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0.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84"/>
  </p:notesMasterIdLst>
  <p:sldIdLst>
    <p:sldId id="507" r:id="rId2"/>
    <p:sldId id="1383" r:id="rId3"/>
    <p:sldId id="1384" r:id="rId4"/>
    <p:sldId id="1835" r:id="rId5"/>
    <p:sldId id="1836" r:id="rId6"/>
    <p:sldId id="1841" r:id="rId7"/>
    <p:sldId id="1837" r:id="rId8"/>
    <p:sldId id="1842" r:id="rId9"/>
    <p:sldId id="1840" r:id="rId10"/>
    <p:sldId id="1843" r:id="rId11"/>
    <p:sldId id="1844" r:id="rId12"/>
    <p:sldId id="1845" r:id="rId13"/>
    <p:sldId id="1846" r:id="rId14"/>
    <p:sldId id="1850" r:id="rId15"/>
    <p:sldId id="1847" r:id="rId16"/>
    <p:sldId id="1851" r:id="rId17"/>
    <p:sldId id="1854" r:id="rId18"/>
    <p:sldId id="1856" r:id="rId19"/>
    <p:sldId id="1857" r:id="rId20"/>
    <p:sldId id="1855" r:id="rId21"/>
    <p:sldId id="1858" r:id="rId22"/>
    <p:sldId id="1861" r:id="rId23"/>
    <p:sldId id="1859" r:id="rId24"/>
    <p:sldId id="1860" r:id="rId25"/>
    <p:sldId id="1862" r:id="rId26"/>
    <p:sldId id="1863" r:id="rId27"/>
    <p:sldId id="1864" r:id="rId28"/>
    <p:sldId id="1867" r:id="rId29"/>
    <p:sldId id="1865" r:id="rId30"/>
    <p:sldId id="1870" r:id="rId31"/>
    <p:sldId id="1869" r:id="rId32"/>
    <p:sldId id="1866" r:id="rId33"/>
    <p:sldId id="1868" r:id="rId34"/>
    <p:sldId id="1871" r:id="rId35"/>
    <p:sldId id="1872" r:id="rId36"/>
    <p:sldId id="1873" r:id="rId37"/>
    <p:sldId id="1874" r:id="rId38"/>
    <p:sldId id="1875" r:id="rId39"/>
    <p:sldId id="1878" r:id="rId40"/>
    <p:sldId id="1879" r:id="rId41"/>
    <p:sldId id="1880" r:id="rId42"/>
    <p:sldId id="1881" r:id="rId43"/>
    <p:sldId id="1882" r:id="rId44"/>
    <p:sldId id="1883" r:id="rId45"/>
    <p:sldId id="1848" r:id="rId46"/>
    <p:sldId id="1849" r:id="rId47"/>
    <p:sldId id="1884" r:id="rId48"/>
    <p:sldId id="1885" r:id="rId49"/>
    <p:sldId id="1886" r:id="rId50"/>
    <p:sldId id="1889" r:id="rId51"/>
    <p:sldId id="1888" r:id="rId52"/>
    <p:sldId id="1887" r:id="rId53"/>
    <p:sldId id="1890" r:id="rId54"/>
    <p:sldId id="1891" r:id="rId55"/>
    <p:sldId id="1892" r:id="rId56"/>
    <p:sldId id="1893" r:id="rId57"/>
    <p:sldId id="1894" r:id="rId58"/>
    <p:sldId id="1895" r:id="rId59"/>
    <p:sldId id="1896" r:id="rId60"/>
    <p:sldId id="1897" r:id="rId61"/>
    <p:sldId id="1898" r:id="rId62"/>
    <p:sldId id="1899" r:id="rId63"/>
    <p:sldId id="1901" r:id="rId64"/>
    <p:sldId id="1904" r:id="rId65"/>
    <p:sldId id="1902" r:id="rId66"/>
    <p:sldId id="1903" r:id="rId67"/>
    <p:sldId id="1905" r:id="rId68"/>
    <p:sldId id="1906" r:id="rId69"/>
    <p:sldId id="1907" r:id="rId70"/>
    <p:sldId id="1910" r:id="rId71"/>
    <p:sldId id="1908" r:id="rId72"/>
    <p:sldId id="1909" r:id="rId73"/>
    <p:sldId id="1911" r:id="rId74"/>
    <p:sldId id="1912" r:id="rId75"/>
    <p:sldId id="1913" r:id="rId76"/>
    <p:sldId id="1918" r:id="rId77"/>
    <p:sldId id="1919" r:id="rId78"/>
    <p:sldId id="1920" r:id="rId79"/>
    <p:sldId id="1915" r:id="rId80"/>
    <p:sldId id="1916" r:id="rId81"/>
    <p:sldId id="1921" r:id="rId82"/>
    <p:sldId id="1517" r:id="rId83"/>
  </p:sldIdLst>
  <p:sldSz cx="9144000" cy="5143500" type="screen16x9"/>
  <p:notesSz cx="6858000" cy="9144000"/>
  <p:defaultText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3765" algn="l" defTabSz="913765" rtl="0" eaLnBrk="1" latinLnBrk="0" hangingPunct="1">
      <a:defRPr sz="1800" kern="1200">
        <a:solidFill>
          <a:schemeClr val="tx1"/>
        </a:solidFill>
        <a:latin typeface="+mn-lt"/>
        <a:ea typeface="+mn-ea"/>
        <a:cs typeface="+mn-cs"/>
      </a:defRPr>
    </a:lvl3pPr>
    <a:lvl4pPr marL="1370965" algn="l" defTabSz="913765" rtl="0" eaLnBrk="1" latinLnBrk="0" hangingPunct="1">
      <a:defRPr sz="1800" kern="1200">
        <a:solidFill>
          <a:schemeClr val="tx1"/>
        </a:solidFill>
        <a:latin typeface="+mn-lt"/>
        <a:ea typeface="+mn-ea"/>
        <a:cs typeface="+mn-cs"/>
      </a:defRPr>
    </a:lvl4pPr>
    <a:lvl5pPr marL="1828165" algn="l" defTabSz="913765" rtl="0" eaLnBrk="1" latinLnBrk="0" hangingPunct="1">
      <a:defRPr sz="1800" kern="1200">
        <a:solidFill>
          <a:schemeClr val="tx1"/>
        </a:solidFill>
        <a:latin typeface="+mn-lt"/>
        <a:ea typeface="+mn-ea"/>
        <a:cs typeface="+mn-cs"/>
      </a:defRPr>
    </a:lvl5pPr>
    <a:lvl6pPr marL="2285365" algn="l" defTabSz="913765" rtl="0" eaLnBrk="1" latinLnBrk="0" hangingPunct="1">
      <a:defRPr sz="1800" kern="1200">
        <a:solidFill>
          <a:schemeClr val="tx1"/>
        </a:solidFill>
        <a:latin typeface="+mn-lt"/>
        <a:ea typeface="+mn-ea"/>
        <a:cs typeface="+mn-cs"/>
      </a:defRPr>
    </a:lvl6pPr>
    <a:lvl7pPr marL="2741930" algn="l" defTabSz="913765" rtl="0" eaLnBrk="1" latinLnBrk="0" hangingPunct="1">
      <a:defRPr sz="1800" kern="1200">
        <a:solidFill>
          <a:schemeClr val="tx1"/>
        </a:solidFill>
        <a:latin typeface="+mn-lt"/>
        <a:ea typeface="+mn-ea"/>
        <a:cs typeface="+mn-cs"/>
      </a:defRPr>
    </a:lvl7pPr>
    <a:lvl8pPr marL="3199130" algn="l" defTabSz="913765" rtl="0" eaLnBrk="1" latinLnBrk="0" hangingPunct="1">
      <a:defRPr sz="1800" kern="1200">
        <a:solidFill>
          <a:schemeClr val="tx1"/>
        </a:solidFill>
        <a:latin typeface="+mn-lt"/>
        <a:ea typeface="+mn-ea"/>
        <a:cs typeface="+mn-cs"/>
      </a:defRPr>
    </a:lvl8pPr>
    <a:lvl9pPr marL="3656330" algn="l" defTabSz="913765"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6CC"/>
    <a:srgbClr val="FFC1B8"/>
    <a:srgbClr val="FF66CC"/>
    <a:srgbClr val="FF9900"/>
    <a:srgbClr val="CCECFF"/>
    <a:srgbClr val="95B3D7"/>
    <a:srgbClr val="CC3300"/>
    <a:srgbClr val="FFFFFF"/>
    <a:srgbClr val="FF99FF"/>
    <a:srgbClr val="42FC4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9CF1AB2-1976-4502-BF36-3FF5EA218861}" styleName="中度样式 4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BC89EF96-8CEA-46FF-86C4-4CE0E7609802}" styleName="浅色样式 3 - 强调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023" autoAdjust="0"/>
    <p:restoredTop sz="76359" autoAdjust="0"/>
  </p:normalViewPr>
  <p:slideViewPr>
    <p:cSldViewPr>
      <p:cViewPr varScale="1">
        <p:scale>
          <a:sx n="72" d="100"/>
          <a:sy n="72" d="100"/>
        </p:scale>
        <p:origin x="392" y="52"/>
      </p:cViewPr>
      <p:guideLst>
        <p:guide orient="horz" pos="1620"/>
        <p:guide pos="2880"/>
      </p:guideLst>
    </p:cSldViewPr>
  </p:slideViewPr>
  <p:outlineViewPr>
    <p:cViewPr>
      <p:scale>
        <a:sx n="33" d="100"/>
        <a:sy n="33" d="100"/>
      </p:scale>
      <p:origin x="0" y="4116"/>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notesMaster" Target="notesMasters/notesMaster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s>
</file>

<file path=ppt/diagrams/colors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B51AE51-0B81-49FA-99DF-5EB7AE57A44C}" type="doc">
      <dgm:prSet loTypeId="urn:microsoft.com/office/officeart/2009/3/layout/HorizontalOrganizationChart" loCatId="hierarchy" qsTypeId="urn:microsoft.com/office/officeart/2005/8/quickstyle/simple1" qsCatId="simple" csTypeId="urn:microsoft.com/office/officeart/2005/8/colors/accent1_1" csCatId="accent1" phldr="1"/>
      <dgm:spPr/>
      <dgm:t>
        <a:bodyPr/>
        <a:lstStyle/>
        <a:p>
          <a:endParaRPr lang="zh-CN" altLang="en-US"/>
        </a:p>
      </dgm:t>
    </dgm:pt>
    <dgm:pt modelId="{6395A4C0-73F6-4BD7-BE4E-BEC4D091933B}">
      <dgm:prSet custT="1"/>
      <dgm:spPr/>
      <dgm:t>
        <a:bodyPr spcFirstLastPara="0" vert="horz" wrap="square" lIns="12700" tIns="12700" rIns="12700" bIns="12700" numCol="1" spcCol="1270" anchor="ctr" anchorCtr="0"/>
        <a:lstStyle/>
        <a:p>
          <a:r>
            <a:rPr lang="zh-CN" altLang="en-US" sz="2000" b="1" i="0" u="none" kern="1200" dirty="0" smtClean="0">
              <a:latin typeface="微软雅黑" panose="020B0503020204020204" pitchFamily="34" charset="-122"/>
              <a:ea typeface="微软雅黑" panose="020B0503020204020204" pitchFamily="34" charset="-122"/>
              <a:cs typeface="+mn-cs"/>
            </a:rPr>
            <a:t>第一节 企业薪酬概述</a:t>
          </a:r>
        </a:p>
      </dgm:t>
    </dgm:pt>
    <dgm:pt modelId="{DA14E7CA-531C-4F12-AA41-78658A079D4C}" type="parTrans" cxnId="{3462F839-2CD1-41FF-AE73-DFCA69B93CEE}">
      <dgm:prSet/>
      <dgm:spPr/>
      <dgm:t>
        <a:bodyPr/>
        <a:lstStyle/>
        <a:p>
          <a:endParaRPr lang="zh-CN" altLang="en-US" sz="1800">
            <a:latin typeface="微软雅黑" panose="020B0503020204020204" pitchFamily="34" charset="-122"/>
            <a:ea typeface="微软雅黑" panose="020B0503020204020204" pitchFamily="34" charset="-122"/>
          </a:endParaRPr>
        </a:p>
      </dgm:t>
    </dgm:pt>
    <dgm:pt modelId="{C97E25E7-4400-4F10-9D76-1F92A6037CFB}" type="sibTrans" cxnId="{3462F839-2CD1-41FF-AE73-DFCA69B93CEE}">
      <dgm:prSet/>
      <dgm:spPr/>
      <dgm:t>
        <a:bodyPr/>
        <a:lstStyle/>
        <a:p>
          <a:endParaRPr lang="zh-CN" altLang="en-US" sz="1800">
            <a:latin typeface="微软雅黑" panose="020B0503020204020204" pitchFamily="34" charset="-122"/>
            <a:ea typeface="微软雅黑" panose="020B0503020204020204" pitchFamily="34" charset="-122"/>
          </a:endParaRPr>
        </a:p>
      </dgm:t>
    </dgm:pt>
    <dgm:pt modelId="{19D8B120-6846-4256-B4A8-887041330547}">
      <dgm:prSet custT="1"/>
      <dgm:spPr/>
      <dgm:t>
        <a:bodyPr spcFirstLastPara="0" vert="horz" wrap="square" lIns="12700" tIns="12700" rIns="12700" bIns="12700" numCol="1" spcCol="1270" anchor="ctr" anchorCtr="0"/>
        <a:lstStyle/>
        <a:p>
          <a:pPr>
            <a:buFont typeface="Arial" panose="020B0604020202020204" pitchFamily="34" charset="0"/>
          </a:pPr>
          <a:r>
            <a:rPr lang="zh-CN" altLang="en-US" sz="2000" b="1" i="0" u="none" dirty="0" smtClean="0">
              <a:solidFill>
                <a:schemeClr val="tx1"/>
              </a:solidFill>
              <a:latin typeface="微软雅黑" panose="020B0503020204020204" pitchFamily="34" charset="-122"/>
              <a:ea typeface="微软雅黑" panose="020B0503020204020204" pitchFamily="34" charset="-122"/>
              <a:cs typeface="+mn-cs"/>
            </a:rPr>
            <a:t>主要问题</a:t>
          </a:r>
          <a:endParaRPr lang="zh-CN" altLang="en-US" sz="2000" b="1" i="0" u="none" dirty="0">
            <a:solidFill>
              <a:schemeClr val="tx1"/>
            </a:solidFill>
            <a:latin typeface="微软雅黑" panose="020B0503020204020204" pitchFamily="34" charset="-122"/>
            <a:ea typeface="微软雅黑" panose="020B0503020204020204" pitchFamily="34" charset="-122"/>
            <a:cs typeface="+mn-cs"/>
          </a:endParaRPr>
        </a:p>
      </dgm:t>
    </dgm:pt>
    <dgm:pt modelId="{D5B68F1B-22CC-4329-9A82-26997B2E3EBD}" type="parTrans" cxnId="{DA76E1E6-8CED-4A50-9EEE-1B2A4F1370A4}">
      <dgm:prSet/>
      <dgm:spPr/>
      <dgm:t>
        <a:bodyPr/>
        <a:lstStyle/>
        <a:p>
          <a:endParaRPr lang="zh-CN" altLang="en-US"/>
        </a:p>
      </dgm:t>
    </dgm:pt>
    <dgm:pt modelId="{6BA0C932-2988-4BB9-8C68-A9BC0298DF1D}" type="sibTrans" cxnId="{DA76E1E6-8CED-4A50-9EEE-1B2A4F1370A4}">
      <dgm:prSet/>
      <dgm:spPr/>
      <dgm:t>
        <a:bodyPr/>
        <a:lstStyle/>
        <a:p>
          <a:endParaRPr lang="zh-CN" altLang="en-US"/>
        </a:p>
      </dgm:t>
    </dgm:pt>
    <dgm:pt modelId="{02B61AE2-B2C5-44B3-A5A4-2E6ACB791502}">
      <dgm:prSet custT="1"/>
      <dgm:spPr/>
      <dgm:t>
        <a:bodyPr spcFirstLastPara="0" vert="horz" wrap="square" lIns="12700" tIns="12700" rIns="12700" bIns="12700" numCol="1" spcCol="1270" anchor="ctr" anchorCtr="0"/>
        <a:lstStyle/>
        <a:p>
          <a:r>
            <a:rPr lang="zh-CN" altLang="en-US" sz="1800" b="1" dirty="0" smtClean="0">
              <a:latin typeface="微软雅黑" panose="020B0503020204020204" pitchFamily="34" charset="-122"/>
              <a:ea typeface="微软雅黑" panose="020B0503020204020204" pitchFamily="34" charset="-122"/>
            </a:rPr>
            <a:t>（</a:t>
          </a:r>
          <a:r>
            <a:rPr lang="en-US" altLang="zh-CN" sz="1800" b="1" dirty="0" smtClean="0">
              <a:latin typeface="微软雅黑" panose="020B0503020204020204" pitchFamily="34" charset="-122"/>
              <a:ea typeface="微软雅黑" panose="020B0503020204020204" pitchFamily="34" charset="-122"/>
            </a:rPr>
            <a:t>1</a:t>
          </a:r>
          <a:r>
            <a:rPr lang="zh-CN" altLang="en-US" sz="1800" b="1" dirty="0" smtClean="0">
              <a:latin typeface="微软雅黑" panose="020B0503020204020204" pitchFamily="34" charset="-122"/>
              <a:ea typeface="微软雅黑" panose="020B0503020204020204" pitchFamily="34" charset="-122"/>
            </a:rPr>
            <a:t>）对薪酬功能的</a:t>
          </a:r>
          <a:r>
            <a:rPr lang="zh-CN" altLang="en-US" sz="1800" b="1" dirty="0" smtClean="0">
              <a:solidFill>
                <a:srgbClr val="FF0000"/>
              </a:solidFill>
              <a:latin typeface="微软雅黑" panose="020B0503020204020204" pitchFamily="34" charset="-122"/>
              <a:ea typeface="微软雅黑" panose="020B0503020204020204" pitchFamily="34" charset="-122"/>
            </a:rPr>
            <a:t>错误定位</a:t>
          </a:r>
          <a:endParaRPr lang="zh-CN" altLang="en-US" sz="1800" b="0" i="0" u="none" dirty="0" smtClean="0">
            <a:latin typeface="微软雅黑" panose="020B0503020204020204" pitchFamily="34" charset="-122"/>
            <a:ea typeface="微软雅黑" panose="020B0503020204020204" pitchFamily="34" charset="-122"/>
            <a:cs typeface="+mn-cs"/>
          </a:endParaRPr>
        </a:p>
      </dgm:t>
    </dgm:pt>
    <dgm:pt modelId="{D4A72C6C-5CC0-436F-8F11-7DC782B43468}" type="parTrans" cxnId="{98A1801D-60E4-486B-95A1-C00302264239}">
      <dgm:prSet/>
      <dgm:spPr/>
      <dgm:t>
        <a:bodyPr/>
        <a:lstStyle/>
        <a:p>
          <a:endParaRPr lang="zh-CN" altLang="en-US"/>
        </a:p>
      </dgm:t>
    </dgm:pt>
    <dgm:pt modelId="{D3D9070C-002D-47E6-B468-8D03439E31C3}" type="sibTrans" cxnId="{98A1801D-60E4-486B-95A1-C00302264239}">
      <dgm:prSet/>
      <dgm:spPr/>
      <dgm:t>
        <a:bodyPr/>
        <a:lstStyle/>
        <a:p>
          <a:endParaRPr lang="zh-CN" altLang="en-US"/>
        </a:p>
      </dgm:t>
    </dgm:pt>
    <dgm:pt modelId="{E947FBB4-3BE0-45DB-A5DC-FB9A205115EB}">
      <dgm:prSet custT="1"/>
      <dgm:spPr/>
      <dgm:t>
        <a:bodyPr spcFirstLastPara="0" vert="horz" wrap="square" lIns="12700" tIns="12700" rIns="12700" bIns="12700" numCol="1" spcCol="1270" anchor="ctr" anchorCtr="0"/>
        <a:lstStyle/>
        <a:p>
          <a:pPr>
            <a:buFont typeface="Arial" panose="020B0604020202020204" pitchFamily="34" charset="0"/>
          </a:pPr>
          <a:r>
            <a:rPr lang="zh-CN" altLang="en-US" sz="2000" b="1" i="0" u="none" dirty="0" smtClean="0">
              <a:solidFill>
                <a:schemeClr val="tx1"/>
              </a:solidFill>
              <a:latin typeface="微软雅黑" panose="020B0503020204020204" pitchFamily="34" charset="-122"/>
              <a:ea typeface="微软雅黑" panose="020B0503020204020204" pitchFamily="34" charset="-122"/>
              <a:cs typeface="+mn-cs"/>
            </a:rPr>
            <a:t>决策内容</a:t>
          </a:r>
          <a:endParaRPr lang="zh-CN" altLang="en-US" sz="2000" b="1" i="0" u="none" dirty="0">
            <a:solidFill>
              <a:schemeClr val="tx1"/>
            </a:solidFill>
            <a:latin typeface="微软雅黑" panose="020B0503020204020204" pitchFamily="34" charset="-122"/>
            <a:ea typeface="微软雅黑" panose="020B0503020204020204" pitchFamily="34" charset="-122"/>
            <a:cs typeface="+mn-cs"/>
          </a:endParaRPr>
        </a:p>
      </dgm:t>
    </dgm:pt>
    <dgm:pt modelId="{E252E3F8-9FA1-4E59-97B0-12AC3B494447}" type="parTrans" cxnId="{8B2FA357-EC13-48CA-AE64-8D80F31E78D7}">
      <dgm:prSet/>
      <dgm:spPr/>
      <dgm:t>
        <a:bodyPr/>
        <a:lstStyle/>
        <a:p>
          <a:endParaRPr lang="zh-CN" altLang="en-US"/>
        </a:p>
      </dgm:t>
    </dgm:pt>
    <dgm:pt modelId="{5FD878B5-EA77-4C80-B29F-95ABB21B3020}" type="sibTrans" cxnId="{8B2FA357-EC13-48CA-AE64-8D80F31E78D7}">
      <dgm:prSet/>
      <dgm:spPr/>
      <dgm:t>
        <a:bodyPr/>
        <a:lstStyle/>
        <a:p>
          <a:endParaRPr lang="zh-CN" altLang="en-US"/>
        </a:p>
      </dgm:t>
    </dgm:pt>
    <dgm:pt modelId="{9F9677F7-22A0-4B00-8BF8-B94942669F07}">
      <dgm:prSet custT="1"/>
      <dgm:spPr/>
      <dgm:t>
        <a:bodyPr spcFirstLastPara="0" vert="horz" wrap="square" lIns="12700" tIns="12700" rIns="12700" bIns="12700" numCol="1" spcCol="1270" anchor="ctr" anchorCtr="0"/>
        <a:lstStyle/>
        <a:p>
          <a:r>
            <a:rPr lang="zh-CN" altLang="en-US" sz="1800" b="1" dirty="0" smtClean="0">
              <a:latin typeface="微软雅黑" panose="020B0503020204020204" pitchFamily="34" charset="-122"/>
              <a:ea typeface="微软雅黑" panose="020B0503020204020204" pitchFamily="34" charset="-122"/>
            </a:rPr>
            <a:t>（</a:t>
          </a:r>
          <a:r>
            <a:rPr lang="en-US" altLang="zh-CN" sz="1800" b="1" dirty="0" smtClean="0">
              <a:latin typeface="微软雅黑" panose="020B0503020204020204" pitchFamily="34" charset="-122"/>
              <a:ea typeface="微软雅黑" panose="020B0503020204020204" pitchFamily="34" charset="-122"/>
            </a:rPr>
            <a:t>2</a:t>
          </a:r>
          <a:r>
            <a:rPr lang="zh-CN" altLang="en-US" sz="1800" b="1" dirty="0" smtClean="0">
              <a:latin typeface="微软雅黑" panose="020B0503020204020204" pitchFamily="34" charset="-122"/>
              <a:ea typeface="微软雅黑" panose="020B0503020204020204" pitchFamily="34" charset="-122"/>
            </a:rPr>
            <a:t>）薪酬系统的激励</a:t>
          </a:r>
          <a:r>
            <a:rPr lang="zh-CN" altLang="en-US" sz="1800" b="1" dirty="0" smtClean="0">
              <a:solidFill>
                <a:srgbClr val="FF0000"/>
              </a:solidFill>
              <a:latin typeface="微软雅黑" panose="020B0503020204020204" pitchFamily="34" charset="-122"/>
              <a:ea typeface="微软雅黑" panose="020B0503020204020204" pitchFamily="34" charset="-122"/>
            </a:rPr>
            <a:t>手段单一</a:t>
          </a:r>
          <a:r>
            <a:rPr lang="zh-CN" altLang="en-US" sz="1800" b="1" dirty="0" smtClean="0">
              <a:latin typeface="微软雅黑" panose="020B0503020204020204" pitchFamily="34" charset="-122"/>
              <a:ea typeface="微软雅黑" panose="020B0503020204020204" pitchFamily="34" charset="-122"/>
            </a:rPr>
            <a:t>，激励效果较差</a:t>
          </a:r>
          <a:endParaRPr lang="zh-CN" altLang="en-US" sz="1800" b="0" i="0" u="none" dirty="0" smtClean="0">
            <a:latin typeface="微软雅黑" panose="020B0503020204020204" pitchFamily="34" charset="-122"/>
            <a:ea typeface="微软雅黑" panose="020B0503020204020204" pitchFamily="34" charset="-122"/>
            <a:cs typeface="+mn-cs"/>
          </a:endParaRPr>
        </a:p>
      </dgm:t>
    </dgm:pt>
    <dgm:pt modelId="{3B736D12-15AF-44B7-B247-C543D22BCF61}" type="parTrans" cxnId="{F5DB22A4-96FE-4DE0-8E8E-8D22E93A2907}">
      <dgm:prSet/>
      <dgm:spPr/>
      <dgm:t>
        <a:bodyPr/>
        <a:lstStyle/>
        <a:p>
          <a:endParaRPr lang="zh-CN" altLang="en-US"/>
        </a:p>
      </dgm:t>
    </dgm:pt>
    <dgm:pt modelId="{734F4350-47C9-4E4D-AD1A-D8098ADD9CAF}" type="sibTrans" cxnId="{F5DB22A4-96FE-4DE0-8E8E-8D22E93A2907}">
      <dgm:prSet/>
      <dgm:spPr/>
      <dgm:t>
        <a:bodyPr/>
        <a:lstStyle/>
        <a:p>
          <a:endParaRPr lang="zh-CN" altLang="en-US"/>
        </a:p>
      </dgm:t>
    </dgm:pt>
    <dgm:pt modelId="{0412AC0C-6961-49EC-93DE-5DB336C57837}">
      <dgm:prSet custT="1"/>
      <dgm:spPr/>
      <dgm:t>
        <a:bodyPr spcFirstLastPara="0" vert="horz" wrap="square" lIns="12700" tIns="12700" rIns="12700" bIns="12700" numCol="1" spcCol="1270" anchor="ctr" anchorCtr="0"/>
        <a:lstStyle/>
        <a:p>
          <a:r>
            <a:rPr lang="zh-CN" altLang="en-US" sz="1800" b="1" dirty="0" smtClean="0">
              <a:latin typeface="微软雅黑" panose="020B0503020204020204" pitchFamily="34" charset="-122"/>
              <a:ea typeface="微软雅黑" panose="020B0503020204020204" pitchFamily="34" charset="-122"/>
            </a:rPr>
            <a:t>（</a:t>
          </a:r>
          <a:r>
            <a:rPr lang="en-US" altLang="zh-CN" sz="1800" b="1" dirty="0" smtClean="0">
              <a:latin typeface="微软雅黑" panose="020B0503020204020204" pitchFamily="34" charset="-122"/>
              <a:ea typeface="微软雅黑" panose="020B0503020204020204" pitchFamily="34" charset="-122"/>
            </a:rPr>
            <a:t>3</a:t>
          </a:r>
          <a:r>
            <a:rPr lang="zh-CN" altLang="en-US" sz="1800" b="1" dirty="0" smtClean="0">
              <a:latin typeface="微软雅黑" panose="020B0503020204020204" pitchFamily="34" charset="-122"/>
              <a:ea typeface="微软雅黑" panose="020B0503020204020204" pitchFamily="34" charset="-122"/>
            </a:rPr>
            <a:t>）薪酬</a:t>
          </a:r>
          <a:r>
            <a:rPr lang="zh-CN" altLang="en-US" sz="1800" b="1" dirty="0" smtClean="0">
              <a:solidFill>
                <a:srgbClr val="FF0000"/>
              </a:solidFill>
              <a:latin typeface="微软雅黑" panose="020B0503020204020204" pitchFamily="34" charset="-122"/>
              <a:ea typeface="微软雅黑" panose="020B0503020204020204" pitchFamily="34" charset="-122"/>
            </a:rPr>
            <a:t>结构零散</a:t>
          </a:r>
          <a:r>
            <a:rPr lang="zh-CN" altLang="en-US" sz="1800" b="1" dirty="0" smtClean="0">
              <a:latin typeface="微软雅黑" panose="020B0503020204020204" pitchFamily="34" charset="-122"/>
              <a:ea typeface="微软雅黑" panose="020B0503020204020204" pitchFamily="34" charset="-122"/>
            </a:rPr>
            <a:t>，基本薪酬的决定基础混乱</a:t>
          </a:r>
          <a:endParaRPr lang="zh-CN" altLang="en-US" sz="1800" b="1" i="0" u="none" dirty="0" smtClean="0">
            <a:latin typeface="微软雅黑" panose="020B0503020204020204" pitchFamily="34" charset="-122"/>
            <a:ea typeface="微软雅黑" panose="020B0503020204020204" pitchFamily="34" charset="-122"/>
            <a:cs typeface="+mn-cs"/>
          </a:endParaRPr>
        </a:p>
      </dgm:t>
    </dgm:pt>
    <dgm:pt modelId="{8A81C030-2AEC-477E-BC9E-7DAA57D8D6C6}" type="parTrans" cxnId="{0FDD763F-EE63-4C5C-BCA5-0D331DF1531D}">
      <dgm:prSet/>
      <dgm:spPr/>
      <dgm:t>
        <a:bodyPr/>
        <a:lstStyle/>
        <a:p>
          <a:endParaRPr lang="zh-CN" altLang="en-US"/>
        </a:p>
      </dgm:t>
    </dgm:pt>
    <dgm:pt modelId="{4A29A664-DE78-41CC-B095-295879947201}" type="sibTrans" cxnId="{0FDD763F-EE63-4C5C-BCA5-0D331DF1531D}">
      <dgm:prSet/>
      <dgm:spPr/>
      <dgm:t>
        <a:bodyPr/>
        <a:lstStyle/>
        <a:p>
          <a:endParaRPr lang="zh-CN" altLang="en-US"/>
        </a:p>
      </dgm:t>
    </dgm:pt>
    <dgm:pt modelId="{B4BEE080-F290-4AA0-8F8C-E1B42B6DCFBC}">
      <dgm:prSet custT="1"/>
      <dgm:spPr/>
      <dgm:t>
        <a:bodyPr spcFirstLastPara="0" vert="horz" wrap="square" lIns="12700" tIns="12700" rIns="12700" bIns="12700" numCol="1" spcCol="1270" anchor="ctr" anchorCtr="0"/>
        <a:lstStyle/>
        <a:p>
          <a:pPr>
            <a:buFont typeface="Arial" panose="020B0604020202020204" pitchFamily="34" charset="0"/>
          </a:pPr>
          <a:r>
            <a:rPr lang="zh-CN" altLang="en-US" sz="2000" b="1" i="0" u="none" dirty="0" smtClean="0">
              <a:solidFill>
                <a:schemeClr val="tx1"/>
              </a:solidFill>
              <a:latin typeface="微软雅黑" panose="020B0503020204020204" pitchFamily="34" charset="-122"/>
              <a:ea typeface="微软雅黑" panose="020B0503020204020204" pitchFamily="34" charset="-122"/>
              <a:cs typeface="+mn-cs"/>
            </a:rPr>
            <a:t>全面薪酬体系</a:t>
          </a:r>
          <a:endParaRPr lang="zh-CN" altLang="en-US" sz="2000" b="1" i="0" u="none" dirty="0">
            <a:solidFill>
              <a:schemeClr val="tx1"/>
            </a:solidFill>
            <a:latin typeface="微软雅黑" panose="020B0503020204020204" pitchFamily="34" charset="-122"/>
            <a:ea typeface="微软雅黑" panose="020B0503020204020204" pitchFamily="34" charset="-122"/>
            <a:cs typeface="+mn-cs"/>
          </a:endParaRPr>
        </a:p>
      </dgm:t>
    </dgm:pt>
    <dgm:pt modelId="{3FCD90CC-788A-466F-946C-C7810658F3F1}" type="parTrans" cxnId="{036BF8CF-B601-4A76-B683-D1E10477A3A4}">
      <dgm:prSet/>
      <dgm:spPr/>
      <dgm:t>
        <a:bodyPr/>
        <a:lstStyle/>
        <a:p>
          <a:endParaRPr lang="zh-CN" altLang="en-US"/>
        </a:p>
      </dgm:t>
    </dgm:pt>
    <dgm:pt modelId="{7D5F3705-A1F5-485B-BA12-4DB2E52AFFAC}" type="sibTrans" cxnId="{036BF8CF-B601-4A76-B683-D1E10477A3A4}">
      <dgm:prSet/>
      <dgm:spPr/>
      <dgm:t>
        <a:bodyPr/>
        <a:lstStyle/>
        <a:p>
          <a:endParaRPr lang="zh-CN" altLang="en-US"/>
        </a:p>
      </dgm:t>
    </dgm:pt>
    <dgm:pt modelId="{48DAB7D3-8680-43ED-A5D5-455604FB3BB0}">
      <dgm:prSet custT="1"/>
      <dgm:spPr/>
      <dgm:t>
        <a:bodyPr spcFirstLastPara="0" vert="horz" wrap="square" lIns="12700" tIns="12700" rIns="12700" bIns="12700" numCol="1" spcCol="1270" anchor="ctr" anchorCtr="0"/>
        <a:lstStyle/>
        <a:p>
          <a:r>
            <a:rPr lang="zh-CN" altLang="en-US" sz="1800" b="1" dirty="0" smtClean="0">
              <a:solidFill>
                <a:srgbClr val="FF0000"/>
              </a:solidFill>
              <a:latin typeface="微软雅黑" panose="020B0503020204020204" pitchFamily="34" charset="-122"/>
              <a:ea typeface="微软雅黑" panose="020B0503020204020204" pitchFamily="34" charset="-122"/>
            </a:rPr>
            <a:t>货币性</a:t>
          </a:r>
          <a:r>
            <a:rPr lang="zh-CN" altLang="en-US" sz="1800" b="1" dirty="0" smtClean="0">
              <a:latin typeface="微软雅黑" panose="020B0503020204020204" pitchFamily="34" charset="-122"/>
              <a:ea typeface="微软雅黑" panose="020B0503020204020204" pitchFamily="34" charset="-122"/>
            </a:rPr>
            <a:t>薪酬体系：</a:t>
          </a:r>
          <a:r>
            <a:rPr lang="zh-CN" altLang="en-US" sz="1800" b="1" dirty="0" smtClean="0">
              <a:solidFill>
                <a:srgbClr val="FF0000"/>
              </a:solidFill>
              <a:latin typeface="微软雅黑" panose="020B0503020204020204" pitchFamily="34" charset="-122"/>
              <a:ea typeface="微软雅黑" panose="020B0503020204020204" pitchFamily="34" charset="-122"/>
            </a:rPr>
            <a:t>固定</a:t>
          </a:r>
          <a:r>
            <a:rPr lang="zh-CN" altLang="en-US" sz="1800" b="1" dirty="0" smtClean="0">
              <a:latin typeface="微软雅黑" panose="020B0503020204020204" pitchFamily="34" charset="-122"/>
              <a:ea typeface="微软雅黑" panose="020B0503020204020204" pitchFamily="34" charset="-122"/>
            </a:rPr>
            <a:t>薪酬（在职消费）、</a:t>
          </a:r>
          <a:r>
            <a:rPr lang="zh-CN" altLang="en-US" sz="1800" b="1" dirty="0" smtClean="0">
              <a:solidFill>
                <a:srgbClr val="FF0000"/>
              </a:solidFill>
              <a:latin typeface="微软雅黑" panose="020B0503020204020204" pitchFamily="34" charset="-122"/>
              <a:ea typeface="微软雅黑" panose="020B0503020204020204" pitchFamily="34" charset="-122"/>
            </a:rPr>
            <a:t>可变</a:t>
          </a:r>
          <a:r>
            <a:rPr lang="zh-CN" altLang="en-US" sz="1800" b="1" dirty="0" smtClean="0">
              <a:latin typeface="微软雅黑" panose="020B0503020204020204" pitchFamily="34" charset="-122"/>
              <a:ea typeface="微软雅黑" panose="020B0503020204020204" pitchFamily="34" charset="-122"/>
            </a:rPr>
            <a:t>薪酬（虚拟股票）</a:t>
          </a:r>
          <a:endParaRPr lang="zh-CN" altLang="en-US" sz="1800" b="0" i="0" u="none" dirty="0" smtClean="0">
            <a:latin typeface="微软雅黑" panose="020B0503020204020204" pitchFamily="34" charset="-122"/>
            <a:ea typeface="微软雅黑" panose="020B0503020204020204" pitchFamily="34" charset="-122"/>
            <a:cs typeface="+mn-cs"/>
          </a:endParaRPr>
        </a:p>
      </dgm:t>
    </dgm:pt>
    <dgm:pt modelId="{0A0B3D2F-46F2-4EBA-8C10-703C4811EFC4}" type="parTrans" cxnId="{80A7D833-2024-4EF0-ACE6-C59B7856AF67}">
      <dgm:prSet/>
      <dgm:spPr/>
      <dgm:t>
        <a:bodyPr/>
        <a:lstStyle/>
        <a:p>
          <a:endParaRPr lang="zh-CN" altLang="en-US"/>
        </a:p>
      </dgm:t>
    </dgm:pt>
    <dgm:pt modelId="{8AF55441-13A4-4C50-9895-609C3C148C31}" type="sibTrans" cxnId="{80A7D833-2024-4EF0-ACE6-C59B7856AF67}">
      <dgm:prSet/>
      <dgm:spPr/>
      <dgm:t>
        <a:bodyPr/>
        <a:lstStyle/>
        <a:p>
          <a:endParaRPr lang="zh-CN" altLang="en-US"/>
        </a:p>
      </dgm:t>
    </dgm:pt>
    <dgm:pt modelId="{7F0B44A1-DC51-4331-8750-C79B459A22D4}">
      <dgm:prSet custT="1"/>
      <dgm:spPr/>
      <dgm:t>
        <a:bodyPr spcFirstLastPara="0" vert="horz" wrap="square" lIns="12700" tIns="12700" rIns="12700" bIns="12700" numCol="1" spcCol="1270" anchor="ctr" anchorCtr="0"/>
        <a:lstStyle/>
        <a:p>
          <a:r>
            <a:rPr lang="zh-CN" altLang="en-US" sz="1600" b="1" dirty="0" smtClean="0">
              <a:solidFill>
                <a:srgbClr val="FF0000"/>
              </a:solidFill>
              <a:latin typeface="微软雅黑" panose="020B0503020204020204" pitchFamily="34" charset="-122"/>
              <a:ea typeface="微软雅黑" panose="020B0503020204020204" pitchFamily="34" charset="-122"/>
            </a:rPr>
            <a:t>非货币性</a:t>
          </a:r>
          <a:r>
            <a:rPr lang="zh-CN" altLang="en-US" sz="1600" b="1" dirty="0" smtClean="0">
              <a:latin typeface="微软雅黑" panose="020B0503020204020204" pitchFamily="34" charset="-122"/>
              <a:ea typeface="微软雅黑" panose="020B0503020204020204" pitchFamily="34" charset="-122"/>
            </a:rPr>
            <a:t>薪酬体系</a:t>
          </a:r>
          <a:r>
            <a:rPr lang="zh-CN" altLang="en-US" sz="1600" dirty="0" smtClean="0">
              <a:latin typeface="微软雅黑" panose="020B0503020204020204" pitchFamily="34" charset="-122"/>
              <a:ea typeface="微软雅黑" panose="020B0503020204020204" pitchFamily="34" charset="-122"/>
            </a:rPr>
            <a:t>：通过社交增进感情；商品奖励；工作用品补贴；个人晋升与自我发展机遇；带薪休假；旅游奖励；象征性奖励；促进家庭的介入。</a:t>
          </a:r>
          <a:endParaRPr lang="zh-CN" altLang="en-US" sz="1600" b="0" i="0" u="none" dirty="0" smtClean="0">
            <a:latin typeface="微软雅黑" panose="020B0503020204020204" pitchFamily="34" charset="-122"/>
            <a:ea typeface="微软雅黑" panose="020B0503020204020204" pitchFamily="34" charset="-122"/>
            <a:cs typeface="+mn-cs"/>
          </a:endParaRPr>
        </a:p>
      </dgm:t>
    </dgm:pt>
    <dgm:pt modelId="{A60BF0E6-ACAC-446D-8917-D4174AEDFA81}" type="parTrans" cxnId="{2F3CE481-C7BB-4E42-B8D4-D72D427D9084}">
      <dgm:prSet/>
      <dgm:spPr/>
      <dgm:t>
        <a:bodyPr/>
        <a:lstStyle/>
        <a:p>
          <a:endParaRPr lang="zh-CN" altLang="en-US"/>
        </a:p>
      </dgm:t>
    </dgm:pt>
    <dgm:pt modelId="{5DA5148F-E038-43EC-BAF5-9F0C8F503D38}" type="sibTrans" cxnId="{2F3CE481-C7BB-4E42-B8D4-D72D427D9084}">
      <dgm:prSet/>
      <dgm:spPr/>
      <dgm:t>
        <a:bodyPr/>
        <a:lstStyle/>
        <a:p>
          <a:endParaRPr lang="zh-CN" altLang="en-US"/>
        </a:p>
      </dgm:t>
    </dgm:pt>
    <dgm:pt modelId="{AD1976C7-D281-49FE-A90C-4E4620EEE925}">
      <dgm:prSet custT="1"/>
      <dgm:spPr/>
      <dgm:t>
        <a:bodyPr spcFirstLastPara="0" vert="horz" wrap="square" lIns="12700" tIns="12700" rIns="12700" bIns="12700" numCol="1" spcCol="1270" anchor="ctr" anchorCtr="0"/>
        <a:lstStyle/>
        <a:p>
          <a:r>
            <a:rPr lang="zh-CN" altLang="en-US" sz="1800" b="1" dirty="0" smtClean="0">
              <a:latin typeface="微软雅黑" panose="020B0503020204020204" pitchFamily="34" charset="-122"/>
              <a:ea typeface="微软雅黑" panose="020B0503020204020204" pitchFamily="34" charset="-122"/>
            </a:rPr>
            <a:t>（</a:t>
          </a:r>
          <a:r>
            <a:rPr lang="en-US" altLang="zh-CN" sz="1800" b="1" dirty="0" smtClean="0">
              <a:latin typeface="微软雅黑" panose="020B0503020204020204" pitchFamily="34" charset="-122"/>
              <a:ea typeface="微软雅黑" panose="020B0503020204020204" pitchFamily="34" charset="-122"/>
            </a:rPr>
            <a:t>4</a:t>
          </a:r>
          <a:r>
            <a:rPr lang="zh-CN" altLang="en-US" sz="1800" b="1" dirty="0" smtClean="0">
              <a:latin typeface="微软雅黑" panose="020B0503020204020204" pitchFamily="34" charset="-122"/>
              <a:ea typeface="微软雅黑" panose="020B0503020204020204" pitchFamily="34" charset="-122"/>
            </a:rPr>
            <a:t>）薪酬管理过程不透明，</a:t>
          </a:r>
          <a:r>
            <a:rPr lang="zh-CN" altLang="en-US" sz="1800" b="1" dirty="0" smtClean="0">
              <a:solidFill>
                <a:srgbClr val="FF0000"/>
              </a:solidFill>
              <a:latin typeface="微软雅黑" panose="020B0503020204020204" pitchFamily="34" charset="-122"/>
              <a:ea typeface="微软雅黑" panose="020B0503020204020204" pitchFamily="34" charset="-122"/>
            </a:rPr>
            <a:t>沟通不足</a:t>
          </a:r>
          <a:endParaRPr lang="zh-CN" altLang="en-US" sz="1800" b="1" i="0" u="none" dirty="0" smtClean="0">
            <a:latin typeface="微软雅黑" panose="020B0503020204020204" pitchFamily="34" charset="-122"/>
            <a:ea typeface="微软雅黑" panose="020B0503020204020204" pitchFamily="34" charset="-122"/>
            <a:cs typeface="+mn-cs"/>
          </a:endParaRPr>
        </a:p>
      </dgm:t>
    </dgm:pt>
    <dgm:pt modelId="{5B8E59FA-969A-4071-A281-84D1A8E04831}" type="parTrans" cxnId="{F3B960C2-B1D8-44DD-892C-A9717289E7C7}">
      <dgm:prSet/>
      <dgm:spPr/>
      <dgm:t>
        <a:bodyPr/>
        <a:lstStyle/>
        <a:p>
          <a:endParaRPr lang="zh-CN" altLang="en-US"/>
        </a:p>
      </dgm:t>
    </dgm:pt>
    <dgm:pt modelId="{C5F500C6-1EC9-4FB4-9C30-CE078D874C04}" type="sibTrans" cxnId="{F3B960C2-B1D8-44DD-892C-A9717289E7C7}">
      <dgm:prSet/>
      <dgm:spPr/>
      <dgm:t>
        <a:bodyPr/>
        <a:lstStyle/>
        <a:p>
          <a:endParaRPr lang="zh-CN" altLang="en-US"/>
        </a:p>
      </dgm:t>
    </dgm:pt>
    <dgm:pt modelId="{57CD9517-A0F4-4FB5-9108-038B218BCAE2}">
      <dgm:prSet custT="1"/>
      <dgm:spPr/>
      <dgm:t>
        <a:bodyPr spcFirstLastPara="0" vert="horz" wrap="square" lIns="12700" tIns="12700" rIns="12700" bIns="12700" numCol="1" spcCol="1270" anchor="ctr" anchorCtr="0"/>
        <a:lstStyle/>
        <a:p>
          <a:r>
            <a:rPr lang="zh-CN" altLang="en-US" sz="1800" b="1" dirty="0" smtClean="0">
              <a:latin typeface="微软雅黑" panose="020B0503020204020204" pitchFamily="34" charset="-122"/>
              <a:ea typeface="微软雅黑" panose="020B0503020204020204" pitchFamily="34" charset="-122"/>
            </a:rPr>
            <a:t>（</a:t>
          </a:r>
          <a:r>
            <a:rPr lang="en-US" altLang="zh-CN" sz="1800" b="1" dirty="0" smtClean="0">
              <a:latin typeface="微软雅黑" panose="020B0503020204020204" pitchFamily="34" charset="-122"/>
              <a:ea typeface="微软雅黑" panose="020B0503020204020204" pitchFamily="34" charset="-122"/>
            </a:rPr>
            <a:t>5</a:t>
          </a:r>
          <a:r>
            <a:rPr lang="zh-CN" altLang="en-US" sz="1800" b="1" dirty="0" smtClean="0">
              <a:latin typeface="微软雅黑" panose="020B0503020204020204" pitchFamily="34" charset="-122"/>
              <a:ea typeface="微软雅黑" panose="020B0503020204020204" pitchFamily="34" charset="-122"/>
            </a:rPr>
            <a:t>）薪酬管理与企业战略、文化及人力资源管理系统</a:t>
          </a:r>
          <a:r>
            <a:rPr lang="zh-CN" altLang="en-US" sz="1800" b="1" dirty="0" smtClean="0">
              <a:solidFill>
                <a:srgbClr val="FF0000"/>
              </a:solidFill>
              <a:latin typeface="微软雅黑" panose="020B0503020204020204" pitchFamily="34" charset="-122"/>
              <a:ea typeface="微软雅黑" panose="020B0503020204020204" pitchFamily="34" charset="-122"/>
            </a:rPr>
            <a:t>脱节</a:t>
          </a:r>
          <a:endParaRPr lang="zh-CN" altLang="en-US" sz="1800" b="1" i="0" u="none" dirty="0" smtClean="0">
            <a:latin typeface="微软雅黑" panose="020B0503020204020204" pitchFamily="34" charset="-122"/>
            <a:ea typeface="微软雅黑" panose="020B0503020204020204" pitchFamily="34" charset="-122"/>
            <a:cs typeface="+mn-cs"/>
          </a:endParaRPr>
        </a:p>
      </dgm:t>
    </dgm:pt>
    <dgm:pt modelId="{0E2C73A5-8A60-4CB8-9347-8086C508A792}" type="parTrans" cxnId="{54B7D4C5-9F7C-447B-A312-B9FE6C7C0885}">
      <dgm:prSet/>
      <dgm:spPr/>
      <dgm:t>
        <a:bodyPr/>
        <a:lstStyle/>
        <a:p>
          <a:endParaRPr lang="zh-CN" altLang="en-US"/>
        </a:p>
      </dgm:t>
    </dgm:pt>
    <dgm:pt modelId="{653490BB-A103-4F37-8FA0-9325DBAF4B6F}" type="sibTrans" cxnId="{54B7D4C5-9F7C-447B-A312-B9FE6C7C0885}">
      <dgm:prSet/>
      <dgm:spPr/>
      <dgm:t>
        <a:bodyPr/>
        <a:lstStyle/>
        <a:p>
          <a:endParaRPr lang="zh-CN" altLang="en-US"/>
        </a:p>
      </dgm:t>
    </dgm:pt>
    <dgm:pt modelId="{FF884F56-3735-436E-9A5B-33605F7D0FAD}">
      <dgm:prSet custT="1"/>
      <dgm:spPr/>
      <dgm:t>
        <a:bodyPr spcFirstLastPara="0" vert="horz" wrap="square" lIns="12700" tIns="12700" rIns="12700" bIns="12700" numCol="1" spcCol="1270" anchor="ctr" anchorCtr="0"/>
        <a:lstStyle/>
        <a:p>
          <a:r>
            <a:rPr lang="zh-CN" altLang="en-US" sz="1600" b="1" dirty="0" smtClean="0">
              <a:solidFill>
                <a:srgbClr val="FF0000"/>
              </a:solidFill>
              <a:latin typeface="微软雅黑" panose="020B0503020204020204" pitchFamily="34" charset="-122"/>
              <a:ea typeface="微软雅黑" panose="020B0503020204020204" pitchFamily="34" charset="-122"/>
            </a:rPr>
            <a:t>非货币性</a:t>
          </a:r>
          <a:r>
            <a:rPr lang="zh-CN" altLang="en-US" sz="1600" b="1" dirty="0" smtClean="0">
              <a:latin typeface="微软雅黑" panose="020B0503020204020204" pitchFamily="34" charset="-122"/>
              <a:ea typeface="微软雅黑" panose="020B0503020204020204" pitchFamily="34" charset="-122"/>
            </a:rPr>
            <a:t>薪酬体系广泛使用的原因</a:t>
          </a:r>
          <a:r>
            <a:rPr lang="zh-CN" altLang="en-US" sz="1600" dirty="0" smtClean="0">
              <a:latin typeface="微软雅黑" panose="020B0503020204020204" pitchFamily="34" charset="-122"/>
              <a:ea typeface="微软雅黑" panose="020B0503020204020204" pitchFamily="34" charset="-122"/>
            </a:rPr>
            <a:t>：</a:t>
          </a:r>
          <a:r>
            <a:rPr lang="zh-CN" altLang="en-US" sz="1600" b="1" dirty="0" smtClean="0">
              <a:solidFill>
                <a:srgbClr val="FF0000"/>
              </a:solidFill>
              <a:latin typeface="微软雅黑" panose="020B0503020204020204" pitchFamily="34" charset="-122"/>
              <a:ea typeface="微软雅黑" panose="020B0503020204020204" pitchFamily="34" charset="-122"/>
            </a:rPr>
            <a:t>认可</a:t>
          </a:r>
          <a:r>
            <a:rPr lang="zh-CN" altLang="en-US" sz="1600" b="1" dirty="0" smtClean="0">
              <a:latin typeface="微软雅黑" panose="020B0503020204020204" pitchFamily="34" charset="-122"/>
              <a:ea typeface="微软雅黑" panose="020B0503020204020204" pitchFamily="34" charset="-122"/>
            </a:rPr>
            <a:t>突出的</a:t>
          </a:r>
          <a:r>
            <a:rPr lang="zh-CN" altLang="en-US" sz="1600" b="1" dirty="0" smtClean="0">
              <a:solidFill>
                <a:srgbClr val="FF0000"/>
              </a:solidFill>
              <a:latin typeface="微软雅黑" panose="020B0503020204020204" pitchFamily="34" charset="-122"/>
              <a:ea typeface="微软雅黑" panose="020B0503020204020204" pitchFamily="34" charset="-122"/>
            </a:rPr>
            <a:t>业绩；加强</a:t>
          </a:r>
          <a:r>
            <a:rPr lang="zh-CN" altLang="en-US" sz="1600" b="1" dirty="0" smtClean="0">
              <a:latin typeface="微软雅黑" panose="020B0503020204020204" pitchFamily="34" charset="-122"/>
              <a:ea typeface="微软雅黑" panose="020B0503020204020204" pitchFamily="34" charset="-122"/>
            </a:rPr>
            <a:t>公司的经营</a:t>
          </a:r>
          <a:r>
            <a:rPr lang="zh-CN" altLang="en-US" sz="1600" b="1" dirty="0" smtClean="0">
              <a:solidFill>
                <a:srgbClr val="FF0000"/>
              </a:solidFill>
              <a:latin typeface="微软雅黑" panose="020B0503020204020204" pitchFamily="34" charset="-122"/>
              <a:ea typeface="微软雅黑" panose="020B0503020204020204" pitchFamily="34" charset="-122"/>
            </a:rPr>
            <a:t>目标；</a:t>
          </a:r>
          <a:r>
            <a:rPr lang="zh-CN" altLang="en-US" sz="1600" b="1" dirty="0" smtClean="0">
              <a:latin typeface="微软雅黑" panose="020B0503020204020204" pitchFamily="34" charset="-122"/>
              <a:ea typeface="微软雅黑" panose="020B0503020204020204" pitchFamily="34" charset="-122"/>
            </a:rPr>
            <a:t>能为货币性薪酬计划</a:t>
          </a:r>
          <a:r>
            <a:rPr lang="zh-CN" altLang="en-US" sz="1600" b="1" dirty="0" smtClean="0">
              <a:solidFill>
                <a:srgbClr val="FF0000"/>
              </a:solidFill>
              <a:latin typeface="微软雅黑" panose="020B0503020204020204" pitchFamily="34" charset="-122"/>
              <a:ea typeface="微软雅黑" panose="020B0503020204020204" pitchFamily="34" charset="-122"/>
            </a:rPr>
            <a:t>提供补充；适用</a:t>
          </a:r>
          <a:r>
            <a:rPr lang="zh-CN" altLang="en-US" sz="1600" b="1" dirty="0" smtClean="0">
              <a:latin typeface="微软雅黑" panose="020B0503020204020204" pitchFamily="34" charset="-122"/>
              <a:ea typeface="微软雅黑" panose="020B0503020204020204" pitchFamily="34" charset="-122"/>
            </a:rPr>
            <a:t>于大多数员工；能使公司激励计划的</a:t>
          </a:r>
          <a:r>
            <a:rPr lang="zh-CN" altLang="en-US" sz="1600" b="1" dirty="0" smtClean="0">
              <a:solidFill>
                <a:srgbClr val="FF0000"/>
              </a:solidFill>
              <a:latin typeface="微软雅黑" panose="020B0503020204020204" pitchFamily="34" charset="-122"/>
              <a:ea typeface="微软雅黑" panose="020B0503020204020204" pitchFamily="34" charset="-122"/>
            </a:rPr>
            <a:t>过渡</a:t>
          </a:r>
          <a:r>
            <a:rPr lang="zh-CN" altLang="en-US" sz="1600" b="1" dirty="0" smtClean="0">
              <a:latin typeface="微软雅黑" panose="020B0503020204020204" pitchFamily="34" charset="-122"/>
              <a:ea typeface="微软雅黑" panose="020B0503020204020204" pitchFamily="34" charset="-122"/>
            </a:rPr>
            <a:t>更加</a:t>
          </a:r>
          <a:r>
            <a:rPr lang="zh-CN" altLang="en-US" sz="1600" b="1" dirty="0" smtClean="0">
              <a:solidFill>
                <a:srgbClr val="FF0000"/>
              </a:solidFill>
              <a:latin typeface="微软雅黑" panose="020B0503020204020204" pitchFamily="34" charset="-122"/>
              <a:ea typeface="微软雅黑" panose="020B0503020204020204" pitchFamily="34" charset="-122"/>
            </a:rPr>
            <a:t>平稳</a:t>
          </a:r>
          <a:endParaRPr lang="zh-CN" altLang="en-US" sz="1600" b="0" i="0" u="none" dirty="0" smtClean="0">
            <a:latin typeface="微软雅黑" panose="020B0503020204020204" pitchFamily="34" charset="-122"/>
            <a:ea typeface="微软雅黑" panose="020B0503020204020204" pitchFamily="34" charset="-122"/>
            <a:cs typeface="+mn-cs"/>
          </a:endParaRPr>
        </a:p>
      </dgm:t>
    </dgm:pt>
    <dgm:pt modelId="{66F30764-D321-4740-A21E-0BA09F0A9EC2}" type="parTrans" cxnId="{5A9745E2-5F2A-4072-B7D4-2A49E8C2029F}">
      <dgm:prSet/>
      <dgm:spPr/>
      <dgm:t>
        <a:bodyPr/>
        <a:lstStyle/>
        <a:p>
          <a:endParaRPr lang="zh-CN" altLang="en-US"/>
        </a:p>
      </dgm:t>
    </dgm:pt>
    <dgm:pt modelId="{5F863264-3BD9-4EC0-8C7A-B5C9B33FB19F}" type="sibTrans" cxnId="{5A9745E2-5F2A-4072-B7D4-2A49E8C2029F}">
      <dgm:prSet/>
      <dgm:spPr/>
      <dgm:t>
        <a:bodyPr/>
        <a:lstStyle/>
        <a:p>
          <a:endParaRPr lang="zh-CN" altLang="en-US"/>
        </a:p>
      </dgm:t>
    </dgm:pt>
    <dgm:pt modelId="{F4F243A9-83D9-45B9-BAE6-F181C419C6DB}">
      <dgm:prSet custT="1"/>
      <dgm:spPr/>
      <dgm:t>
        <a:bodyPr spcFirstLastPara="0" vert="horz" wrap="square" lIns="12700" tIns="12700" rIns="12700" bIns="12700" numCol="1" spcCol="1270" anchor="ctr" anchorCtr="0"/>
        <a:lstStyle/>
        <a:p>
          <a:r>
            <a:rPr lang="zh-CN" altLang="en-US" sz="1600" b="1" dirty="0" smtClean="0">
              <a:solidFill>
                <a:srgbClr val="FF0000"/>
              </a:solidFill>
              <a:latin typeface="微软雅黑" panose="020B0503020204020204" pitchFamily="34" charset="-122"/>
              <a:ea typeface="微软雅黑" panose="020B0503020204020204" pitchFamily="34" charset="-122"/>
            </a:rPr>
            <a:t>薪酬决定标准：</a:t>
          </a:r>
          <a:r>
            <a:rPr lang="zh-CN" altLang="en-US" sz="1600" b="1" dirty="0" smtClean="0">
              <a:latin typeface="微软雅黑" panose="020B0503020204020204" pitchFamily="34" charset="-122"/>
              <a:ea typeface="微软雅黑" panose="020B0503020204020204" pitchFamily="34" charset="-122"/>
            </a:rPr>
            <a:t>岗位、技能、资历、绩效和市场状况等都可能是决定薪酬的依据</a:t>
          </a:r>
          <a:endParaRPr lang="zh-CN" altLang="en-US" sz="1600" b="1" i="0" u="none" dirty="0" smtClean="0">
            <a:latin typeface="微软雅黑" panose="020B0503020204020204" pitchFamily="34" charset="-122"/>
            <a:ea typeface="微软雅黑" panose="020B0503020204020204" pitchFamily="34" charset="-122"/>
            <a:cs typeface="+mn-cs"/>
          </a:endParaRPr>
        </a:p>
      </dgm:t>
    </dgm:pt>
    <dgm:pt modelId="{A4BA6088-1BC7-4E30-B4C0-0F870CB667E8}" type="parTrans" cxnId="{6633EF8A-8D34-49A0-A63B-44DA24FD6DDE}">
      <dgm:prSet/>
      <dgm:spPr/>
      <dgm:t>
        <a:bodyPr/>
        <a:lstStyle/>
        <a:p>
          <a:endParaRPr lang="zh-CN" altLang="en-US"/>
        </a:p>
      </dgm:t>
    </dgm:pt>
    <dgm:pt modelId="{56633D36-F4C6-4E89-8292-F166899D1C41}" type="sibTrans" cxnId="{6633EF8A-8D34-49A0-A63B-44DA24FD6DDE}">
      <dgm:prSet/>
      <dgm:spPr/>
      <dgm:t>
        <a:bodyPr/>
        <a:lstStyle/>
        <a:p>
          <a:endParaRPr lang="zh-CN" altLang="en-US"/>
        </a:p>
      </dgm:t>
    </dgm:pt>
    <dgm:pt modelId="{453CB773-6260-454E-95D3-9205B73565D5}">
      <dgm:prSet custT="1"/>
      <dgm:spPr/>
      <dgm:t>
        <a:bodyPr spcFirstLastPara="0" vert="horz" wrap="square" lIns="12700" tIns="12700" rIns="12700" bIns="12700" numCol="1" spcCol="1270" anchor="ctr" anchorCtr="0"/>
        <a:lstStyle/>
        <a:p>
          <a:r>
            <a:rPr lang="zh-CN" altLang="en-US" sz="1600" b="1" dirty="0" smtClean="0">
              <a:solidFill>
                <a:srgbClr val="FF0000"/>
              </a:solidFill>
              <a:latin typeface="微软雅黑" panose="020B0503020204020204" pitchFamily="34" charset="-122"/>
              <a:ea typeface="微软雅黑" panose="020B0503020204020204" pitchFamily="34" charset="-122"/>
            </a:rPr>
            <a:t>薪酬结构：</a:t>
          </a:r>
          <a:r>
            <a:rPr lang="zh-CN" altLang="en-US" sz="1600" dirty="0" smtClean="0">
              <a:latin typeface="微软雅黑" panose="020B0503020204020204" pitchFamily="34" charset="-122"/>
              <a:ea typeface="微软雅黑" panose="020B0503020204020204" pitchFamily="34" charset="-122"/>
            </a:rPr>
            <a:t>薪酬的各个构成部分及其比重</a:t>
          </a:r>
          <a:endParaRPr lang="zh-CN" altLang="en-US" sz="1600" b="1" i="0" u="none" dirty="0" smtClean="0">
            <a:latin typeface="微软雅黑" panose="020B0503020204020204" pitchFamily="34" charset="-122"/>
            <a:ea typeface="微软雅黑" panose="020B0503020204020204" pitchFamily="34" charset="-122"/>
            <a:cs typeface="+mn-cs"/>
          </a:endParaRPr>
        </a:p>
      </dgm:t>
    </dgm:pt>
    <dgm:pt modelId="{4721FABA-DBDD-4F23-BD7F-393BFE487782}" type="parTrans" cxnId="{1AA56D56-5D07-41BB-9485-FDD815049659}">
      <dgm:prSet/>
      <dgm:spPr/>
      <dgm:t>
        <a:bodyPr/>
        <a:lstStyle/>
        <a:p>
          <a:endParaRPr lang="zh-CN" altLang="en-US"/>
        </a:p>
      </dgm:t>
    </dgm:pt>
    <dgm:pt modelId="{B490DD51-6984-4E2F-A7B0-7E50BDEB44F0}" type="sibTrans" cxnId="{1AA56D56-5D07-41BB-9485-FDD815049659}">
      <dgm:prSet/>
      <dgm:spPr/>
      <dgm:t>
        <a:bodyPr/>
        <a:lstStyle/>
        <a:p>
          <a:endParaRPr lang="zh-CN" altLang="en-US"/>
        </a:p>
      </dgm:t>
    </dgm:pt>
    <dgm:pt modelId="{C9C3C87E-AB0A-46C1-8D2E-97D247E46E2A}">
      <dgm:prSet custT="1"/>
      <dgm:spPr/>
      <dgm:t>
        <a:bodyPr spcFirstLastPara="0" vert="horz" wrap="square" lIns="12700" tIns="12700" rIns="12700" bIns="12700" numCol="1" spcCol="1270" anchor="ctr" anchorCtr="0"/>
        <a:lstStyle/>
        <a:p>
          <a:r>
            <a:rPr lang="zh-CN" altLang="en-US" sz="1600" b="1" dirty="0" smtClean="0">
              <a:solidFill>
                <a:srgbClr val="FF0000"/>
              </a:solidFill>
              <a:latin typeface="微软雅黑" panose="020B0503020204020204" pitchFamily="34" charset="-122"/>
              <a:ea typeface="微软雅黑" panose="020B0503020204020204" pitchFamily="34" charset="-122"/>
            </a:rPr>
            <a:t>薪酬制度管理：</a:t>
          </a:r>
          <a:r>
            <a:rPr lang="zh-CN" altLang="en-US" sz="1600" b="1" dirty="0" smtClean="0">
              <a:latin typeface="微软雅黑" panose="020B0503020204020204" pitchFamily="34" charset="-122"/>
              <a:ea typeface="微软雅黑" panose="020B0503020204020204" pitchFamily="34" charset="-122"/>
            </a:rPr>
            <a:t>制定和调整薪酬制度的行为方式和决策标准</a:t>
          </a:r>
          <a:endParaRPr lang="zh-CN" altLang="en-US" sz="1600" b="1" i="0" u="none" dirty="0" smtClean="0">
            <a:latin typeface="微软雅黑" panose="020B0503020204020204" pitchFamily="34" charset="-122"/>
            <a:ea typeface="微软雅黑" panose="020B0503020204020204" pitchFamily="34" charset="-122"/>
            <a:cs typeface="+mn-cs"/>
          </a:endParaRPr>
        </a:p>
      </dgm:t>
    </dgm:pt>
    <dgm:pt modelId="{A2F3AAD7-591C-4EAC-81F9-8B5D6BFE833D}" type="parTrans" cxnId="{741E3469-8B9C-4FF0-863E-80A5A48328BC}">
      <dgm:prSet/>
      <dgm:spPr/>
      <dgm:t>
        <a:bodyPr/>
        <a:lstStyle/>
        <a:p>
          <a:endParaRPr lang="zh-CN" altLang="en-US"/>
        </a:p>
      </dgm:t>
    </dgm:pt>
    <dgm:pt modelId="{19E054D6-AC49-4D06-80CA-8EA45259A176}" type="sibTrans" cxnId="{741E3469-8B9C-4FF0-863E-80A5A48328BC}">
      <dgm:prSet/>
      <dgm:spPr/>
      <dgm:t>
        <a:bodyPr/>
        <a:lstStyle/>
        <a:p>
          <a:endParaRPr lang="zh-CN" altLang="en-US"/>
        </a:p>
      </dgm:t>
    </dgm:pt>
    <dgm:pt modelId="{31455B73-3540-4A97-9584-D0B09FEBE639}" type="pres">
      <dgm:prSet presAssocID="{BB51AE51-0B81-49FA-99DF-5EB7AE57A44C}" presName="hierChild1" presStyleCnt="0">
        <dgm:presLayoutVars>
          <dgm:orgChart val="1"/>
          <dgm:chPref val="1"/>
          <dgm:dir/>
          <dgm:animOne val="branch"/>
          <dgm:animLvl val="lvl"/>
          <dgm:resizeHandles/>
        </dgm:presLayoutVars>
      </dgm:prSet>
      <dgm:spPr/>
      <dgm:t>
        <a:bodyPr/>
        <a:lstStyle/>
        <a:p>
          <a:endParaRPr lang="zh-CN" altLang="en-US"/>
        </a:p>
      </dgm:t>
    </dgm:pt>
    <dgm:pt modelId="{BE663EC5-2C97-45AA-BF46-A0CDF896F71B}" type="pres">
      <dgm:prSet presAssocID="{6395A4C0-73F6-4BD7-BE4E-BEC4D091933B}" presName="hierRoot1" presStyleCnt="0">
        <dgm:presLayoutVars>
          <dgm:hierBranch val="init"/>
        </dgm:presLayoutVars>
      </dgm:prSet>
      <dgm:spPr/>
      <dgm:t>
        <a:bodyPr/>
        <a:lstStyle/>
        <a:p>
          <a:endParaRPr lang="zh-CN" altLang="en-US"/>
        </a:p>
      </dgm:t>
    </dgm:pt>
    <dgm:pt modelId="{24CEC310-154B-4E75-AA3D-3E5D6E5A3348}" type="pres">
      <dgm:prSet presAssocID="{6395A4C0-73F6-4BD7-BE4E-BEC4D091933B}" presName="rootComposite1" presStyleCnt="0"/>
      <dgm:spPr/>
      <dgm:t>
        <a:bodyPr/>
        <a:lstStyle/>
        <a:p>
          <a:endParaRPr lang="zh-CN" altLang="en-US"/>
        </a:p>
      </dgm:t>
    </dgm:pt>
    <dgm:pt modelId="{3B461DA5-C5AD-473B-BE1D-C48025597C37}" type="pres">
      <dgm:prSet presAssocID="{6395A4C0-73F6-4BD7-BE4E-BEC4D091933B}" presName="rootText1" presStyleLbl="node0" presStyleIdx="0" presStyleCnt="1" custScaleX="137995" custScaleY="2000000">
        <dgm:presLayoutVars>
          <dgm:chPref val="3"/>
        </dgm:presLayoutVars>
      </dgm:prSet>
      <dgm:spPr/>
      <dgm:t>
        <a:bodyPr/>
        <a:lstStyle/>
        <a:p>
          <a:endParaRPr lang="zh-CN" altLang="en-US"/>
        </a:p>
      </dgm:t>
    </dgm:pt>
    <dgm:pt modelId="{5C71EA66-D47B-4263-8A24-67B6A9469AD0}" type="pres">
      <dgm:prSet presAssocID="{6395A4C0-73F6-4BD7-BE4E-BEC4D091933B}" presName="rootConnector1" presStyleLbl="node1" presStyleIdx="0" presStyleCnt="0"/>
      <dgm:spPr/>
      <dgm:t>
        <a:bodyPr/>
        <a:lstStyle/>
        <a:p>
          <a:endParaRPr lang="zh-CN" altLang="en-US"/>
        </a:p>
      </dgm:t>
    </dgm:pt>
    <dgm:pt modelId="{AD79B44E-D904-4A9E-975E-EAB9D5AB9795}" type="pres">
      <dgm:prSet presAssocID="{6395A4C0-73F6-4BD7-BE4E-BEC4D091933B}" presName="hierChild2" presStyleCnt="0"/>
      <dgm:spPr/>
      <dgm:t>
        <a:bodyPr/>
        <a:lstStyle/>
        <a:p>
          <a:endParaRPr lang="zh-CN" altLang="en-US"/>
        </a:p>
      </dgm:t>
    </dgm:pt>
    <dgm:pt modelId="{D29C1E41-F0A6-4B0B-A7AC-16A7954D8AC2}" type="pres">
      <dgm:prSet presAssocID="{D5B68F1B-22CC-4329-9A82-26997B2E3EBD}" presName="Name64" presStyleLbl="parChTrans1D2" presStyleIdx="0" presStyleCnt="3"/>
      <dgm:spPr/>
      <dgm:t>
        <a:bodyPr/>
        <a:lstStyle/>
        <a:p>
          <a:endParaRPr lang="zh-CN" altLang="en-US"/>
        </a:p>
      </dgm:t>
    </dgm:pt>
    <dgm:pt modelId="{B296480D-3FCE-4893-8382-FC0F09B6CDCD}" type="pres">
      <dgm:prSet presAssocID="{19D8B120-6846-4256-B4A8-887041330547}" presName="hierRoot2" presStyleCnt="0">
        <dgm:presLayoutVars>
          <dgm:hierBranch val="init"/>
        </dgm:presLayoutVars>
      </dgm:prSet>
      <dgm:spPr/>
    </dgm:pt>
    <dgm:pt modelId="{4003B6D1-2710-4EF4-9FEA-39C83524BD4F}" type="pres">
      <dgm:prSet presAssocID="{19D8B120-6846-4256-B4A8-887041330547}" presName="rootComposite" presStyleCnt="0"/>
      <dgm:spPr/>
    </dgm:pt>
    <dgm:pt modelId="{92C56A28-FD26-46F0-8473-E7C6698433B7}" type="pres">
      <dgm:prSet presAssocID="{19D8B120-6846-4256-B4A8-887041330547}" presName="rootText" presStyleLbl="node2" presStyleIdx="0" presStyleCnt="3" custScaleX="225412" custScaleY="283680">
        <dgm:presLayoutVars>
          <dgm:chPref val="3"/>
        </dgm:presLayoutVars>
      </dgm:prSet>
      <dgm:spPr/>
      <dgm:t>
        <a:bodyPr/>
        <a:lstStyle/>
        <a:p>
          <a:endParaRPr lang="zh-CN" altLang="en-US"/>
        </a:p>
      </dgm:t>
    </dgm:pt>
    <dgm:pt modelId="{520C1F4E-FCAD-4AF2-8E87-7300EA915679}" type="pres">
      <dgm:prSet presAssocID="{19D8B120-6846-4256-B4A8-887041330547}" presName="rootConnector" presStyleLbl="node2" presStyleIdx="0" presStyleCnt="3"/>
      <dgm:spPr/>
      <dgm:t>
        <a:bodyPr/>
        <a:lstStyle/>
        <a:p>
          <a:endParaRPr lang="zh-CN" altLang="en-US"/>
        </a:p>
      </dgm:t>
    </dgm:pt>
    <dgm:pt modelId="{21C6D09D-3164-4227-8871-3AC26C922E4D}" type="pres">
      <dgm:prSet presAssocID="{19D8B120-6846-4256-B4A8-887041330547}" presName="hierChild4" presStyleCnt="0"/>
      <dgm:spPr/>
    </dgm:pt>
    <dgm:pt modelId="{C115CE2F-7ADC-4F7B-90C5-C39CE83D05A5}" type="pres">
      <dgm:prSet presAssocID="{D4A72C6C-5CC0-436F-8F11-7DC782B43468}" presName="Name64" presStyleLbl="parChTrans1D3" presStyleIdx="0" presStyleCnt="11"/>
      <dgm:spPr/>
      <dgm:t>
        <a:bodyPr/>
        <a:lstStyle/>
        <a:p>
          <a:endParaRPr lang="zh-CN" altLang="en-US"/>
        </a:p>
      </dgm:t>
    </dgm:pt>
    <dgm:pt modelId="{B6201FB0-C046-41DD-B194-CB157B60661E}" type="pres">
      <dgm:prSet presAssocID="{02B61AE2-B2C5-44B3-A5A4-2E6ACB791502}" presName="hierRoot2" presStyleCnt="0">
        <dgm:presLayoutVars>
          <dgm:hierBranch val="init"/>
        </dgm:presLayoutVars>
      </dgm:prSet>
      <dgm:spPr/>
    </dgm:pt>
    <dgm:pt modelId="{5C83E7DC-0437-4D3A-951A-B1FD34F7A015}" type="pres">
      <dgm:prSet presAssocID="{02B61AE2-B2C5-44B3-A5A4-2E6ACB791502}" presName="rootComposite" presStyleCnt="0"/>
      <dgm:spPr/>
    </dgm:pt>
    <dgm:pt modelId="{5B651776-AAB8-4A28-B245-D4AFDC1DAA66}" type="pres">
      <dgm:prSet presAssocID="{02B61AE2-B2C5-44B3-A5A4-2E6ACB791502}" presName="rootText" presStyleLbl="node3" presStyleIdx="0" presStyleCnt="11" custScaleX="1496602" custScaleY="201413">
        <dgm:presLayoutVars>
          <dgm:chPref val="3"/>
        </dgm:presLayoutVars>
      </dgm:prSet>
      <dgm:spPr/>
      <dgm:t>
        <a:bodyPr/>
        <a:lstStyle/>
        <a:p>
          <a:endParaRPr lang="zh-CN" altLang="en-US"/>
        </a:p>
      </dgm:t>
    </dgm:pt>
    <dgm:pt modelId="{44A8B970-872E-4950-888F-AA8B4B5DBC43}" type="pres">
      <dgm:prSet presAssocID="{02B61AE2-B2C5-44B3-A5A4-2E6ACB791502}" presName="rootConnector" presStyleLbl="node3" presStyleIdx="0" presStyleCnt="11"/>
      <dgm:spPr/>
      <dgm:t>
        <a:bodyPr/>
        <a:lstStyle/>
        <a:p>
          <a:endParaRPr lang="zh-CN" altLang="en-US"/>
        </a:p>
      </dgm:t>
    </dgm:pt>
    <dgm:pt modelId="{DDC5CDF4-F4C1-4E14-8D62-6C124F4A12BA}" type="pres">
      <dgm:prSet presAssocID="{02B61AE2-B2C5-44B3-A5A4-2E6ACB791502}" presName="hierChild4" presStyleCnt="0"/>
      <dgm:spPr/>
    </dgm:pt>
    <dgm:pt modelId="{DFA16388-91FA-4553-9184-21B828BF5BB5}" type="pres">
      <dgm:prSet presAssocID="{02B61AE2-B2C5-44B3-A5A4-2E6ACB791502}" presName="hierChild5" presStyleCnt="0"/>
      <dgm:spPr/>
    </dgm:pt>
    <dgm:pt modelId="{AB20934F-3686-4825-B988-7E84EBEE4364}" type="pres">
      <dgm:prSet presAssocID="{3B736D12-15AF-44B7-B247-C543D22BCF61}" presName="Name64" presStyleLbl="parChTrans1D3" presStyleIdx="1" presStyleCnt="11"/>
      <dgm:spPr/>
      <dgm:t>
        <a:bodyPr/>
        <a:lstStyle/>
        <a:p>
          <a:endParaRPr lang="zh-CN" altLang="en-US"/>
        </a:p>
      </dgm:t>
    </dgm:pt>
    <dgm:pt modelId="{EE433FEB-5745-434D-90E5-853E5E0E0BF4}" type="pres">
      <dgm:prSet presAssocID="{9F9677F7-22A0-4B00-8BF8-B94942669F07}" presName="hierRoot2" presStyleCnt="0">
        <dgm:presLayoutVars>
          <dgm:hierBranch val="init"/>
        </dgm:presLayoutVars>
      </dgm:prSet>
      <dgm:spPr/>
    </dgm:pt>
    <dgm:pt modelId="{49BDA606-60E5-45CA-BE90-D56699933586}" type="pres">
      <dgm:prSet presAssocID="{9F9677F7-22A0-4B00-8BF8-B94942669F07}" presName="rootComposite" presStyleCnt="0"/>
      <dgm:spPr/>
    </dgm:pt>
    <dgm:pt modelId="{83494CC7-02E5-4860-8DFB-0DA8C5D031F1}" type="pres">
      <dgm:prSet presAssocID="{9F9677F7-22A0-4B00-8BF8-B94942669F07}" presName="rootText" presStyleLbl="node3" presStyleIdx="1" presStyleCnt="11" custScaleX="1496803" custScaleY="201413">
        <dgm:presLayoutVars>
          <dgm:chPref val="3"/>
        </dgm:presLayoutVars>
      </dgm:prSet>
      <dgm:spPr/>
      <dgm:t>
        <a:bodyPr/>
        <a:lstStyle/>
        <a:p>
          <a:endParaRPr lang="zh-CN" altLang="en-US"/>
        </a:p>
      </dgm:t>
    </dgm:pt>
    <dgm:pt modelId="{0BE72895-DA76-498C-B03B-5E30997FD3FC}" type="pres">
      <dgm:prSet presAssocID="{9F9677F7-22A0-4B00-8BF8-B94942669F07}" presName="rootConnector" presStyleLbl="node3" presStyleIdx="1" presStyleCnt="11"/>
      <dgm:spPr/>
      <dgm:t>
        <a:bodyPr/>
        <a:lstStyle/>
        <a:p>
          <a:endParaRPr lang="zh-CN" altLang="en-US"/>
        </a:p>
      </dgm:t>
    </dgm:pt>
    <dgm:pt modelId="{F3ED1A7D-F316-4913-9720-1351C30B94B0}" type="pres">
      <dgm:prSet presAssocID="{9F9677F7-22A0-4B00-8BF8-B94942669F07}" presName="hierChild4" presStyleCnt="0"/>
      <dgm:spPr/>
    </dgm:pt>
    <dgm:pt modelId="{88E53804-7A4C-402B-8B1D-226F0A7DBFCB}" type="pres">
      <dgm:prSet presAssocID="{9F9677F7-22A0-4B00-8BF8-B94942669F07}" presName="hierChild5" presStyleCnt="0"/>
      <dgm:spPr/>
    </dgm:pt>
    <dgm:pt modelId="{C489A1F6-EFCD-4564-96EC-21CE9A82E04B}" type="pres">
      <dgm:prSet presAssocID="{8A81C030-2AEC-477E-BC9E-7DAA57D8D6C6}" presName="Name64" presStyleLbl="parChTrans1D3" presStyleIdx="2" presStyleCnt="11"/>
      <dgm:spPr/>
      <dgm:t>
        <a:bodyPr/>
        <a:lstStyle/>
        <a:p>
          <a:endParaRPr lang="zh-CN" altLang="en-US"/>
        </a:p>
      </dgm:t>
    </dgm:pt>
    <dgm:pt modelId="{CA018F6D-E60F-4EC3-B4A3-E2F1477F83AF}" type="pres">
      <dgm:prSet presAssocID="{0412AC0C-6961-49EC-93DE-5DB336C57837}" presName="hierRoot2" presStyleCnt="0">
        <dgm:presLayoutVars>
          <dgm:hierBranch val="init"/>
        </dgm:presLayoutVars>
      </dgm:prSet>
      <dgm:spPr/>
    </dgm:pt>
    <dgm:pt modelId="{EF463A96-9EE5-44D3-9403-C64B6F1D3F8F}" type="pres">
      <dgm:prSet presAssocID="{0412AC0C-6961-49EC-93DE-5DB336C57837}" presName="rootComposite" presStyleCnt="0"/>
      <dgm:spPr/>
    </dgm:pt>
    <dgm:pt modelId="{AAE6DF10-8A6D-4D90-A3CC-2303FF82B0A5}" type="pres">
      <dgm:prSet presAssocID="{0412AC0C-6961-49EC-93DE-5DB336C57837}" presName="rootText" presStyleLbl="node3" presStyleIdx="2" presStyleCnt="11" custScaleX="1496803" custScaleY="201413">
        <dgm:presLayoutVars>
          <dgm:chPref val="3"/>
        </dgm:presLayoutVars>
      </dgm:prSet>
      <dgm:spPr/>
      <dgm:t>
        <a:bodyPr/>
        <a:lstStyle/>
        <a:p>
          <a:endParaRPr lang="zh-CN" altLang="en-US"/>
        </a:p>
      </dgm:t>
    </dgm:pt>
    <dgm:pt modelId="{47D80736-CADB-4E5E-BC5B-08D8FCA54DC7}" type="pres">
      <dgm:prSet presAssocID="{0412AC0C-6961-49EC-93DE-5DB336C57837}" presName="rootConnector" presStyleLbl="node3" presStyleIdx="2" presStyleCnt="11"/>
      <dgm:spPr/>
      <dgm:t>
        <a:bodyPr/>
        <a:lstStyle/>
        <a:p>
          <a:endParaRPr lang="zh-CN" altLang="en-US"/>
        </a:p>
      </dgm:t>
    </dgm:pt>
    <dgm:pt modelId="{DA73C8DE-6585-43FD-A637-40AA0C3E7B4E}" type="pres">
      <dgm:prSet presAssocID="{0412AC0C-6961-49EC-93DE-5DB336C57837}" presName="hierChild4" presStyleCnt="0"/>
      <dgm:spPr/>
    </dgm:pt>
    <dgm:pt modelId="{BF470AE9-49FF-4316-94DB-3BB248C4022D}" type="pres">
      <dgm:prSet presAssocID="{0412AC0C-6961-49EC-93DE-5DB336C57837}" presName="hierChild5" presStyleCnt="0"/>
      <dgm:spPr/>
    </dgm:pt>
    <dgm:pt modelId="{9508DBE6-70B2-43BE-A2C2-D820EB1B689D}" type="pres">
      <dgm:prSet presAssocID="{5B8E59FA-969A-4071-A281-84D1A8E04831}" presName="Name64" presStyleLbl="parChTrans1D3" presStyleIdx="3" presStyleCnt="11"/>
      <dgm:spPr/>
      <dgm:t>
        <a:bodyPr/>
        <a:lstStyle/>
        <a:p>
          <a:endParaRPr lang="zh-CN" altLang="en-US"/>
        </a:p>
      </dgm:t>
    </dgm:pt>
    <dgm:pt modelId="{84171651-A158-4223-AA40-62FD54854912}" type="pres">
      <dgm:prSet presAssocID="{AD1976C7-D281-49FE-A90C-4E4620EEE925}" presName="hierRoot2" presStyleCnt="0">
        <dgm:presLayoutVars>
          <dgm:hierBranch val="init"/>
        </dgm:presLayoutVars>
      </dgm:prSet>
      <dgm:spPr/>
    </dgm:pt>
    <dgm:pt modelId="{203B296E-F76C-4FE4-A937-9CA8197E5109}" type="pres">
      <dgm:prSet presAssocID="{AD1976C7-D281-49FE-A90C-4E4620EEE925}" presName="rootComposite" presStyleCnt="0"/>
      <dgm:spPr/>
    </dgm:pt>
    <dgm:pt modelId="{2591C3D3-1564-4EBC-BEF4-E97958D19DCC}" type="pres">
      <dgm:prSet presAssocID="{AD1976C7-D281-49FE-A90C-4E4620EEE925}" presName="rootText" presStyleLbl="node3" presStyleIdx="3" presStyleCnt="11" custScaleX="1496803" custScaleY="201413">
        <dgm:presLayoutVars>
          <dgm:chPref val="3"/>
        </dgm:presLayoutVars>
      </dgm:prSet>
      <dgm:spPr/>
      <dgm:t>
        <a:bodyPr/>
        <a:lstStyle/>
        <a:p>
          <a:endParaRPr lang="zh-CN" altLang="en-US"/>
        </a:p>
      </dgm:t>
    </dgm:pt>
    <dgm:pt modelId="{1A58CD59-8362-4111-BF5B-FD576808F967}" type="pres">
      <dgm:prSet presAssocID="{AD1976C7-D281-49FE-A90C-4E4620EEE925}" presName="rootConnector" presStyleLbl="node3" presStyleIdx="3" presStyleCnt="11"/>
      <dgm:spPr/>
      <dgm:t>
        <a:bodyPr/>
        <a:lstStyle/>
        <a:p>
          <a:endParaRPr lang="zh-CN" altLang="en-US"/>
        </a:p>
      </dgm:t>
    </dgm:pt>
    <dgm:pt modelId="{7E439A58-30EE-4CD7-B01F-B9F3AF94625A}" type="pres">
      <dgm:prSet presAssocID="{AD1976C7-D281-49FE-A90C-4E4620EEE925}" presName="hierChild4" presStyleCnt="0"/>
      <dgm:spPr/>
    </dgm:pt>
    <dgm:pt modelId="{F7BD3D50-02C3-4D2B-8D3B-A1BC310CD70F}" type="pres">
      <dgm:prSet presAssocID="{AD1976C7-D281-49FE-A90C-4E4620EEE925}" presName="hierChild5" presStyleCnt="0"/>
      <dgm:spPr/>
    </dgm:pt>
    <dgm:pt modelId="{4822958B-A32A-4847-8025-C72E7A3E3F82}" type="pres">
      <dgm:prSet presAssocID="{0E2C73A5-8A60-4CB8-9347-8086C508A792}" presName="Name64" presStyleLbl="parChTrans1D3" presStyleIdx="4" presStyleCnt="11"/>
      <dgm:spPr/>
      <dgm:t>
        <a:bodyPr/>
        <a:lstStyle/>
        <a:p>
          <a:endParaRPr lang="zh-CN" altLang="en-US"/>
        </a:p>
      </dgm:t>
    </dgm:pt>
    <dgm:pt modelId="{E0A1FFF0-C85F-4343-AE6A-BC2D3045F988}" type="pres">
      <dgm:prSet presAssocID="{57CD9517-A0F4-4FB5-9108-038B218BCAE2}" presName="hierRoot2" presStyleCnt="0">
        <dgm:presLayoutVars>
          <dgm:hierBranch val="init"/>
        </dgm:presLayoutVars>
      </dgm:prSet>
      <dgm:spPr/>
    </dgm:pt>
    <dgm:pt modelId="{169712DE-4767-45DF-9D2B-DFF678D68C09}" type="pres">
      <dgm:prSet presAssocID="{57CD9517-A0F4-4FB5-9108-038B218BCAE2}" presName="rootComposite" presStyleCnt="0"/>
      <dgm:spPr/>
    </dgm:pt>
    <dgm:pt modelId="{037C6932-18F9-4AA9-BCCD-C7265CE21719}" type="pres">
      <dgm:prSet presAssocID="{57CD9517-A0F4-4FB5-9108-038B218BCAE2}" presName="rootText" presStyleLbl="node3" presStyleIdx="4" presStyleCnt="11" custScaleX="1496803" custScaleY="201413">
        <dgm:presLayoutVars>
          <dgm:chPref val="3"/>
        </dgm:presLayoutVars>
      </dgm:prSet>
      <dgm:spPr/>
      <dgm:t>
        <a:bodyPr/>
        <a:lstStyle/>
        <a:p>
          <a:endParaRPr lang="zh-CN" altLang="en-US"/>
        </a:p>
      </dgm:t>
    </dgm:pt>
    <dgm:pt modelId="{752C63BB-0B91-4412-80F5-95F190961CA0}" type="pres">
      <dgm:prSet presAssocID="{57CD9517-A0F4-4FB5-9108-038B218BCAE2}" presName="rootConnector" presStyleLbl="node3" presStyleIdx="4" presStyleCnt="11"/>
      <dgm:spPr/>
      <dgm:t>
        <a:bodyPr/>
        <a:lstStyle/>
        <a:p>
          <a:endParaRPr lang="zh-CN" altLang="en-US"/>
        </a:p>
      </dgm:t>
    </dgm:pt>
    <dgm:pt modelId="{9BFDA44A-0B3F-456A-AF57-B3283DD4F655}" type="pres">
      <dgm:prSet presAssocID="{57CD9517-A0F4-4FB5-9108-038B218BCAE2}" presName="hierChild4" presStyleCnt="0"/>
      <dgm:spPr/>
    </dgm:pt>
    <dgm:pt modelId="{4E3132CB-74D0-4878-A03A-76EBFB5B0BD1}" type="pres">
      <dgm:prSet presAssocID="{57CD9517-A0F4-4FB5-9108-038B218BCAE2}" presName="hierChild5" presStyleCnt="0"/>
      <dgm:spPr/>
    </dgm:pt>
    <dgm:pt modelId="{D1D3350D-2394-40A0-9AED-048AD8E264DE}" type="pres">
      <dgm:prSet presAssocID="{19D8B120-6846-4256-B4A8-887041330547}" presName="hierChild5" presStyleCnt="0"/>
      <dgm:spPr/>
    </dgm:pt>
    <dgm:pt modelId="{B91E6F14-4105-4808-84F8-C0B830D8D356}" type="pres">
      <dgm:prSet presAssocID="{3FCD90CC-788A-466F-946C-C7810658F3F1}" presName="Name64" presStyleLbl="parChTrans1D2" presStyleIdx="1" presStyleCnt="3"/>
      <dgm:spPr/>
      <dgm:t>
        <a:bodyPr/>
        <a:lstStyle/>
        <a:p>
          <a:endParaRPr lang="zh-CN" altLang="en-US"/>
        </a:p>
      </dgm:t>
    </dgm:pt>
    <dgm:pt modelId="{CA41C460-FFB0-4A37-B813-F0C8359A770C}" type="pres">
      <dgm:prSet presAssocID="{B4BEE080-F290-4AA0-8F8C-E1B42B6DCFBC}" presName="hierRoot2" presStyleCnt="0">
        <dgm:presLayoutVars>
          <dgm:hierBranch val="init"/>
        </dgm:presLayoutVars>
      </dgm:prSet>
      <dgm:spPr/>
    </dgm:pt>
    <dgm:pt modelId="{D5D41381-905D-499E-8116-C5428C2A5F1A}" type="pres">
      <dgm:prSet presAssocID="{B4BEE080-F290-4AA0-8F8C-E1B42B6DCFBC}" presName="rootComposite" presStyleCnt="0"/>
      <dgm:spPr/>
    </dgm:pt>
    <dgm:pt modelId="{80963086-CB83-4C60-9F3F-609543941E4D}" type="pres">
      <dgm:prSet presAssocID="{B4BEE080-F290-4AA0-8F8C-E1B42B6DCFBC}" presName="rootText" presStyleLbl="node2" presStyleIdx="1" presStyleCnt="3" custScaleX="225412" custScaleY="490098">
        <dgm:presLayoutVars>
          <dgm:chPref val="3"/>
        </dgm:presLayoutVars>
      </dgm:prSet>
      <dgm:spPr/>
      <dgm:t>
        <a:bodyPr/>
        <a:lstStyle/>
        <a:p>
          <a:endParaRPr lang="zh-CN" altLang="en-US"/>
        </a:p>
      </dgm:t>
    </dgm:pt>
    <dgm:pt modelId="{5C34149E-533B-4784-9159-99A966206245}" type="pres">
      <dgm:prSet presAssocID="{B4BEE080-F290-4AA0-8F8C-E1B42B6DCFBC}" presName="rootConnector" presStyleLbl="node2" presStyleIdx="1" presStyleCnt="3"/>
      <dgm:spPr/>
      <dgm:t>
        <a:bodyPr/>
        <a:lstStyle/>
        <a:p>
          <a:endParaRPr lang="zh-CN" altLang="en-US"/>
        </a:p>
      </dgm:t>
    </dgm:pt>
    <dgm:pt modelId="{0AB0A2A1-4006-4F84-8535-42A784A9728E}" type="pres">
      <dgm:prSet presAssocID="{B4BEE080-F290-4AA0-8F8C-E1B42B6DCFBC}" presName="hierChild4" presStyleCnt="0"/>
      <dgm:spPr/>
    </dgm:pt>
    <dgm:pt modelId="{2D283008-9A3F-4F9B-8631-113AB0399C36}" type="pres">
      <dgm:prSet presAssocID="{0A0B3D2F-46F2-4EBA-8C10-703C4811EFC4}" presName="Name64" presStyleLbl="parChTrans1D3" presStyleIdx="5" presStyleCnt="11"/>
      <dgm:spPr/>
      <dgm:t>
        <a:bodyPr/>
        <a:lstStyle/>
        <a:p>
          <a:endParaRPr lang="zh-CN" altLang="en-US"/>
        </a:p>
      </dgm:t>
    </dgm:pt>
    <dgm:pt modelId="{CA146323-93E7-48D3-B9DF-D40396273CB2}" type="pres">
      <dgm:prSet presAssocID="{48DAB7D3-8680-43ED-A5D5-455604FB3BB0}" presName="hierRoot2" presStyleCnt="0">
        <dgm:presLayoutVars>
          <dgm:hierBranch val="init"/>
        </dgm:presLayoutVars>
      </dgm:prSet>
      <dgm:spPr/>
    </dgm:pt>
    <dgm:pt modelId="{5DFCBC35-F177-4A77-B2EF-56F60A0667DE}" type="pres">
      <dgm:prSet presAssocID="{48DAB7D3-8680-43ED-A5D5-455604FB3BB0}" presName="rootComposite" presStyleCnt="0"/>
      <dgm:spPr/>
    </dgm:pt>
    <dgm:pt modelId="{4461E7D6-B7B3-48FC-8648-0FD10B2D0917}" type="pres">
      <dgm:prSet presAssocID="{48DAB7D3-8680-43ED-A5D5-455604FB3BB0}" presName="rootText" presStyleLbl="node3" presStyleIdx="5" presStyleCnt="11" custScaleX="1496803" custScaleY="200460">
        <dgm:presLayoutVars>
          <dgm:chPref val="3"/>
        </dgm:presLayoutVars>
      </dgm:prSet>
      <dgm:spPr/>
      <dgm:t>
        <a:bodyPr/>
        <a:lstStyle/>
        <a:p>
          <a:endParaRPr lang="zh-CN" altLang="en-US"/>
        </a:p>
      </dgm:t>
    </dgm:pt>
    <dgm:pt modelId="{BF536981-7361-45A5-9AA1-C6A62CE53B3D}" type="pres">
      <dgm:prSet presAssocID="{48DAB7D3-8680-43ED-A5D5-455604FB3BB0}" presName="rootConnector" presStyleLbl="node3" presStyleIdx="5" presStyleCnt="11"/>
      <dgm:spPr/>
      <dgm:t>
        <a:bodyPr/>
        <a:lstStyle/>
        <a:p>
          <a:endParaRPr lang="zh-CN" altLang="en-US"/>
        </a:p>
      </dgm:t>
    </dgm:pt>
    <dgm:pt modelId="{C5E4CA37-8458-4EDE-B273-DF1963AE8040}" type="pres">
      <dgm:prSet presAssocID="{48DAB7D3-8680-43ED-A5D5-455604FB3BB0}" presName="hierChild4" presStyleCnt="0"/>
      <dgm:spPr/>
    </dgm:pt>
    <dgm:pt modelId="{9CE5B617-9103-4E97-9525-8B6382596BB1}" type="pres">
      <dgm:prSet presAssocID="{48DAB7D3-8680-43ED-A5D5-455604FB3BB0}" presName="hierChild5" presStyleCnt="0"/>
      <dgm:spPr/>
    </dgm:pt>
    <dgm:pt modelId="{077847FB-AC2A-4785-8376-9E59E7B644F6}" type="pres">
      <dgm:prSet presAssocID="{A60BF0E6-ACAC-446D-8917-D4174AEDFA81}" presName="Name64" presStyleLbl="parChTrans1D3" presStyleIdx="6" presStyleCnt="11"/>
      <dgm:spPr/>
      <dgm:t>
        <a:bodyPr/>
        <a:lstStyle/>
        <a:p>
          <a:endParaRPr lang="zh-CN" altLang="en-US"/>
        </a:p>
      </dgm:t>
    </dgm:pt>
    <dgm:pt modelId="{0FE43DEB-5700-40E4-BC73-F4D32341042D}" type="pres">
      <dgm:prSet presAssocID="{7F0B44A1-DC51-4331-8750-C79B459A22D4}" presName="hierRoot2" presStyleCnt="0">
        <dgm:presLayoutVars>
          <dgm:hierBranch val="init"/>
        </dgm:presLayoutVars>
      </dgm:prSet>
      <dgm:spPr/>
    </dgm:pt>
    <dgm:pt modelId="{58BC7DD9-98F7-415C-8ADC-09113D200560}" type="pres">
      <dgm:prSet presAssocID="{7F0B44A1-DC51-4331-8750-C79B459A22D4}" presName="rootComposite" presStyleCnt="0"/>
      <dgm:spPr/>
    </dgm:pt>
    <dgm:pt modelId="{1F01CF7C-2496-44C3-A631-EFF8E70E02DC}" type="pres">
      <dgm:prSet presAssocID="{7F0B44A1-DC51-4331-8750-C79B459A22D4}" presName="rootText" presStyleLbl="node3" presStyleIdx="6" presStyleCnt="11" custScaleX="1496803" custScaleY="504679">
        <dgm:presLayoutVars>
          <dgm:chPref val="3"/>
        </dgm:presLayoutVars>
      </dgm:prSet>
      <dgm:spPr/>
      <dgm:t>
        <a:bodyPr/>
        <a:lstStyle/>
        <a:p>
          <a:endParaRPr lang="zh-CN" altLang="en-US"/>
        </a:p>
      </dgm:t>
    </dgm:pt>
    <dgm:pt modelId="{EB217146-3858-46B9-BEDA-17F58E04AAD9}" type="pres">
      <dgm:prSet presAssocID="{7F0B44A1-DC51-4331-8750-C79B459A22D4}" presName="rootConnector" presStyleLbl="node3" presStyleIdx="6" presStyleCnt="11"/>
      <dgm:spPr/>
      <dgm:t>
        <a:bodyPr/>
        <a:lstStyle/>
        <a:p>
          <a:endParaRPr lang="zh-CN" altLang="en-US"/>
        </a:p>
      </dgm:t>
    </dgm:pt>
    <dgm:pt modelId="{A09863D9-686E-4E8D-8118-A5E6B4E56D7E}" type="pres">
      <dgm:prSet presAssocID="{7F0B44A1-DC51-4331-8750-C79B459A22D4}" presName="hierChild4" presStyleCnt="0"/>
      <dgm:spPr/>
    </dgm:pt>
    <dgm:pt modelId="{2E1C4A12-0370-489C-8DBF-0A92E78A84CA}" type="pres">
      <dgm:prSet presAssocID="{7F0B44A1-DC51-4331-8750-C79B459A22D4}" presName="hierChild5" presStyleCnt="0"/>
      <dgm:spPr/>
    </dgm:pt>
    <dgm:pt modelId="{71230A86-B0C2-4EC9-A1ED-05F6C21057F4}" type="pres">
      <dgm:prSet presAssocID="{66F30764-D321-4740-A21E-0BA09F0A9EC2}" presName="Name64" presStyleLbl="parChTrans1D3" presStyleIdx="7" presStyleCnt="11"/>
      <dgm:spPr/>
      <dgm:t>
        <a:bodyPr/>
        <a:lstStyle/>
        <a:p>
          <a:endParaRPr lang="zh-CN" altLang="en-US"/>
        </a:p>
      </dgm:t>
    </dgm:pt>
    <dgm:pt modelId="{2B21D940-4204-4249-ADCF-44677F00E6E4}" type="pres">
      <dgm:prSet presAssocID="{FF884F56-3735-436E-9A5B-33605F7D0FAD}" presName="hierRoot2" presStyleCnt="0">
        <dgm:presLayoutVars>
          <dgm:hierBranch val="init"/>
        </dgm:presLayoutVars>
      </dgm:prSet>
      <dgm:spPr/>
    </dgm:pt>
    <dgm:pt modelId="{B2F9B7F0-8098-47B8-98AF-41F1F0A4BB5C}" type="pres">
      <dgm:prSet presAssocID="{FF884F56-3735-436E-9A5B-33605F7D0FAD}" presName="rootComposite" presStyleCnt="0"/>
      <dgm:spPr/>
    </dgm:pt>
    <dgm:pt modelId="{0A06EE0A-CCDA-4464-ADCD-3BB5275C8D0F}" type="pres">
      <dgm:prSet presAssocID="{FF884F56-3735-436E-9A5B-33605F7D0FAD}" presName="rootText" presStyleLbl="node3" presStyleIdx="7" presStyleCnt="11" custScaleX="1496803" custScaleY="640299">
        <dgm:presLayoutVars>
          <dgm:chPref val="3"/>
        </dgm:presLayoutVars>
      </dgm:prSet>
      <dgm:spPr/>
      <dgm:t>
        <a:bodyPr/>
        <a:lstStyle/>
        <a:p>
          <a:endParaRPr lang="zh-CN" altLang="en-US"/>
        </a:p>
      </dgm:t>
    </dgm:pt>
    <dgm:pt modelId="{125F7E6C-2709-4770-835B-B79C3D8BFE4B}" type="pres">
      <dgm:prSet presAssocID="{FF884F56-3735-436E-9A5B-33605F7D0FAD}" presName="rootConnector" presStyleLbl="node3" presStyleIdx="7" presStyleCnt="11"/>
      <dgm:spPr/>
      <dgm:t>
        <a:bodyPr/>
        <a:lstStyle/>
        <a:p>
          <a:endParaRPr lang="zh-CN" altLang="en-US"/>
        </a:p>
      </dgm:t>
    </dgm:pt>
    <dgm:pt modelId="{4C09D86F-D852-4D7E-BB74-AE37359D74B4}" type="pres">
      <dgm:prSet presAssocID="{FF884F56-3735-436E-9A5B-33605F7D0FAD}" presName="hierChild4" presStyleCnt="0"/>
      <dgm:spPr/>
    </dgm:pt>
    <dgm:pt modelId="{83CA73B8-5904-4965-BFCD-B84BFE7692F1}" type="pres">
      <dgm:prSet presAssocID="{FF884F56-3735-436E-9A5B-33605F7D0FAD}" presName="hierChild5" presStyleCnt="0"/>
      <dgm:spPr/>
    </dgm:pt>
    <dgm:pt modelId="{9A9CFA14-8464-441D-BB2C-6810F1D0AB53}" type="pres">
      <dgm:prSet presAssocID="{B4BEE080-F290-4AA0-8F8C-E1B42B6DCFBC}" presName="hierChild5" presStyleCnt="0"/>
      <dgm:spPr/>
    </dgm:pt>
    <dgm:pt modelId="{30B8774D-27C4-4F81-B260-18AF33967146}" type="pres">
      <dgm:prSet presAssocID="{E252E3F8-9FA1-4E59-97B0-12AC3B494447}" presName="Name64" presStyleLbl="parChTrans1D2" presStyleIdx="2" presStyleCnt="3"/>
      <dgm:spPr/>
      <dgm:t>
        <a:bodyPr/>
        <a:lstStyle/>
        <a:p>
          <a:endParaRPr lang="zh-CN" altLang="en-US"/>
        </a:p>
      </dgm:t>
    </dgm:pt>
    <dgm:pt modelId="{23EF5878-BB80-4D2B-BDCE-97E628C1854D}" type="pres">
      <dgm:prSet presAssocID="{E947FBB4-3BE0-45DB-A5DC-FB9A205115EB}" presName="hierRoot2" presStyleCnt="0">
        <dgm:presLayoutVars>
          <dgm:hierBranch val="init"/>
        </dgm:presLayoutVars>
      </dgm:prSet>
      <dgm:spPr/>
    </dgm:pt>
    <dgm:pt modelId="{447A1616-15C1-45A0-993B-3EB1E8B631B3}" type="pres">
      <dgm:prSet presAssocID="{E947FBB4-3BE0-45DB-A5DC-FB9A205115EB}" presName="rootComposite" presStyleCnt="0"/>
      <dgm:spPr/>
    </dgm:pt>
    <dgm:pt modelId="{F8FE4275-5F21-4581-AEF5-27EEAE48B4D9}" type="pres">
      <dgm:prSet presAssocID="{E947FBB4-3BE0-45DB-A5DC-FB9A205115EB}" presName="rootText" presStyleLbl="node2" presStyleIdx="2" presStyleCnt="3" custScaleX="225412" custScaleY="283680">
        <dgm:presLayoutVars>
          <dgm:chPref val="3"/>
        </dgm:presLayoutVars>
      </dgm:prSet>
      <dgm:spPr/>
      <dgm:t>
        <a:bodyPr/>
        <a:lstStyle/>
        <a:p>
          <a:endParaRPr lang="zh-CN" altLang="en-US"/>
        </a:p>
      </dgm:t>
    </dgm:pt>
    <dgm:pt modelId="{319D7253-4350-4C4B-A180-FD61D617FF9A}" type="pres">
      <dgm:prSet presAssocID="{E947FBB4-3BE0-45DB-A5DC-FB9A205115EB}" presName="rootConnector" presStyleLbl="node2" presStyleIdx="2" presStyleCnt="3"/>
      <dgm:spPr/>
      <dgm:t>
        <a:bodyPr/>
        <a:lstStyle/>
        <a:p>
          <a:endParaRPr lang="zh-CN" altLang="en-US"/>
        </a:p>
      </dgm:t>
    </dgm:pt>
    <dgm:pt modelId="{1D9006AF-3332-4443-A026-EB4E23E1C7AA}" type="pres">
      <dgm:prSet presAssocID="{E947FBB4-3BE0-45DB-A5DC-FB9A205115EB}" presName="hierChild4" presStyleCnt="0"/>
      <dgm:spPr/>
    </dgm:pt>
    <dgm:pt modelId="{316C432B-594E-4CFB-81F7-3EC5C36B5E72}" type="pres">
      <dgm:prSet presAssocID="{A4BA6088-1BC7-4E30-B4C0-0F870CB667E8}" presName="Name64" presStyleLbl="parChTrans1D3" presStyleIdx="8" presStyleCnt="11"/>
      <dgm:spPr/>
      <dgm:t>
        <a:bodyPr/>
        <a:lstStyle/>
        <a:p>
          <a:endParaRPr lang="zh-CN" altLang="en-US"/>
        </a:p>
      </dgm:t>
    </dgm:pt>
    <dgm:pt modelId="{6BE46631-2C52-477F-9EDB-E8421D6B6949}" type="pres">
      <dgm:prSet presAssocID="{F4F243A9-83D9-45B9-BAE6-F181C419C6DB}" presName="hierRoot2" presStyleCnt="0">
        <dgm:presLayoutVars>
          <dgm:hierBranch val="init"/>
        </dgm:presLayoutVars>
      </dgm:prSet>
      <dgm:spPr/>
    </dgm:pt>
    <dgm:pt modelId="{7DC3C0F5-77A3-41B0-9C08-E9C2D841D442}" type="pres">
      <dgm:prSet presAssocID="{F4F243A9-83D9-45B9-BAE6-F181C419C6DB}" presName="rootComposite" presStyleCnt="0"/>
      <dgm:spPr/>
    </dgm:pt>
    <dgm:pt modelId="{D170B4F8-8D5B-4FCB-ADED-ED1F9C45C3B3}" type="pres">
      <dgm:prSet presAssocID="{F4F243A9-83D9-45B9-BAE6-F181C419C6DB}" presName="rootText" presStyleLbl="node3" presStyleIdx="8" presStyleCnt="11" custScaleX="1496803" custScaleY="201413">
        <dgm:presLayoutVars>
          <dgm:chPref val="3"/>
        </dgm:presLayoutVars>
      </dgm:prSet>
      <dgm:spPr/>
      <dgm:t>
        <a:bodyPr/>
        <a:lstStyle/>
        <a:p>
          <a:endParaRPr lang="zh-CN" altLang="en-US"/>
        </a:p>
      </dgm:t>
    </dgm:pt>
    <dgm:pt modelId="{8E73B191-AA60-412F-849E-825C25D13E60}" type="pres">
      <dgm:prSet presAssocID="{F4F243A9-83D9-45B9-BAE6-F181C419C6DB}" presName="rootConnector" presStyleLbl="node3" presStyleIdx="8" presStyleCnt="11"/>
      <dgm:spPr/>
      <dgm:t>
        <a:bodyPr/>
        <a:lstStyle/>
        <a:p>
          <a:endParaRPr lang="zh-CN" altLang="en-US"/>
        </a:p>
      </dgm:t>
    </dgm:pt>
    <dgm:pt modelId="{9AA1F849-0292-41DB-8808-662E8A07D22C}" type="pres">
      <dgm:prSet presAssocID="{F4F243A9-83D9-45B9-BAE6-F181C419C6DB}" presName="hierChild4" presStyleCnt="0"/>
      <dgm:spPr/>
    </dgm:pt>
    <dgm:pt modelId="{E4CE21A9-BE34-4036-9B99-7CD948BEFED2}" type="pres">
      <dgm:prSet presAssocID="{F4F243A9-83D9-45B9-BAE6-F181C419C6DB}" presName="hierChild5" presStyleCnt="0"/>
      <dgm:spPr/>
    </dgm:pt>
    <dgm:pt modelId="{928C917A-30DA-4D1A-9820-84F19D4D1A99}" type="pres">
      <dgm:prSet presAssocID="{4721FABA-DBDD-4F23-BD7F-393BFE487782}" presName="Name64" presStyleLbl="parChTrans1D3" presStyleIdx="9" presStyleCnt="11"/>
      <dgm:spPr/>
      <dgm:t>
        <a:bodyPr/>
        <a:lstStyle/>
        <a:p>
          <a:endParaRPr lang="zh-CN" altLang="en-US"/>
        </a:p>
      </dgm:t>
    </dgm:pt>
    <dgm:pt modelId="{5153D9B9-DF46-46BD-96B9-A486E2481930}" type="pres">
      <dgm:prSet presAssocID="{453CB773-6260-454E-95D3-9205B73565D5}" presName="hierRoot2" presStyleCnt="0">
        <dgm:presLayoutVars>
          <dgm:hierBranch val="init"/>
        </dgm:presLayoutVars>
      </dgm:prSet>
      <dgm:spPr/>
    </dgm:pt>
    <dgm:pt modelId="{35035CA4-D4D7-4856-ABD3-C0C53AF7DD50}" type="pres">
      <dgm:prSet presAssocID="{453CB773-6260-454E-95D3-9205B73565D5}" presName="rootComposite" presStyleCnt="0"/>
      <dgm:spPr/>
    </dgm:pt>
    <dgm:pt modelId="{7D8C9260-A891-4BB5-97BF-EE4393B4EA73}" type="pres">
      <dgm:prSet presAssocID="{453CB773-6260-454E-95D3-9205B73565D5}" presName="rootText" presStyleLbl="node3" presStyleIdx="9" presStyleCnt="11" custScaleX="1496803" custScaleY="201413">
        <dgm:presLayoutVars>
          <dgm:chPref val="3"/>
        </dgm:presLayoutVars>
      </dgm:prSet>
      <dgm:spPr/>
      <dgm:t>
        <a:bodyPr/>
        <a:lstStyle/>
        <a:p>
          <a:endParaRPr lang="zh-CN" altLang="en-US"/>
        </a:p>
      </dgm:t>
    </dgm:pt>
    <dgm:pt modelId="{C64C20EF-54A9-4283-BF76-383F27952D3C}" type="pres">
      <dgm:prSet presAssocID="{453CB773-6260-454E-95D3-9205B73565D5}" presName="rootConnector" presStyleLbl="node3" presStyleIdx="9" presStyleCnt="11"/>
      <dgm:spPr/>
      <dgm:t>
        <a:bodyPr/>
        <a:lstStyle/>
        <a:p>
          <a:endParaRPr lang="zh-CN" altLang="en-US"/>
        </a:p>
      </dgm:t>
    </dgm:pt>
    <dgm:pt modelId="{842976D9-082F-4A47-AAD9-50B3E199111D}" type="pres">
      <dgm:prSet presAssocID="{453CB773-6260-454E-95D3-9205B73565D5}" presName="hierChild4" presStyleCnt="0"/>
      <dgm:spPr/>
    </dgm:pt>
    <dgm:pt modelId="{9C233F70-D15F-4C74-8B79-6857312D5CDF}" type="pres">
      <dgm:prSet presAssocID="{453CB773-6260-454E-95D3-9205B73565D5}" presName="hierChild5" presStyleCnt="0"/>
      <dgm:spPr/>
    </dgm:pt>
    <dgm:pt modelId="{901B2D31-998A-4E94-8BCF-304E1A1F3A8A}" type="pres">
      <dgm:prSet presAssocID="{A2F3AAD7-591C-4EAC-81F9-8B5D6BFE833D}" presName="Name64" presStyleLbl="parChTrans1D3" presStyleIdx="10" presStyleCnt="11"/>
      <dgm:spPr/>
      <dgm:t>
        <a:bodyPr/>
        <a:lstStyle/>
        <a:p>
          <a:endParaRPr lang="zh-CN" altLang="en-US"/>
        </a:p>
      </dgm:t>
    </dgm:pt>
    <dgm:pt modelId="{9DFE51AC-A73F-4F44-B142-6E9DFD657957}" type="pres">
      <dgm:prSet presAssocID="{C9C3C87E-AB0A-46C1-8D2E-97D247E46E2A}" presName="hierRoot2" presStyleCnt="0">
        <dgm:presLayoutVars>
          <dgm:hierBranch val="init"/>
        </dgm:presLayoutVars>
      </dgm:prSet>
      <dgm:spPr/>
    </dgm:pt>
    <dgm:pt modelId="{AE3205C6-D2CC-4ED0-BF64-F6A483B6D882}" type="pres">
      <dgm:prSet presAssocID="{C9C3C87E-AB0A-46C1-8D2E-97D247E46E2A}" presName="rootComposite" presStyleCnt="0"/>
      <dgm:spPr/>
    </dgm:pt>
    <dgm:pt modelId="{4794AEA7-7F4F-4ABC-B96F-8561E11BE176}" type="pres">
      <dgm:prSet presAssocID="{C9C3C87E-AB0A-46C1-8D2E-97D247E46E2A}" presName="rootText" presStyleLbl="node3" presStyleIdx="10" presStyleCnt="11" custScaleX="1496803" custScaleY="201413">
        <dgm:presLayoutVars>
          <dgm:chPref val="3"/>
        </dgm:presLayoutVars>
      </dgm:prSet>
      <dgm:spPr/>
      <dgm:t>
        <a:bodyPr/>
        <a:lstStyle/>
        <a:p>
          <a:endParaRPr lang="zh-CN" altLang="en-US"/>
        </a:p>
      </dgm:t>
    </dgm:pt>
    <dgm:pt modelId="{460AEB3E-D273-42E6-B883-6AE2C64E932A}" type="pres">
      <dgm:prSet presAssocID="{C9C3C87E-AB0A-46C1-8D2E-97D247E46E2A}" presName="rootConnector" presStyleLbl="node3" presStyleIdx="10" presStyleCnt="11"/>
      <dgm:spPr/>
      <dgm:t>
        <a:bodyPr/>
        <a:lstStyle/>
        <a:p>
          <a:endParaRPr lang="zh-CN" altLang="en-US"/>
        </a:p>
      </dgm:t>
    </dgm:pt>
    <dgm:pt modelId="{BCCE4549-79DC-4201-8CC8-9F432FBCB824}" type="pres">
      <dgm:prSet presAssocID="{C9C3C87E-AB0A-46C1-8D2E-97D247E46E2A}" presName="hierChild4" presStyleCnt="0"/>
      <dgm:spPr/>
    </dgm:pt>
    <dgm:pt modelId="{4E77FA55-94A3-42BD-953C-7DEF3317668F}" type="pres">
      <dgm:prSet presAssocID="{C9C3C87E-AB0A-46C1-8D2E-97D247E46E2A}" presName="hierChild5" presStyleCnt="0"/>
      <dgm:spPr/>
    </dgm:pt>
    <dgm:pt modelId="{CC6AB867-02EF-413E-AF71-819A23D69166}" type="pres">
      <dgm:prSet presAssocID="{E947FBB4-3BE0-45DB-A5DC-FB9A205115EB}" presName="hierChild5" presStyleCnt="0"/>
      <dgm:spPr/>
    </dgm:pt>
    <dgm:pt modelId="{F5763B42-6198-4E71-88B6-007C52B909B5}" type="pres">
      <dgm:prSet presAssocID="{6395A4C0-73F6-4BD7-BE4E-BEC4D091933B}" presName="hierChild3" presStyleCnt="0"/>
      <dgm:spPr/>
      <dgm:t>
        <a:bodyPr/>
        <a:lstStyle/>
        <a:p>
          <a:endParaRPr lang="zh-CN" altLang="en-US"/>
        </a:p>
      </dgm:t>
    </dgm:pt>
  </dgm:ptLst>
  <dgm:cxnLst>
    <dgm:cxn modelId="{0ACE84D7-4622-440E-9B05-BCE9B17481A5}" type="presOf" srcId="{A60BF0E6-ACAC-446D-8917-D4174AEDFA81}" destId="{077847FB-AC2A-4785-8376-9E59E7B644F6}" srcOrd="0" destOrd="0" presId="urn:microsoft.com/office/officeart/2009/3/layout/HorizontalOrganizationChart"/>
    <dgm:cxn modelId="{9684A19D-8343-48BF-9A25-903252117A86}" type="presOf" srcId="{AD1976C7-D281-49FE-A90C-4E4620EEE925}" destId="{2591C3D3-1564-4EBC-BEF4-E97958D19DCC}" srcOrd="0" destOrd="0" presId="urn:microsoft.com/office/officeart/2009/3/layout/HorizontalOrganizationChart"/>
    <dgm:cxn modelId="{C2F0BACB-EAA3-4325-9C52-6EEA4D264708}" type="presOf" srcId="{D4A72C6C-5CC0-436F-8F11-7DC782B43468}" destId="{C115CE2F-7ADC-4F7B-90C5-C39CE83D05A5}" srcOrd="0" destOrd="0" presId="urn:microsoft.com/office/officeart/2009/3/layout/HorizontalOrganizationChart"/>
    <dgm:cxn modelId="{D1CBD1CB-5B4A-41D3-94AE-79CFF4E7C277}" type="presOf" srcId="{66F30764-D321-4740-A21E-0BA09F0A9EC2}" destId="{71230A86-B0C2-4EC9-A1ED-05F6C21057F4}" srcOrd="0" destOrd="0" presId="urn:microsoft.com/office/officeart/2009/3/layout/HorizontalOrganizationChart"/>
    <dgm:cxn modelId="{981ECFA4-2EAE-4500-B2F3-C99610255EBC}" type="presOf" srcId="{F4F243A9-83D9-45B9-BAE6-F181C419C6DB}" destId="{8E73B191-AA60-412F-849E-825C25D13E60}" srcOrd="1" destOrd="0" presId="urn:microsoft.com/office/officeart/2009/3/layout/HorizontalOrganizationChart"/>
    <dgm:cxn modelId="{70638320-FB9C-451F-875E-2983EDC3B956}" type="presOf" srcId="{453CB773-6260-454E-95D3-9205B73565D5}" destId="{7D8C9260-A891-4BB5-97BF-EE4393B4EA73}" srcOrd="0" destOrd="0" presId="urn:microsoft.com/office/officeart/2009/3/layout/HorizontalOrganizationChart"/>
    <dgm:cxn modelId="{8433A808-95FF-4700-9F2A-ABE63F2A8B2E}" type="presOf" srcId="{FF884F56-3735-436E-9A5B-33605F7D0FAD}" destId="{125F7E6C-2709-4770-835B-B79C3D8BFE4B}" srcOrd="1" destOrd="0" presId="urn:microsoft.com/office/officeart/2009/3/layout/HorizontalOrganizationChart"/>
    <dgm:cxn modelId="{CB86CF28-4461-46B1-9418-2283E4449782}" type="presOf" srcId="{7F0B44A1-DC51-4331-8750-C79B459A22D4}" destId="{EB217146-3858-46B9-BEDA-17F58E04AAD9}" srcOrd="1" destOrd="0" presId="urn:microsoft.com/office/officeart/2009/3/layout/HorizontalOrganizationChart"/>
    <dgm:cxn modelId="{929D96E2-FFDC-4ACF-B68F-DC93271A4ABF}" type="presOf" srcId="{02B61AE2-B2C5-44B3-A5A4-2E6ACB791502}" destId="{5B651776-AAB8-4A28-B245-D4AFDC1DAA66}" srcOrd="0" destOrd="0" presId="urn:microsoft.com/office/officeart/2009/3/layout/HorizontalOrganizationChart"/>
    <dgm:cxn modelId="{5B30A3AD-7C53-4A3E-83DF-96D3EB705F90}" type="presOf" srcId="{4721FABA-DBDD-4F23-BD7F-393BFE487782}" destId="{928C917A-30DA-4D1A-9820-84F19D4D1A99}" srcOrd="0" destOrd="0" presId="urn:microsoft.com/office/officeart/2009/3/layout/HorizontalOrganizationChart"/>
    <dgm:cxn modelId="{88AB4B47-315E-442D-A621-4F22082330D0}" type="presOf" srcId="{7F0B44A1-DC51-4331-8750-C79B459A22D4}" destId="{1F01CF7C-2496-44C3-A631-EFF8E70E02DC}" srcOrd="0" destOrd="0" presId="urn:microsoft.com/office/officeart/2009/3/layout/HorizontalOrganizationChart"/>
    <dgm:cxn modelId="{8B2FA357-EC13-48CA-AE64-8D80F31E78D7}" srcId="{6395A4C0-73F6-4BD7-BE4E-BEC4D091933B}" destId="{E947FBB4-3BE0-45DB-A5DC-FB9A205115EB}" srcOrd="2" destOrd="0" parTransId="{E252E3F8-9FA1-4E59-97B0-12AC3B494447}" sibTransId="{5FD878B5-EA77-4C80-B29F-95ABB21B3020}"/>
    <dgm:cxn modelId="{9C8544C7-44E6-41F1-8979-426D7AF775AB}" type="presOf" srcId="{C9C3C87E-AB0A-46C1-8D2E-97D247E46E2A}" destId="{460AEB3E-D273-42E6-B883-6AE2C64E932A}" srcOrd="1" destOrd="0" presId="urn:microsoft.com/office/officeart/2009/3/layout/HorizontalOrganizationChart"/>
    <dgm:cxn modelId="{B43610A1-CF01-44F1-BDE6-7E931E9D0F1A}" type="presOf" srcId="{3FCD90CC-788A-466F-946C-C7810658F3F1}" destId="{B91E6F14-4105-4808-84F8-C0B830D8D356}" srcOrd="0" destOrd="0" presId="urn:microsoft.com/office/officeart/2009/3/layout/HorizontalOrganizationChart"/>
    <dgm:cxn modelId="{80A7D833-2024-4EF0-ACE6-C59B7856AF67}" srcId="{B4BEE080-F290-4AA0-8F8C-E1B42B6DCFBC}" destId="{48DAB7D3-8680-43ED-A5D5-455604FB3BB0}" srcOrd="0" destOrd="0" parTransId="{0A0B3D2F-46F2-4EBA-8C10-703C4811EFC4}" sibTransId="{8AF55441-13A4-4C50-9895-609C3C148C31}"/>
    <dgm:cxn modelId="{CE1FB673-80A3-4013-9C22-3CC5A77AE05B}" type="presOf" srcId="{57CD9517-A0F4-4FB5-9108-038B218BCAE2}" destId="{752C63BB-0B91-4412-80F5-95F190961CA0}" srcOrd="1" destOrd="0" presId="urn:microsoft.com/office/officeart/2009/3/layout/HorizontalOrganizationChart"/>
    <dgm:cxn modelId="{1AA56D56-5D07-41BB-9485-FDD815049659}" srcId="{E947FBB4-3BE0-45DB-A5DC-FB9A205115EB}" destId="{453CB773-6260-454E-95D3-9205B73565D5}" srcOrd="1" destOrd="0" parTransId="{4721FABA-DBDD-4F23-BD7F-393BFE487782}" sibTransId="{B490DD51-6984-4E2F-A7B0-7E50BDEB44F0}"/>
    <dgm:cxn modelId="{0FDD763F-EE63-4C5C-BCA5-0D331DF1531D}" srcId="{19D8B120-6846-4256-B4A8-887041330547}" destId="{0412AC0C-6961-49EC-93DE-5DB336C57837}" srcOrd="2" destOrd="0" parTransId="{8A81C030-2AEC-477E-BC9E-7DAA57D8D6C6}" sibTransId="{4A29A664-DE78-41CC-B095-295879947201}"/>
    <dgm:cxn modelId="{139750FE-9216-4B72-9A8C-3522E5A6A6A8}" type="presOf" srcId="{B4BEE080-F290-4AA0-8F8C-E1B42B6DCFBC}" destId="{5C34149E-533B-4784-9159-99A966206245}" srcOrd="1" destOrd="0" presId="urn:microsoft.com/office/officeart/2009/3/layout/HorizontalOrganizationChart"/>
    <dgm:cxn modelId="{48AFE5B8-7D10-45FD-B50F-843B7225FF4F}" type="presOf" srcId="{BB51AE51-0B81-49FA-99DF-5EB7AE57A44C}" destId="{31455B73-3540-4A97-9584-D0B09FEBE639}" srcOrd="0" destOrd="0" presId="urn:microsoft.com/office/officeart/2009/3/layout/HorizontalOrganizationChart"/>
    <dgm:cxn modelId="{A8DDE128-8D8E-4109-803E-FB03ECE07B3C}" type="presOf" srcId="{02B61AE2-B2C5-44B3-A5A4-2E6ACB791502}" destId="{44A8B970-872E-4950-888F-AA8B4B5DBC43}" srcOrd="1" destOrd="0" presId="urn:microsoft.com/office/officeart/2009/3/layout/HorizontalOrganizationChart"/>
    <dgm:cxn modelId="{5A9745E2-5F2A-4072-B7D4-2A49E8C2029F}" srcId="{B4BEE080-F290-4AA0-8F8C-E1B42B6DCFBC}" destId="{FF884F56-3735-436E-9A5B-33605F7D0FAD}" srcOrd="2" destOrd="0" parTransId="{66F30764-D321-4740-A21E-0BA09F0A9EC2}" sibTransId="{5F863264-3BD9-4EC0-8C7A-B5C9B33FB19F}"/>
    <dgm:cxn modelId="{741E3469-8B9C-4FF0-863E-80A5A48328BC}" srcId="{E947FBB4-3BE0-45DB-A5DC-FB9A205115EB}" destId="{C9C3C87E-AB0A-46C1-8D2E-97D247E46E2A}" srcOrd="2" destOrd="0" parTransId="{A2F3AAD7-591C-4EAC-81F9-8B5D6BFE833D}" sibTransId="{19E054D6-AC49-4D06-80CA-8EA45259A176}"/>
    <dgm:cxn modelId="{AA9F0B4D-7DF4-401E-9F42-77B3C2551913}" type="presOf" srcId="{3B736D12-15AF-44B7-B247-C543D22BCF61}" destId="{AB20934F-3686-4825-B988-7E84EBEE4364}" srcOrd="0" destOrd="0" presId="urn:microsoft.com/office/officeart/2009/3/layout/HorizontalOrganizationChart"/>
    <dgm:cxn modelId="{51F1E37B-759D-4763-AC4E-46584D8BB449}" type="presOf" srcId="{F4F243A9-83D9-45B9-BAE6-F181C419C6DB}" destId="{D170B4F8-8D5B-4FCB-ADED-ED1F9C45C3B3}" srcOrd="0" destOrd="0" presId="urn:microsoft.com/office/officeart/2009/3/layout/HorizontalOrganizationChart"/>
    <dgm:cxn modelId="{1EFBC180-CF43-4D6B-A1BF-C6837EE10585}" type="presOf" srcId="{453CB773-6260-454E-95D3-9205B73565D5}" destId="{C64C20EF-54A9-4283-BF76-383F27952D3C}" srcOrd="1" destOrd="0" presId="urn:microsoft.com/office/officeart/2009/3/layout/HorizontalOrganizationChart"/>
    <dgm:cxn modelId="{3462F839-2CD1-41FF-AE73-DFCA69B93CEE}" srcId="{BB51AE51-0B81-49FA-99DF-5EB7AE57A44C}" destId="{6395A4C0-73F6-4BD7-BE4E-BEC4D091933B}" srcOrd="0" destOrd="0" parTransId="{DA14E7CA-531C-4F12-AA41-78658A079D4C}" sibTransId="{C97E25E7-4400-4F10-9D76-1F92A6037CFB}"/>
    <dgm:cxn modelId="{57D7794F-D986-4B94-902F-CAF9835B9D94}" type="presOf" srcId="{9F9677F7-22A0-4B00-8BF8-B94942669F07}" destId="{83494CC7-02E5-4860-8DFB-0DA8C5D031F1}" srcOrd="0" destOrd="0" presId="urn:microsoft.com/office/officeart/2009/3/layout/HorizontalOrganizationChart"/>
    <dgm:cxn modelId="{EC57B084-E0AF-4FD7-AFD3-0102BAF057D3}" type="presOf" srcId="{A4BA6088-1BC7-4E30-B4C0-0F870CB667E8}" destId="{316C432B-594E-4CFB-81F7-3EC5C36B5E72}" srcOrd="0" destOrd="0" presId="urn:microsoft.com/office/officeart/2009/3/layout/HorizontalOrganizationChart"/>
    <dgm:cxn modelId="{05AE555E-BA74-41B9-9928-097F21F0886C}" type="presOf" srcId="{AD1976C7-D281-49FE-A90C-4E4620EEE925}" destId="{1A58CD59-8362-4111-BF5B-FD576808F967}" srcOrd="1" destOrd="0" presId="urn:microsoft.com/office/officeart/2009/3/layout/HorizontalOrganizationChart"/>
    <dgm:cxn modelId="{98A1801D-60E4-486B-95A1-C00302264239}" srcId="{19D8B120-6846-4256-B4A8-887041330547}" destId="{02B61AE2-B2C5-44B3-A5A4-2E6ACB791502}" srcOrd="0" destOrd="0" parTransId="{D4A72C6C-5CC0-436F-8F11-7DC782B43468}" sibTransId="{D3D9070C-002D-47E6-B468-8D03439E31C3}"/>
    <dgm:cxn modelId="{1AC00366-8774-41B0-BF91-5B078EDF3F69}" type="presOf" srcId="{B4BEE080-F290-4AA0-8F8C-E1B42B6DCFBC}" destId="{80963086-CB83-4C60-9F3F-609543941E4D}" srcOrd="0" destOrd="0" presId="urn:microsoft.com/office/officeart/2009/3/layout/HorizontalOrganizationChart"/>
    <dgm:cxn modelId="{2F3CE481-C7BB-4E42-B8D4-D72D427D9084}" srcId="{B4BEE080-F290-4AA0-8F8C-E1B42B6DCFBC}" destId="{7F0B44A1-DC51-4331-8750-C79B459A22D4}" srcOrd="1" destOrd="0" parTransId="{A60BF0E6-ACAC-446D-8917-D4174AEDFA81}" sibTransId="{5DA5148F-E038-43EC-BAF5-9F0C8F503D38}"/>
    <dgm:cxn modelId="{7F8E4C65-3995-4474-8541-075F37528DF6}" type="presOf" srcId="{6395A4C0-73F6-4BD7-BE4E-BEC4D091933B}" destId="{3B461DA5-C5AD-473B-BE1D-C48025597C37}" srcOrd="0" destOrd="0" presId="urn:microsoft.com/office/officeart/2009/3/layout/HorizontalOrganizationChart"/>
    <dgm:cxn modelId="{7A197B8B-EF2B-487C-BE42-2C001ED89444}" type="presOf" srcId="{48DAB7D3-8680-43ED-A5D5-455604FB3BB0}" destId="{4461E7D6-B7B3-48FC-8648-0FD10B2D0917}" srcOrd="0" destOrd="0" presId="urn:microsoft.com/office/officeart/2009/3/layout/HorizontalOrganizationChart"/>
    <dgm:cxn modelId="{9952229F-4EC3-414C-8B89-ECEE48D3CD78}" type="presOf" srcId="{8A81C030-2AEC-477E-BC9E-7DAA57D8D6C6}" destId="{C489A1F6-EFCD-4564-96EC-21CE9A82E04B}" srcOrd="0" destOrd="0" presId="urn:microsoft.com/office/officeart/2009/3/layout/HorizontalOrganizationChart"/>
    <dgm:cxn modelId="{C4DC47AD-9BDD-4CA3-A4D8-3BD77DC77590}" type="presOf" srcId="{E252E3F8-9FA1-4E59-97B0-12AC3B494447}" destId="{30B8774D-27C4-4F81-B260-18AF33967146}" srcOrd="0" destOrd="0" presId="urn:microsoft.com/office/officeart/2009/3/layout/HorizontalOrganizationChart"/>
    <dgm:cxn modelId="{0B7130CF-DAAE-4E70-991A-161C68269B67}" type="presOf" srcId="{A2F3AAD7-591C-4EAC-81F9-8B5D6BFE833D}" destId="{901B2D31-998A-4E94-8BCF-304E1A1F3A8A}" srcOrd="0" destOrd="0" presId="urn:microsoft.com/office/officeart/2009/3/layout/HorizontalOrganizationChart"/>
    <dgm:cxn modelId="{799E27A6-86EB-41DB-B3CB-471A6515DB31}" type="presOf" srcId="{9F9677F7-22A0-4B00-8BF8-B94942669F07}" destId="{0BE72895-DA76-498C-B03B-5E30997FD3FC}" srcOrd="1" destOrd="0" presId="urn:microsoft.com/office/officeart/2009/3/layout/HorizontalOrganizationChart"/>
    <dgm:cxn modelId="{F3B960C2-B1D8-44DD-892C-A9717289E7C7}" srcId="{19D8B120-6846-4256-B4A8-887041330547}" destId="{AD1976C7-D281-49FE-A90C-4E4620EEE925}" srcOrd="3" destOrd="0" parTransId="{5B8E59FA-969A-4071-A281-84D1A8E04831}" sibTransId="{C5F500C6-1EC9-4FB4-9C30-CE078D874C04}"/>
    <dgm:cxn modelId="{6D94EDFC-C904-4789-92B1-49A73099A181}" type="presOf" srcId="{6395A4C0-73F6-4BD7-BE4E-BEC4D091933B}" destId="{5C71EA66-D47B-4263-8A24-67B6A9469AD0}" srcOrd="1" destOrd="0" presId="urn:microsoft.com/office/officeart/2009/3/layout/HorizontalOrganizationChart"/>
    <dgm:cxn modelId="{F5DB22A4-96FE-4DE0-8E8E-8D22E93A2907}" srcId="{19D8B120-6846-4256-B4A8-887041330547}" destId="{9F9677F7-22A0-4B00-8BF8-B94942669F07}" srcOrd="1" destOrd="0" parTransId="{3B736D12-15AF-44B7-B247-C543D22BCF61}" sibTransId="{734F4350-47C9-4E4D-AD1A-D8098ADD9CAF}"/>
    <dgm:cxn modelId="{6633EF8A-8D34-49A0-A63B-44DA24FD6DDE}" srcId="{E947FBB4-3BE0-45DB-A5DC-FB9A205115EB}" destId="{F4F243A9-83D9-45B9-BAE6-F181C419C6DB}" srcOrd="0" destOrd="0" parTransId="{A4BA6088-1BC7-4E30-B4C0-0F870CB667E8}" sibTransId="{56633D36-F4C6-4E89-8292-F166899D1C41}"/>
    <dgm:cxn modelId="{7B5BA34D-BD5E-4053-9789-F3D242643EB1}" type="presOf" srcId="{C9C3C87E-AB0A-46C1-8D2E-97D247E46E2A}" destId="{4794AEA7-7F4F-4ABC-B96F-8561E11BE176}" srcOrd="0" destOrd="0" presId="urn:microsoft.com/office/officeart/2009/3/layout/HorizontalOrganizationChart"/>
    <dgm:cxn modelId="{036BF8CF-B601-4A76-B683-D1E10477A3A4}" srcId="{6395A4C0-73F6-4BD7-BE4E-BEC4D091933B}" destId="{B4BEE080-F290-4AA0-8F8C-E1B42B6DCFBC}" srcOrd="1" destOrd="0" parTransId="{3FCD90CC-788A-466F-946C-C7810658F3F1}" sibTransId="{7D5F3705-A1F5-485B-BA12-4DB2E52AFFAC}"/>
    <dgm:cxn modelId="{DA7A455A-6473-4C4D-A849-1D54CD520102}" type="presOf" srcId="{D5B68F1B-22CC-4329-9A82-26997B2E3EBD}" destId="{D29C1E41-F0A6-4B0B-A7AC-16A7954D8AC2}" srcOrd="0" destOrd="0" presId="urn:microsoft.com/office/officeart/2009/3/layout/HorizontalOrganizationChart"/>
    <dgm:cxn modelId="{40601F6E-9D3D-4A4B-A8B0-51548F2BB7EA}" type="presOf" srcId="{0E2C73A5-8A60-4CB8-9347-8086C508A792}" destId="{4822958B-A32A-4847-8025-C72E7A3E3F82}" srcOrd="0" destOrd="0" presId="urn:microsoft.com/office/officeart/2009/3/layout/HorizontalOrganizationChart"/>
    <dgm:cxn modelId="{0AE9EA9E-19ED-414B-BE77-E862F0F13A32}" type="presOf" srcId="{E947FBB4-3BE0-45DB-A5DC-FB9A205115EB}" destId="{319D7253-4350-4C4B-A180-FD61D617FF9A}" srcOrd="1" destOrd="0" presId="urn:microsoft.com/office/officeart/2009/3/layout/HorizontalOrganizationChart"/>
    <dgm:cxn modelId="{54B7D4C5-9F7C-447B-A312-B9FE6C7C0885}" srcId="{19D8B120-6846-4256-B4A8-887041330547}" destId="{57CD9517-A0F4-4FB5-9108-038B218BCAE2}" srcOrd="4" destOrd="0" parTransId="{0E2C73A5-8A60-4CB8-9347-8086C508A792}" sibTransId="{653490BB-A103-4F37-8FA0-9325DBAF4B6F}"/>
    <dgm:cxn modelId="{FB3137F3-121A-4048-A40B-9D0574A10A77}" type="presOf" srcId="{E947FBB4-3BE0-45DB-A5DC-FB9A205115EB}" destId="{F8FE4275-5F21-4581-AEF5-27EEAE48B4D9}" srcOrd="0" destOrd="0" presId="urn:microsoft.com/office/officeart/2009/3/layout/HorizontalOrganizationChart"/>
    <dgm:cxn modelId="{DA76E1E6-8CED-4A50-9EEE-1B2A4F1370A4}" srcId="{6395A4C0-73F6-4BD7-BE4E-BEC4D091933B}" destId="{19D8B120-6846-4256-B4A8-887041330547}" srcOrd="0" destOrd="0" parTransId="{D5B68F1B-22CC-4329-9A82-26997B2E3EBD}" sibTransId="{6BA0C932-2988-4BB9-8C68-A9BC0298DF1D}"/>
    <dgm:cxn modelId="{5866BAAE-9318-41DC-A560-17451385B619}" type="presOf" srcId="{0412AC0C-6961-49EC-93DE-5DB336C57837}" destId="{47D80736-CADB-4E5E-BC5B-08D8FCA54DC7}" srcOrd="1" destOrd="0" presId="urn:microsoft.com/office/officeart/2009/3/layout/HorizontalOrganizationChart"/>
    <dgm:cxn modelId="{DCF6CF4C-23A7-4E88-98AC-6124652570ED}" type="presOf" srcId="{19D8B120-6846-4256-B4A8-887041330547}" destId="{520C1F4E-FCAD-4AF2-8E87-7300EA915679}" srcOrd="1" destOrd="0" presId="urn:microsoft.com/office/officeart/2009/3/layout/HorizontalOrganizationChart"/>
    <dgm:cxn modelId="{002CE0B7-0E95-4759-A3E7-3D60A8F021F7}" type="presOf" srcId="{48DAB7D3-8680-43ED-A5D5-455604FB3BB0}" destId="{BF536981-7361-45A5-9AA1-C6A62CE53B3D}" srcOrd="1" destOrd="0" presId="urn:microsoft.com/office/officeart/2009/3/layout/HorizontalOrganizationChart"/>
    <dgm:cxn modelId="{A824B82C-AACE-4D30-90E6-EFA1EE536939}" type="presOf" srcId="{FF884F56-3735-436E-9A5B-33605F7D0FAD}" destId="{0A06EE0A-CCDA-4464-ADCD-3BB5275C8D0F}" srcOrd="0" destOrd="0" presId="urn:microsoft.com/office/officeart/2009/3/layout/HorizontalOrganizationChart"/>
    <dgm:cxn modelId="{11F76A61-4B6D-4A76-8FFA-DE64D5DF57AF}" type="presOf" srcId="{0412AC0C-6961-49EC-93DE-5DB336C57837}" destId="{AAE6DF10-8A6D-4D90-A3CC-2303FF82B0A5}" srcOrd="0" destOrd="0" presId="urn:microsoft.com/office/officeart/2009/3/layout/HorizontalOrganizationChart"/>
    <dgm:cxn modelId="{FE06F3D1-ECBE-426A-8077-C439B61C9D1E}" type="presOf" srcId="{5B8E59FA-969A-4071-A281-84D1A8E04831}" destId="{9508DBE6-70B2-43BE-A2C2-D820EB1B689D}" srcOrd="0" destOrd="0" presId="urn:microsoft.com/office/officeart/2009/3/layout/HorizontalOrganizationChart"/>
    <dgm:cxn modelId="{7966C0DA-1F94-4CC9-99E0-8F19C0D9A4D7}" type="presOf" srcId="{0A0B3D2F-46F2-4EBA-8C10-703C4811EFC4}" destId="{2D283008-9A3F-4F9B-8631-113AB0399C36}" srcOrd="0" destOrd="0" presId="urn:microsoft.com/office/officeart/2009/3/layout/HorizontalOrganizationChart"/>
    <dgm:cxn modelId="{D1E66B0E-9AC8-4454-9944-86A4FF5543FC}" type="presOf" srcId="{19D8B120-6846-4256-B4A8-887041330547}" destId="{92C56A28-FD26-46F0-8473-E7C6698433B7}" srcOrd="0" destOrd="0" presId="urn:microsoft.com/office/officeart/2009/3/layout/HorizontalOrganizationChart"/>
    <dgm:cxn modelId="{A413856D-2A5E-4AD5-B815-F6DB37E2FEBE}" type="presOf" srcId="{57CD9517-A0F4-4FB5-9108-038B218BCAE2}" destId="{037C6932-18F9-4AA9-BCCD-C7265CE21719}" srcOrd="0" destOrd="0" presId="urn:microsoft.com/office/officeart/2009/3/layout/HorizontalOrganizationChart"/>
    <dgm:cxn modelId="{A5817CC3-7C21-4B48-BF95-8151DBBF4895}" type="presParOf" srcId="{31455B73-3540-4A97-9584-D0B09FEBE639}" destId="{BE663EC5-2C97-45AA-BF46-A0CDF896F71B}" srcOrd="0" destOrd="0" presId="urn:microsoft.com/office/officeart/2009/3/layout/HorizontalOrganizationChart"/>
    <dgm:cxn modelId="{10749EA9-1E8F-4C28-B5BF-F69A6641C3B3}" type="presParOf" srcId="{BE663EC5-2C97-45AA-BF46-A0CDF896F71B}" destId="{24CEC310-154B-4E75-AA3D-3E5D6E5A3348}" srcOrd="0" destOrd="0" presId="urn:microsoft.com/office/officeart/2009/3/layout/HorizontalOrganizationChart"/>
    <dgm:cxn modelId="{93050780-C3D7-4162-9A99-680CD9523BBC}" type="presParOf" srcId="{24CEC310-154B-4E75-AA3D-3E5D6E5A3348}" destId="{3B461DA5-C5AD-473B-BE1D-C48025597C37}" srcOrd="0" destOrd="0" presId="urn:microsoft.com/office/officeart/2009/3/layout/HorizontalOrganizationChart"/>
    <dgm:cxn modelId="{9F34B918-98D7-4093-844A-54FAAB5EE3BA}" type="presParOf" srcId="{24CEC310-154B-4E75-AA3D-3E5D6E5A3348}" destId="{5C71EA66-D47B-4263-8A24-67B6A9469AD0}" srcOrd="1" destOrd="0" presId="urn:microsoft.com/office/officeart/2009/3/layout/HorizontalOrganizationChart"/>
    <dgm:cxn modelId="{B30CCD6E-9248-4F0A-8491-5618365969EA}" type="presParOf" srcId="{BE663EC5-2C97-45AA-BF46-A0CDF896F71B}" destId="{AD79B44E-D904-4A9E-975E-EAB9D5AB9795}" srcOrd="1" destOrd="0" presId="urn:microsoft.com/office/officeart/2009/3/layout/HorizontalOrganizationChart"/>
    <dgm:cxn modelId="{E7A2F804-EB77-4B57-9DA6-87404764750F}" type="presParOf" srcId="{AD79B44E-D904-4A9E-975E-EAB9D5AB9795}" destId="{D29C1E41-F0A6-4B0B-A7AC-16A7954D8AC2}" srcOrd="0" destOrd="0" presId="urn:microsoft.com/office/officeart/2009/3/layout/HorizontalOrganizationChart"/>
    <dgm:cxn modelId="{56A07300-FFF2-4F77-A065-69FFC90D4FC4}" type="presParOf" srcId="{AD79B44E-D904-4A9E-975E-EAB9D5AB9795}" destId="{B296480D-3FCE-4893-8382-FC0F09B6CDCD}" srcOrd="1" destOrd="0" presId="urn:microsoft.com/office/officeart/2009/3/layout/HorizontalOrganizationChart"/>
    <dgm:cxn modelId="{C29BE7F6-0AA0-42F4-8573-FD46033A46DA}" type="presParOf" srcId="{B296480D-3FCE-4893-8382-FC0F09B6CDCD}" destId="{4003B6D1-2710-4EF4-9FEA-39C83524BD4F}" srcOrd="0" destOrd="0" presId="urn:microsoft.com/office/officeart/2009/3/layout/HorizontalOrganizationChart"/>
    <dgm:cxn modelId="{AA070550-D775-44BB-84DA-0F21563E7E90}" type="presParOf" srcId="{4003B6D1-2710-4EF4-9FEA-39C83524BD4F}" destId="{92C56A28-FD26-46F0-8473-E7C6698433B7}" srcOrd="0" destOrd="0" presId="urn:microsoft.com/office/officeart/2009/3/layout/HorizontalOrganizationChart"/>
    <dgm:cxn modelId="{463DE5CD-9E28-4271-937D-65E91735F45E}" type="presParOf" srcId="{4003B6D1-2710-4EF4-9FEA-39C83524BD4F}" destId="{520C1F4E-FCAD-4AF2-8E87-7300EA915679}" srcOrd="1" destOrd="0" presId="urn:microsoft.com/office/officeart/2009/3/layout/HorizontalOrganizationChart"/>
    <dgm:cxn modelId="{D47AAE16-7BFD-4EA9-9F5B-0DA777CB09DF}" type="presParOf" srcId="{B296480D-3FCE-4893-8382-FC0F09B6CDCD}" destId="{21C6D09D-3164-4227-8871-3AC26C922E4D}" srcOrd="1" destOrd="0" presId="urn:microsoft.com/office/officeart/2009/3/layout/HorizontalOrganizationChart"/>
    <dgm:cxn modelId="{E78602A1-26CC-4DFD-AEBE-B95A441ABA25}" type="presParOf" srcId="{21C6D09D-3164-4227-8871-3AC26C922E4D}" destId="{C115CE2F-7ADC-4F7B-90C5-C39CE83D05A5}" srcOrd="0" destOrd="0" presId="urn:microsoft.com/office/officeart/2009/3/layout/HorizontalOrganizationChart"/>
    <dgm:cxn modelId="{B4A6CBDF-3ABC-41F2-AF12-7B88EECAEF6A}" type="presParOf" srcId="{21C6D09D-3164-4227-8871-3AC26C922E4D}" destId="{B6201FB0-C046-41DD-B194-CB157B60661E}" srcOrd="1" destOrd="0" presId="urn:microsoft.com/office/officeart/2009/3/layout/HorizontalOrganizationChart"/>
    <dgm:cxn modelId="{1C3649F1-53AA-47B6-A9B8-BFC48E9C3A21}" type="presParOf" srcId="{B6201FB0-C046-41DD-B194-CB157B60661E}" destId="{5C83E7DC-0437-4D3A-951A-B1FD34F7A015}" srcOrd="0" destOrd="0" presId="urn:microsoft.com/office/officeart/2009/3/layout/HorizontalOrganizationChart"/>
    <dgm:cxn modelId="{E5BE797B-3327-4D01-ADDF-3C0C295CABBE}" type="presParOf" srcId="{5C83E7DC-0437-4D3A-951A-B1FD34F7A015}" destId="{5B651776-AAB8-4A28-B245-D4AFDC1DAA66}" srcOrd="0" destOrd="0" presId="urn:microsoft.com/office/officeart/2009/3/layout/HorizontalOrganizationChart"/>
    <dgm:cxn modelId="{019E7BD9-4ECB-47F2-8B04-1C630ED54C8F}" type="presParOf" srcId="{5C83E7DC-0437-4D3A-951A-B1FD34F7A015}" destId="{44A8B970-872E-4950-888F-AA8B4B5DBC43}" srcOrd="1" destOrd="0" presId="urn:microsoft.com/office/officeart/2009/3/layout/HorizontalOrganizationChart"/>
    <dgm:cxn modelId="{5BBBB766-648D-4F5B-B057-16FA19990F16}" type="presParOf" srcId="{B6201FB0-C046-41DD-B194-CB157B60661E}" destId="{DDC5CDF4-F4C1-4E14-8D62-6C124F4A12BA}" srcOrd="1" destOrd="0" presId="urn:microsoft.com/office/officeart/2009/3/layout/HorizontalOrganizationChart"/>
    <dgm:cxn modelId="{852123F7-CBD3-47D5-B081-DE975955BE67}" type="presParOf" srcId="{B6201FB0-C046-41DD-B194-CB157B60661E}" destId="{DFA16388-91FA-4553-9184-21B828BF5BB5}" srcOrd="2" destOrd="0" presId="urn:microsoft.com/office/officeart/2009/3/layout/HorizontalOrganizationChart"/>
    <dgm:cxn modelId="{D70BD23B-F701-4C68-871B-D9B51D7C50D6}" type="presParOf" srcId="{21C6D09D-3164-4227-8871-3AC26C922E4D}" destId="{AB20934F-3686-4825-B988-7E84EBEE4364}" srcOrd="2" destOrd="0" presId="urn:microsoft.com/office/officeart/2009/3/layout/HorizontalOrganizationChart"/>
    <dgm:cxn modelId="{3976B6D5-D651-4363-8905-25920ED81589}" type="presParOf" srcId="{21C6D09D-3164-4227-8871-3AC26C922E4D}" destId="{EE433FEB-5745-434D-90E5-853E5E0E0BF4}" srcOrd="3" destOrd="0" presId="urn:microsoft.com/office/officeart/2009/3/layout/HorizontalOrganizationChart"/>
    <dgm:cxn modelId="{46501302-D217-4601-937C-4030FAC1F90C}" type="presParOf" srcId="{EE433FEB-5745-434D-90E5-853E5E0E0BF4}" destId="{49BDA606-60E5-45CA-BE90-D56699933586}" srcOrd="0" destOrd="0" presId="urn:microsoft.com/office/officeart/2009/3/layout/HorizontalOrganizationChart"/>
    <dgm:cxn modelId="{F0DB5558-F3BB-4F38-80D5-48CAF101A7FE}" type="presParOf" srcId="{49BDA606-60E5-45CA-BE90-D56699933586}" destId="{83494CC7-02E5-4860-8DFB-0DA8C5D031F1}" srcOrd="0" destOrd="0" presId="urn:microsoft.com/office/officeart/2009/3/layout/HorizontalOrganizationChart"/>
    <dgm:cxn modelId="{A28C4A33-B370-4EDD-9E25-1A80954C106E}" type="presParOf" srcId="{49BDA606-60E5-45CA-BE90-D56699933586}" destId="{0BE72895-DA76-498C-B03B-5E30997FD3FC}" srcOrd="1" destOrd="0" presId="urn:microsoft.com/office/officeart/2009/3/layout/HorizontalOrganizationChart"/>
    <dgm:cxn modelId="{64F20C34-D259-4247-B026-D917895FD68A}" type="presParOf" srcId="{EE433FEB-5745-434D-90E5-853E5E0E0BF4}" destId="{F3ED1A7D-F316-4913-9720-1351C30B94B0}" srcOrd="1" destOrd="0" presId="urn:microsoft.com/office/officeart/2009/3/layout/HorizontalOrganizationChart"/>
    <dgm:cxn modelId="{8CC9828F-69B6-4D16-A1A5-1201819EB77B}" type="presParOf" srcId="{EE433FEB-5745-434D-90E5-853E5E0E0BF4}" destId="{88E53804-7A4C-402B-8B1D-226F0A7DBFCB}" srcOrd="2" destOrd="0" presId="urn:microsoft.com/office/officeart/2009/3/layout/HorizontalOrganizationChart"/>
    <dgm:cxn modelId="{4C3770CF-F7A5-4688-A3AC-EBBEF38A16D2}" type="presParOf" srcId="{21C6D09D-3164-4227-8871-3AC26C922E4D}" destId="{C489A1F6-EFCD-4564-96EC-21CE9A82E04B}" srcOrd="4" destOrd="0" presId="urn:microsoft.com/office/officeart/2009/3/layout/HorizontalOrganizationChart"/>
    <dgm:cxn modelId="{7DB3FA31-643A-42AE-AF4E-556A6CAD0289}" type="presParOf" srcId="{21C6D09D-3164-4227-8871-3AC26C922E4D}" destId="{CA018F6D-E60F-4EC3-B4A3-E2F1477F83AF}" srcOrd="5" destOrd="0" presId="urn:microsoft.com/office/officeart/2009/3/layout/HorizontalOrganizationChart"/>
    <dgm:cxn modelId="{BA28E04D-99BD-436B-BE2D-01FEA6311467}" type="presParOf" srcId="{CA018F6D-E60F-4EC3-B4A3-E2F1477F83AF}" destId="{EF463A96-9EE5-44D3-9403-C64B6F1D3F8F}" srcOrd="0" destOrd="0" presId="urn:microsoft.com/office/officeart/2009/3/layout/HorizontalOrganizationChart"/>
    <dgm:cxn modelId="{764788C6-7CA7-45DA-A19E-6D98C3501019}" type="presParOf" srcId="{EF463A96-9EE5-44D3-9403-C64B6F1D3F8F}" destId="{AAE6DF10-8A6D-4D90-A3CC-2303FF82B0A5}" srcOrd="0" destOrd="0" presId="urn:microsoft.com/office/officeart/2009/3/layout/HorizontalOrganizationChart"/>
    <dgm:cxn modelId="{EA8F0B1F-3C75-4064-A285-2CE49106B756}" type="presParOf" srcId="{EF463A96-9EE5-44D3-9403-C64B6F1D3F8F}" destId="{47D80736-CADB-4E5E-BC5B-08D8FCA54DC7}" srcOrd="1" destOrd="0" presId="urn:microsoft.com/office/officeart/2009/3/layout/HorizontalOrganizationChart"/>
    <dgm:cxn modelId="{124E593B-F7D5-4E3B-A820-D4D2A672AC2E}" type="presParOf" srcId="{CA018F6D-E60F-4EC3-B4A3-E2F1477F83AF}" destId="{DA73C8DE-6585-43FD-A637-40AA0C3E7B4E}" srcOrd="1" destOrd="0" presId="urn:microsoft.com/office/officeart/2009/3/layout/HorizontalOrganizationChart"/>
    <dgm:cxn modelId="{645089A5-BFC3-408B-B432-467E9F8BC9A1}" type="presParOf" srcId="{CA018F6D-E60F-4EC3-B4A3-E2F1477F83AF}" destId="{BF470AE9-49FF-4316-94DB-3BB248C4022D}" srcOrd="2" destOrd="0" presId="urn:microsoft.com/office/officeart/2009/3/layout/HorizontalOrganizationChart"/>
    <dgm:cxn modelId="{FCFBDB58-B3DC-4847-A062-0F56A867D30F}" type="presParOf" srcId="{21C6D09D-3164-4227-8871-3AC26C922E4D}" destId="{9508DBE6-70B2-43BE-A2C2-D820EB1B689D}" srcOrd="6" destOrd="0" presId="urn:microsoft.com/office/officeart/2009/3/layout/HorizontalOrganizationChart"/>
    <dgm:cxn modelId="{9561E99E-C3CD-4F37-8148-57FC7E256347}" type="presParOf" srcId="{21C6D09D-3164-4227-8871-3AC26C922E4D}" destId="{84171651-A158-4223-AA40-62FD54854912}" srcOrd="7" destOrd="0" presId="urn:microsoft.com/office/officeart/2009/3/layout/HorizontalOrganizationChart"/>
    <dgm:cxn modelId="{C55A9384-4060-46E4-9F7A-F5C3EE82D6E6}" type="presParOf" srcId="{84171651-A158-4223-AA40-62FD54854912}" destId="{203B296E-F76C-4FE4-A937-9CA8197E5109}" srcOrd="0" destOrd="0" presId="urn:microsoft.com/office/officeart/2009/3/layout/HorizontalOrganizationChart"/>
    <dgm:cxn modelId="{E88B2717-7246-452D-AE77-D7BA91DEC776}" type="presParOf" srcId="{203B296E-F76C-4FE4-A937-9CA8197E5109}" destId="{2591C3D3-1564-4EBC-BEF4-E97958D19DCC}" srcOrd="0" destOrd="0" presId="urn:microsoft.com/office/officeart/2009/3/layout/HorizontalOrganizationChart"/>
    <dgm:cxn modelId="{DCE1BC1F-3515-493E-85EE-82F3C5F009CF}" type="presParOf" srcId="{203B296E-F76C-4FE4-A937-9CA8197E5109}" destId="{1A58CD59-8362-4111-BF5B-FD576808F967}" srcOrd="1" destOrd="0" presId="urn:microsoft.com/office/officeart/2009/3/layout/HorizontalOrganizationChart"/>
    <dgm:cxn modelId="{C77726D9-F9C8-4E62-BEB7-2C5FFE94C01F}" type="presParOf" srcId="{84171651-A158-4223-AA40-62FD54854912}" destId="{7E439A58-30EE-4CD7-B01F-B9F3AF94625A}" srcOrd="1" destOrd="0" presId="urn:microsoft.com/office/officeart/2009/3/layout/HorizontalOrganizationChart"/>
    <dgm:cxn modelId="{587593DC-EDB1-4C12-B771-5B74DF636E9F}" type="presParOf" srcId="{84171651-A158-4223-AA40-62FD54854912}" destId="{F7BD3D50-02C3-4D2B-8D3B-A1BC310CD70F}" srcOrd="2" destOrd="0" presId="urn:microsoft.com/office/officeart/2009/3/layout/HorizontalOrganizationChart"/>
    <dgm:cxn modelId="{6BC0EF04-3F83-4EB7-9C52-D009216825A4}" type="presParOf" srcId="{21C6D09D-3164-4227-8871-3AC26C922E4D}" destId="{4822958B-A32A-4847-8025-C72E7A3E3F82}" srcOrd="8" destOrd="0" presId="urn:microsoft.com/office/officeart/2009/3/layout/HorizontalOrganizationChart"/>
    <dgm:cxn modelId="{44C30071-4753-4D32-821B-41F54AA45D2E}" type="presParOf" srcId="{21C6D09D-3164-4227-8871-3AC26C922E4D}" destId="{E0A1FFF0-C85F-4343-AE6A-BC2D3045F988}" srcOrd="9" destOrd="0" presId="urn:microsoft.com/office/officeart/2009/3/layout/HorizontalOrganizationChart"/>
    <dgm:cxn modelId="{B3DEF822-FFE9-420B-8F70-9C456E38360F}" type="presParOf" srcId="{E0A1FFF0-C85F-4343-AE6A-BC2D3045F988}" destId="{169712DE-4767-45DF-9D2B-DFF678D68C09}" srcOrd="0" destOrd="0" presId="urn:microsoft.com/office/officeart/2009/3/layout/HorizontalOrganizationChart"/>
    <dgm:cxn modelId="{ABBDCDD1-06F6-4383-98A2-217279EA732B}" type="presParOf" srcId="{169712DE-4767-45DF-9D2B-DFF678D68C09}" destId="{037C6932-18F9-4AA9-BCCD-C7265CE21719}" srcOrd="0" destOrd="0" presId="urn:microsoft.com/office/officeart/2009/3/layout/HorizontalOrganizationChart"/>
    <dgm:cxn modelId="{4ACC9C7C-2F4F-4961-B1EC-33A1435EB34A}" type="presParOf" srcId="{169712DE-4767-45DF-9D2B-DFF678D68C09}" destId="{752C63BB-0B91-4412-80F5-95F190961CA0}" srcOrd="1" destOrd="0" presId="urn:microsoft.com/office/officeart/2009/3/layout/HorizontalOrganizationChart"/>
    <dgm:cxn modelId="{7A1DC32E-817A-4880-9DD7-B5B57E5C57F1}" type="presParOf" srcId="{E0A1FFF0-C85F-4343-AE6A-BC2D3045F988}" destId="{9BFDA44A-0B3F-456A-AF57-B3283DD4F655}" srcOrd="1" destOrd="0" presId="urn:microsoft.com/office/officeart/2009/3/layout/HorizontalOrganizationChart"/>
    <dgm:cxn modelId="{185A9340-C04E-4AB7-84ED-169EBE7F6658}" type="presParOf" srcId="{E0A1FFF0-C85F-4343-AE6A-BC2D3045F988}" destId="{4E3132CB-74D0-4878-A03A-76EBFB5B0BD1}" srcOrd="2" destOrd="0" presId="urn:microsoft.com/office/officeart/2009/3/layout/HorizontalOrganizationChart"/>
    <dgm:cxn modelId="{616342FA-91BD-47B9-B34C-1D1E092C863F}" type="presParOf" srcId="{B296480D-3FCE-4893-8382-FC0F09B6CDCD}" destId="{D1D3350D-2394-40A0-9AED-048AD8E264DE}" srcOrd="2" destOrd="0" presId="urn:microsoft.com/office/officeart/2009/3/layout/HorizontalOrganizationChart"/>
    <dgm:cxn modelId="{4F4E9DF1-FD7D-483E-98B5-5B977B272FCD}" type="presParOf" srcId="{AD79B44E-D904-4A9E-975E-EAB9D5AB9795}" destId="{B91E6F14-4105-4808-84F8-C0B830D8D356}" srcOrd="2" destOrd="0" presId="urn:microsoft.com/office/officeart/2009/3/layout/HorizontalOrganizationChart"/>
    <dgm:cxn modelId="{9BB9F373-E145-43AA-8360-FCFC01C48CF4}" type="presParOf" srcId="{AD79B44E-D904-4A9E-975E-EAB9D5AB9795}" destId="{CA41C460-FFB0-4A37-B813-F0C8359A770C}" srcOrd="3" destOrd="0" presId="urn:microsoft.com/office/officeart/2009/3/layout/HorizontalOrganizationChart"/>
    <dgm:cxn modelId="{C2BC58E2-C0EF-4186-89DA-3612C1291285}" type="presParOf" srcId="{CA41C460-FFB0-4A37-B813-F0C8359A770C}" destId="{D5D41381-905D-499E-8116-C5428C2A5F1A}" srcOrd="0" destOrd="0" presId="urn:microsoft.com/office/officeart/2009/3/layout/HorizontalOrganizationChart"/>
    <dgm:cxn modelId="{7F8A52F7-194F-4C1A-8C34-DC1DE19B5636}" type="presParOf" srcId="{D5D41381-905D-499E-8116-C5428C2A5F1A}" destId="{80963086-CB83-4C60-9F3F-609543941E4D}" srcOrd="0" destOrd="0" presId="urn:microsoft.com/office/officeart/2009/3/layout/HorizontalOrganizationChart"/>
    <dgm:cxn modelId="{1D90D02A-1F36-4906-9216-88616E4666A3}" type="presParOf" srcId="{D5D41381-905D-499E-8116-C5428C2A5F1A}" destId="{5C34149E-533B-4784-9159-99A966206245}" srcOrd="1" destOrd="0" presId="urn:microsoft.com/office/officeart/2009/3/layout/HorizontalOrganizationChart"/>
    <dgm:cxn modelId="{A74FD6C9-8FE9-4B0D-B80F-91CE389036DD}" type="presParOf" srcId="{CA41C460-FFB0-4A37-B813-F0C8359A770C}" destId="{0AB0A2A1-4006-4F84-8535-42A784A9728E}" srcOrd="1" destOrd="0" presId="urn:microsoft.com/office/officeart/2009/3/layout/HorizontalOrganizationChart"/>
    <dgm:cxn modelId="{1DC1F021-F312-42BF-9FCC-2F49F258A7E1}" type="presParOf" srcId="{0AB0A2A1-4006-4F84-8535-42A784A9728E}" destId="{2D283008-9A3F-4F9B-8631-113AB0399C36}" srcOrd="0" destOrd="0" presId="urn:microsoft.com/office/officeart/2009/3/layout/HorizontalOrganizationChart"/>
    <dgm:cxn modelId="{4CA37DDC-6214-49EC-9512-2D2118628FA6}" type="presParOf" srcId="{0AB0A2A1-4006-4F84-8535-42A784A9728E}" destId="{CA146323-93E7-48D3-B9DF-D40396273CB2}" srcOrd="1" destOrd="0" presId="urn:microsoft.com/office/officeart/2009/3/layout/HorizontalOrganizationChart"/>
    <dgm:cxn modelId="{3CD29929-14B3-4C25-B7A6-3F39E3D38DD0}" type="presParOf" srcId="{CA146323-93E7-48D3-B9DF-D40396273CB2}" destId="{5DFCBC35-F177-4A77-B2EF-56F60A0667DE}" srcOrd="0" destOrd="0" presId="urn:microsoft.com/office/officeart/2009/3/layout/HorizontalOrganizationChart"/>
    <dgm:cxn modelId="{2598423E-CF93-4858-A794-B02A4E9347B7}" type="presParOf" srcId="{5DFCBC35-F177-4A77-B2EF-56F60A0667DE}" destId="{4461E7D6-B7B3-48FC-8648-0FD10B2D0917}" srcOrd="0" destOrd="0" presId="urn:microsoft.com/office/officeart/2009/3/layout/HorizontalOrganizationChart"/>
    <dgm:cxn modelId="{F167E042-B43B-4301-B921-B956B758055E}" type="presParOf" srcId="{5DFCBC35-F177-4A77-B2EF-56F60A0667DE}" destId="{BF536981-7361-45A5-9AA1-C6A62CE53B3D}" srcOrd="1" destOrd="0" presId="urn:microsoft.com/office/officeart/2009/3/layout/HorizontalOrganizationChart"/>
    <dgm:cxn modelId="{21798E3A-7B31-489B-A520-6E8A890C8436}" type="presParOf" srcId="{CA146323-93E7-48D3-B9DF-D40396273CB2}" destId="{C5E4CA37-8458-4EDE-B273-DF1963AE8040}" srcOrd="1" destOrd="0" presId="urn:microsoft.com/office/officeart/2009/3/layout/HorizontalOrganizationChart"/>
    <dgm:cxn modelId="{72226D7C-C975-4587-92B2-218672A98B28}" type="presParOf" srcId="{CA146323-93E7-48D3-B9DF-D40396273CB2}" destId="{9CE5B617-9103-4E97-9525-8B6382596BB1}" srcOrd="2" destOrd="0" presId="urn:microsoft.com/office/officeart/2009/3/layout/HorizontalOrganizationChart"/>
    <dgm:cxn modelId="{39A5E285-0ADE-44A1-9E1C-716230FC9692}" type="presParOf" srcId="{0AB0A2A1-4006-4F84-8535-42A784A9728E}" destId="{077847FB-AC2A-4785-8376-9E59E7B644F6}" srcOrd="2" destOrd="0" presId="urn:microsoft.com/office/officeart/2009/3/layout/HorizontalOrganizationChart"/>
    <dgm:cxn modelId="{050F1651-B230-48F7-86ED-BF72A3938A85}" type="presParOf" srcId="{0AB0A2A1-4006-4F84-8535-42A784A9728E}" destId="{0FE43DEB-5700-40E4-BC73-F4D32341042D}" srcOrd="3" destOrd="0" presId="urn:microsoft.com/office/officeart/2009/3/layout/HorizontalOrganizationChart"/>
    <dgm:cxn modelId="{E58C180C-98ED-481A-87DF-BAF9F351D668}" type="presParOf" srcId="{0FE43DEB-5700-40E4-BC73-F4D32341042D}" destId="{58BC7DD9-98F7-415C-8ADC-09113D200560}" srcOrd="0" destOrd="0" presId="urn:microsoft.com/office/officeart/2009/3/layout/HorizontalOrganizationChart"/>
    <dgm:cxn modelId="{B9DB1790-1AA2-4B93-B76E-E3215A33EC91}" type="presParOf" srcId="{58BC7DD9-98F7-415C-8ADC-09113D200560}" destId="{1F01CF7C-2496-44C3-A631-EFF8E70E02DC}" srcOrd="0" destOrd="0" presId="urn:microsoft.com/office/officeart/2009/3/layout/HorizontalOrganizationChart"/>
    <dgm:cxn modelId="{C407EA8D-2B4B-40C6-B5A5-BEBAD6F1E2AD}" type="presParOf" srcId="{58BC7DD9-98F7-415C-8ADC-09113D200560}" destId="{EB217146-3858-46B9-BEDA-17F58E04AAD9}" srcOrd="1" destOrd="0" presId="urn:microsoft.com/office/officeart/2009/3/layout/HorizontalOrganizationChart"/>
    <dgm:cxn modelId="{45A67839-EBFF-41BE-852B-8BBF92118E16}" type="presParOf" srcId="{0FE43DEB-5700-40E4-BC73-F4D32341042D}" destId="{A09863D9-686E-4E8D-8118-A5E6B4E56D7E}" srcOrd="1" destOrd="0" presId="urn:microsoft.com/office/officeart/2009/3/layout/HorizontalOrganizationChart"/>
    <dgm:cxn modelId="{6A486A46-11A8-4C3E-9968-6A33155366BC}" type="presParOf" srcId="{0FE43DEB-5700-40E4-BC73-F4D32341042D}" destId="{2E1C4A12-0370-489C-8DBF-0A92E78A84CA}" srcOrd="2" destOrd="0" presId="urn:microsoft.com/office/officeart/2009/3/layout/HorizontalOrganizationChart"/>
    <dgm:cxn modelId="{CF4AE324-31CD-4763-85A5-DEBD066BB0DC}" type="presParOf" srcId="{0AB0A2A1-4006-4F84-8535-42A784A9728E}" destId="{71230A86-B0C2-4EC9-A1ED-05F6C21057F4}" srcOrd="4" destOrd="0" presId="urn:microsoft.com/office/officeart/2009/3/layout/HorizontalOrganizationChart"/>
    <dgm:cxn modelId="{46F08A31-DBAE-484C-B94F-7D475C1FC4EE}" type="presParOf" srcId="{0AB0A2A1-4006-4F84-8535-42A784A9728E}" destId="{2B21D940-4204-4249-ADCF-44677F00E6E4}" srcOrd="5" destOrd="0" presId="urn:microsoft.com/office/officeart/2009/3/layout/HorizontalOrganizationChart"/>
    <dgm:cxn modelId="{F13EE36B-B939-4B1F-864F-8E52F7D3334B}" type="presParOf" srcId="{2B21D940-4204-4249-ADCF-44677F00E6E4}" destId="{B2F9B7F0-8098-47B8-98AF-41F1F0A4BB5C}" srcOrd="0" destOrd="0" presId="urn:microsoft.com/office/officeart/2009/3/layout/HorizontalOrganizationChart"/>
    <dgm:cxn modelId="{60ACC459-3399-4A21-ACD9-3330E0C17344}" type="presParOf" srcId="{B2F9B7F0-8098-47B8-98AF-41F1F0A4BB5C}" destId="{0A06EE0A-CCDA-4464-ADCD-3BB5275C8D0F}" srcOrd="0" destOrd="0" presId="urn:microsoft.com/office/officeart/2009/3/layout/HorizontalOrganizationChart"/>
    <dgm:cxn modelId="{272AF213-9C59-49AA-AA48-CD0C9768BA47}" type="presParOf" srcId="{B2F9B7F0-8098-47B8-98AF-41F1F0A4BB5C}" destId="{125F7E6C-2709-4770-835B-B79C3D8BFE4B}" srcOrd="1" destOrd="0" presId="urn:microsoft.com/office/officeart/2009/3/layout/HorizontalOrganizationChart"/>
    <dgm:cxn modelId="{771F9996-92F5-4935-AF52-7E17D835F595}" type="presParOf" srcId="{2B21D940-4204-4249-ADCF-44677F00E6E4}" destId="{4C09D86F-D852-4D7E-BB74-AE37359D74B4}" srcOrd="1" destOrd="0" presId="urn:microsoft.com/office/officeart/2009/3/layout/HorizontalOrganizationChart"/>
    <dgm:cxn modelId="{2BFDA084-4133-4DF6-B199-DA51F8A46614}" type="presParOf" srcId="{2B21D940-4204-4249-ADCF-44677F00E6E4}" destId="{83CA73B8-5904-4965-BFCD-B84BFE7692F1}" srcOrd="2" destOrd="0" presId="urn:microsoft.com/office/officeart/2009/3/layout/HorizontalOrganizationChart"/>
    <dgm:cxn modelId="{6C312A37-BCC9-4D90-AB4F-80491C771C32}" type="presParOf" srcId="{CA41C460-FFB0-4A37-B813-F0C8359A770C}" destId="{9A9CFA14-8464-441D-BB2C-6810F1D0AB53}" srcOrd="2" destOrd="0" presId="urn:microsoft.com/office/officeart/2009/3/layout/HorizontalOrganizationChart"/>
    <dgm:cxn modelId="{0A557B06-9A38-409B-96B7-132A5E747E86}" type="presParOf" srcId="{AD79B44E-D904-4A9E-975E-EAB9D5AB9795}" destId="{30B8774D-27C4-4F81-B260-18AF33967146}" srcOrd="4" destOrd="0" presId="urn:microsoft.com/office/officeart/2009/3/layout/HorizontalOrganizationChart"/>
    <dgm:cxn modelId="{45959A0A-3EB1-4378-B39B-919A561E368D}" type="presParOf" srcId="{AD79B44E-D904-4A9E-975E-EAB9D5AB9795}" destId="{23EF5878-BB80-4D2B-BDCE-97E628C1854D}" srcOrd="5" destOrd="0" presId="urn:microsoft.com/office/officeart/2009/3/layout/HorizontalOrganizationChart"/>
    <dgm:cxn modelId="{AD4E9030-6BF5-470F-94E6-C099D15CF74A}" type="presParOf" srcId="{23EF5878-BB80-4D2B-BDCE-97E628C1854D}" destId="{447A1616-15C1-45A0-993B-3EB1E8B631B3}" srcOrd="0" destOrd="0" presId="urn:microsoft.com/office/officeart/2009/3/layout/HorizontalOrganizationChart"/>
    <dgm:cxn modelId="{62405606-2ECB-4375-A0EC-FDE51FEF18BF}" type="presParOf" srcId="{447A1616-15C1-45A0-993B-3EB1E8B631B3}" destId="{F8FE4275-5F21-4581-AEF5-27EEAE48B4D9}" srcOrd="0" destOrd="0" presId="urn:microsoft.com/office/officeart/2009/3/layout/HorizontalOrganizationChart"/>
    <dgm:cxn modelId="{A80FB6FE-0F40-4E59-95E8-3FB2E73C206F}" type="presParOf" srcId="{447A1616-15C1-45A0-993B-3EB1E8B631B3}" destId="{319D7253-4350-4C4B-A180-FD61D617FF9A}" srcOrd="1" destOrd="0" presId="urn:microsoft.com/office/officeart/2009/3/layout/HorizontalOrganizationChart"/>
    <dgm:cxn modelId="{D5962366-AC13-4A62-986F-81A80A0E02AA}" type="presParOf" srcId="{23EF5878-BB80-4D2B-BDCE-97E628C1854D}" destId="{1D9006AF-3332-4443-A026-EB4E23E1C7AA}" srcOrd="1" destOrd="0" presId="urn:microsoft.com/office/officeart/2009/3/layout/HorizontalOrganizationChart"/>
    <dgm:cxn modelId="{93E7C1FB-300F-4031-9E04-9C493916593F}" type="presParOf" srcId="{1D9006AF-3332-4443-A026-EB4E23E1C7AA}" destId="{316C432B-594E-4CFB-81F7-3EC5C36B5E72}" srcOrd="0" destOrd="0" presId="urn:microsoft.com/office/officeart/2009/3/layout/HorizontalOrganizationChart"/>
    <dgm:cxn modelId="{54CE2DA3-2E27-417C-B765-43999AC40FAF}" type="presParOf" srcId="{1D9006AF-3332-4443-A026-EB4E23E1C7AA}" destId="{6BE46631-2C52-477F-9EDB-E8421D6B6949}" srcOrd="1" destOrd="0" presId="urn:microsoft.com/office/officeart/2009/3/layout/HorizontalOrganizationChart"/>
    <dgm:cxn modelId="{FB8C8F50-4AEE-4CB0-B311-4F5D38B47BBC}" type="presParOf" srcId="{6BE46631-2C52-477F-9EDB-E8421D6B6949}" destId="{7DC3C0F5-77A3-41B0-9C08-E9C2D841D442}" srcOrd="0" destOrd="0" presId="urn:microsoft.com/office/officeart/2009/3/layout/HorizontalOrganizationChart"/>
    <dgm:cxn modelId="{63B589F8-4888-48F9-A07E-53C9D3F01D24}" type="presParOf" srcId="{7DC3C0F5-77A3-41B0-9C08-E9C2D841D442}" destId="{D170B4F8-8D5B-4FCB-ADED-ED1F9C45C3B3}" srcOrd="0" destOrd="0" presId="urn:microsoft.com/office/officeart/2009/3/layout/HorizontalOrganizationChart"/>
    <dgm:cxn modelId="{7D1EE77C-6DDC-4FA6-B551-41D73453C9E1}" type="presParOf" srcId="{7DC3C0F5-77A3-41B0-9C08-E9C2D841D442}" destId="{8E73B191-AA60-412F-849E-825C25D13E60}" srcOrd="1" destOrd="0" presId="urn:microsoft.com/office/officeart/2009/3/layout/HorizontalOrganizationChart"/>
    <dgm:cxn modelId="{CAC5518F-C261-48E3-8983-6DA7FC7E6169}" type="presParOf" srcId="{6BE46631-2C52-477F-9EDB-E8421D6B6949}" destId="{9AA1F849-0292-41DB-8808-662E8A07D22C}" srcOrd="1" destOrd="0" presId="urn:microsoft.com/office/officeart/2009/3/layout/HorizontalOrganizationChart"/>
    <dgm:cxn modelId="{E7BD71DF-57B6-4A22-A32D-267CEF97BBCE}" type="presParOf" srcId="{6BE46631-2C52-477F-9EDB-E8421D6B6949}" destId="{E4CE21A9-BE34-4036-9B99-7CD948BEFED2}" srcOrd="2" destOrd="0" presId="urn:microsoft.com/office/officeart/2009/3/layout/HorizontalOrganizationChart"/>
    <dgm:cxn modelId="{20E950A4-7B81-46E3-A1A9-9BE38CC983B2}" type="presParOf" srcId="{1D9006AF-3332-4443-A026-EB4E23E1C7AA}" destId="{928C917A-30DA-4D1A-9820-84F19D4D1A99}" srcOrd="2" destOrd="0" presId="urn:microsoft.com/office/officeart/2009/3/layout/HorizontalOrganizationChart"/>
    <dgm:cxn modelId="{14677279-2865-4D53-ACAB-9EA9F1419CD5}" type="presParOf" srcId="{1D9006AF-3332-4443-A026-EB4E23E1C7AA}" destId="{5153D9B9-DF46-46BD-96B9-A486E2481930}" srcOrd="3" destOrd="0" presId="urn:microsoft.com/office/officeart/2009/3/layout/HorizontalOrganizationChart"/>
    <dgm:cxn modelId="{7BBB79FC-84BF-43BF-8A14-AB9B6031696C}" type="presParOf" srcId="{5153D9B9-DF46-46BD-96B9-A486E2481930}" destId="{35035CA4-D4D7-4856-ABD3-C0C53AF7DD50}" srcOrd="0" destOrd="0" presId="urn:microsoft.com/office/officeart/2009/3/layout/HorizontalOrganizationChart"/>
    <dgm:cxn modelId="{497C3FC7-4089-479F-92C0-80661F5649A2}" type="presParOf" srcId="{35035CA4-D4D7-4856-ABD3-C0C53AF7DD50}" destId="{7D8C9260-A891-4BB5-97BF-EE4393B4EA73}" srcOrd="0" destOrd="0" presId="urn:microsoft.com/office/officeart/2009/3/layout/HorizontalOrganizationChart"/>
    <dgm:cxn modelId="{F8A78598-033F-47B3-85AB-FFC6A9BD08D0}" type="presParOf" srcId="{35035CA4-D4D7-4856-ABD3-C0C53AF7DD50}" destId="{C64C20EF-54A9-4283-BF76-383F27952D3C}" srcOrd="1" destOrd="0" presId="urn:microsoft.com/office/officeart/2009/3/layout/HorizontalOrganizationChart"/>
    <dgm:cxn modelId="{E425B65D-5ED8-434F-AD0C-F9096F7C5195}" type="presParOf" srcId="{5153D9B9-DF46-46BD-96B9-A486E2481930}" destId="{842976D9-082F-4A47-AAD9-50B3E199111D}" srcOrd="1" destOrd="0" presId="urn:microsoft.com/office/officeart/2009/3/layout/HorizontalOrganizationChart"/>
    <dgm:cxn modelId="{1D1B99CD-51F1-4323-ACE7-2261B66CEC9B}" type="presParOf" srcId="{5153D9B9-DF46-46BD-96B9-A486E2481930}" destId="{9C233F70-D15F-4C74-8B79-6857312D5CDF}" srcOrd="2" destOrd="0" presId="urn:microsoft.com/office/officeart/2009/3/layout/HorizontalOrganizationChart"/>
    <dgm:cxn modelId="{F1A2147A-9B9B-47AF-BF29-3819D5DE830E}" type="presParOf" srcId="{1D9006AF-3332-4443-A026-EB4E23E1C7AA}" destId="{901B2D31-998A-4E94-8BCF-304E1A1F3A8A}" srcOrd="4" destOrd="0" presId="urn:microsoft.com/office/officeart/2009/3/layout/HorizontalOrganizationChart"/>
    <dgm:cxn modelId="{3FF53F3D-3FF0-4F30-A3F6-087484546FB1}" type="presParOf" srcId="{1D9006AF-3332-4443-A026-EB4E23E1C7AA}" destId="{9DFE51AC-A73F-4F44-B142-6E9DFD657957}" srcOrd="5" destOrd="0" presId="urn:microsoft.com/office/officeart/2009/3/layout/HorizontalOrganizationChart"/>
    <dgm:cxn modelId="{2E4F6093-6625-4491-8E47-B1EA5C468432}" type="presParOf" srcId="{9DFE51AC-A73F-4F44-B142-6E9DFD657957}" destId="{AE3205C6-D2CC-4ED0-BF64-F6A483B6D882}" srcOrd="0" destOrd="0" presId="urn:microsoft.com/office/officeart/2009/3/layout/HorizontalOrganizationChart"/>
    <dgm:cxn modelId="{EC9C6F17-2561-471C-A75A-1B969B4C6038}" type="presParOf" srcId="{AE3205C6-D2CC-4ED0-BF64-F6A483B6D882}" destId="{4794AEA7-7F4F-4ABC-B96F-8561E11BE176}" srcOrd="0" destOrd="0" presId="urn:microsoft.com/office/officeart/2009/3/layout/HorizontalOrganizationChart"/>
    <dgm:cxn modelId="{6CDF12AC-CDB8-44F2-BEA6-3A010A2251BE}" type="presParOf" srcId="{AE3205C6-D2CC-4ED0-BF64-F6A483B6D882}" destId="{460AEB3E-D273-42E6-B883-6AE2C64E932A}" srcOrd="1" destOrd="0" presId="urn:microsoft.com/office/officeart/2009/3/layout/HorizontalOrganizationChart"/>
    <dgm:cxn modelId="{FE5B646D-5D8A-44E6-9A17-09B4CA7C8C3B}" type="presParOf" srcId="{9DFE51AC-A73F-4F44-B142-6E9DFD657957}" destId="{BCCE4549-79DC-4201-8CC8-9F432FBCB824}" srcOrd="1" destOrd="0" presId="urn:microsoft.com/office/officeart/2009/3/layout/HorizontalOrganizationChart"/>
    <dgm:cxn modelId="{6AABDC7D-6D10-47DE-B19F-571ADA1EA27A}" type="presParOf" srcId="{9DFE51AC-A73F-4F44-B142-6E9DFD657957}" destId="{4E77FA55-94A3-42BD-953C-7DEF3317668F}" srcOrd="2" destOrd="0" presId="urn:microsoft.com/office/officeart/2009/3/layout/HorizontalOrganizationChart"/>
    <dgm:cxn modelId="{FC99AA3E-71E2-4D39-8A2E-D40C44FABE16}" type="presParOf" srcId="{23EF5878-BB80-4D2B-BDCE-97E628C1854D}" destId="{CC6AB867-02EF-413E-AF71-819A23D69166}" srcOrd="2" destOrd="0" presId="urn:microsoft.com/office/officeart/2009/3/layout/HorizontalOrganizationChart"/>
    <dgm:cxn modelId="{DAC696A5-A7E4-4DA3-9102-2EB886CD1AD0}" type="presParOf" srcId="{BE663EC5-2C97-45AA-BF46-A0CDF896F71B}" destId="{F5763B42-6198-4E71-88B6-007C52B909B5}" srcOrd="2" destOrd="0" presId="urn:microsoft.com/office/officeart/2009/3/layout/HorizontalOrganizationChart"/>
  </dgm:cxnLst>
  <dgm:bg>
    <a:solidFill>
      <a:srgbClr val="FFFFFF"/>
    </a:solid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B51AE51-0B81-49FA-99DF-5EB7AE57A44C}" type="doc">
      <dgm:prSet loTypeId="urn:microsoft.com/office/officeart/2009/3/layout/HorizontalOrganizationChart" loCatId="hierarchy" qsTypeId="urn:microsoft.com/office/officeart/2005/8/quickstyle/simple1" qsCatId="simple" csTypeId="urn:microsoft.com/office/officeart/2005/8/colors/accent1_1" csCatId="accent1" phldr="1"/>
      <dgm:spPr/>
      <dgm:t>
        <a:bodyPr/>
        <a:lstStyle/>
        <a:p>
          <a:endParaRPr lang="zh-CN" altLang="en-US"/>
        </a:p>
      </dgm:t>
    </dgm:pt>
    <dgm:pt modelId="{6395A4C0-73F6-4BD7-BE4E-BEC4D091933B}">
      <dgm:prSet custT="1"/>
      <dgm:spPr/>
      <dgm:t>
        <a:bodyPr spcFirstLastPara="0" vert="horz" wrap="square" lIns="12700" tIns="12700" rIns="12700" bIns="12700" numCol="1" spcCol="1270" anchor="ctr" anchorCtr="0"/>
        <a:lstStyle/>
        <a:p>
          <a:r>
            <a:rPr lang="zh-CN" altLang="en-US" sz="2000" b="1" i="0" u="none" kern="1200" dirty="0" smtClean="0">
              <a:latin typeface="微软雅黑" panose="020B0503020204020204" pitchFamily="34" charset="-122"/>
              <a:ea typeface="微软雅黑" panose="020B0503020204020204" pitchFamily="34" charset="-122"/>
              <a:cs typeface="+mn-cs"/>
            </a:rPr>
            <a:t>第二节 战略薪酬管理</a:t>
          </a:r>
        </a:p>
      </dgm:t>
    </dgm:pt>
    <dgm:pt modelId="{DA14E7CA-531C-4F12-AA41-78658A079D4C}" type="parTrans" cxnId="{3462F839-2CD1-41FF-AE73-DFCA69B93CEE}">
      <dgm:prSet/>
      <dgm:spPr/>
      <dgm:t>
        <a:bodyPr/>
        <a:lstStyle/>
        <a:p>
          <a:endParaRPr lang="zh-CN" altLang="en-US" sz="1800">
            <a:latin typeface="微软雅黑" panose="020B0503020204020204" pitchFamily="34" charset="-122"/>
            <a:ea typeface="微软雅黑" panose="020B0503020204020204" pitchFamily="34" charset="-122"/>
          </a:endParaRPr>
        </a:p>
      </dgm:t>
    </dgm:pt>
    <dgm:pt modelId="{C97E25E7-4400-4F10-9D76-1F92A6037CFB}" type="sibTrans" cxnId="{3462F839-2CD1-41FF-AE73-DFCA69B93CEE}">
      <dgm:prSet/>
      <dgm:spPr/>
      <dgm:t>
        <a:bodyPr/>
        <a:lstStyle/>
        <a:p>
          <a:endParaRPr lang="zh-CN" altLang="en-US" sz="1800">
            <a:latin typeface="微软雅黑" panose="020B0503020204020204" pitchFamily="34" charset="-122"/>
            <a:ea typeface="微软雅黑" panose="020B0503020204020204" pitchFamily="34" charset="-122"/>
          </a:endParaRPr>
        </a:p>
      </dgm:t>
    </dgm:pt>
    <dgm:pt modelId="{19D8B120-6846-4256-B4A8-887041330547}">
      <dgm:prSet custT="1"/>
      <dgm:spPr/>
      <dgm:t>
        <a:bodyPr spcFirstLastPara="0" vert="horz" wrap="square" lIns="12700" tIns="12700" rIns="12700" bIns="12700" numCol="1" spcCol="1270" anchor="ctr" anchorCtr="0"/>
        <a:lstStyle/>
        <a:p>
          <a:pPr>
            <a:buFont typeface="Arial" panose="020B0604020202020204" pitchFamily="34" charset="0"/>
          </a:pPr>
          <a:r>
            <a:rPr lang="zh-CN" altLang="en-US" sz="2000" b="1" i="0" u="none" dirty="0" smtClean="0">
              <a:solidFill>
                <a:schemeClr val="tx1"/>
              </a:solidFill>
              <a:latin typeface="微软雅黑" panose="020B0503020204020204" pitchFamily="34" charset="-122"/>
              <a:ea typeface="微软雅黑" panose="020B0503020204020204" pitchFamily="34" charset="-122"/>
              <a:cs typeface="+mn-cs"/>
            </a:rPr>
            <a:t>类型</a:t>
          </a:r>
          <a:endParaRPr lang="zh-CN" altLang="en-US" sz="2000" b="1" i="0" u="none" dirty="0">
            <a:solidFill>
              <a:schemeClr val="tx1"/>
            </a:solidFill>
            <a:latin typeface="微软雅黑" panose="020B0503020204020204" pitchFamily="34" charset="-122"/>
            <a:ea typeface="微软雅黑" panose="020B0503020204020204" pitchFamily="34" charset="-122"/>
            <a:cs typeface="+mn-cs"/>
          </a:endParaRPr>
        </a:p>
      </dgm:t>
    </dgm:pt>
    <dgm:pt modelId="{D5B68F1B-22CC-4329-9A82-26997B2E3EBD}" type="parTrans" cxnId="{DA76E1E6-8CED-4A50-9EEE-1B2A4F1370A4}">
      <dgm:prSet/>
      <dgm:spPr/>
      <dgm:t>
        <a:bodyPr/>
        <a:lstStyle/>
        <a:p>
          <a:endParaRPr lang="zh-CN" altLang="en-US"/>
        </a:p>
      </dgm:t>
    </dgm:pt>
    <dgm:pt modelId="{6BA0C932-2988-4BB9-8C68-A9BC0298DF1D}" type="sibTrans" cxnId="{DA76E1E6-8CED-4A50-9EEE-1B2A4F1370A4}">
      <dgm:prSet/>
      <dgm:spPr/>
      <dgm:t>
        <a:bodyPr/>
        <a:lstStyle/>
        <a:p>
          <a:endParaRPr lang="zh-CN" altLang="en-US"/>
        </a:p>
      </dgm:t>
    </dgm:pt>
    <dgm:pt modelId="{02B61AE2-B2C5-44B3-A5A4-2E6ACB791502}">
      <dgm:prSet custT="1"/>
      <dgm:spPr/>
      <dgm:t>
        <a:bodyPr spcFirstLastPara="0" vert="horz" wrap="square" lIns="12700" tIns="12700" rIns="12700" bIns="12700" numCol="1" spcCol="1270" anchor="ctr" anchorCtr="0"/>
        <a:lstStyle/>
        <a:p>
          <a:r>
            <a:rPr lang="zh-CN" altLang="en-US" sz="1800" dirty="0" smtClean="0">
              <a:latin typeface="微软雅黑" panose="020B0503020204020204" pitchFamily="34" charset="-122"/>
              <a:ea typeface="微软雅黑" panose="020B0503020204020204" pitchFamily="34" charset="-122"/>
            </a:rPr>
            <a:t>经营战略与薪酬战略：成本领袖型薪酬战略 、创新型薪酬战略 、客户中心型薪酬战略</a:t>
          </a:r>
          <a:endParaRPr lang="zh-CN" altLang="en-US" sz="1800" b="0" i="0" u="none" dirty="0" smtClean="0">
            <a:latin typeface="微软雅黑" panose="020B0503020204020204" pitchFamily="34" charset="-122"/>
            <a:ea typeface="微软雅黑" panose="020B0503020204020204" pitchFamily="34" charset="-122"/>
            <a:cs typeface="+mn-cs"/>
          </a:endParaRPr>
        </a:p>
      </dgm:t>
    </dgm:pt>
    <dgm:pt modelId="{D4A72C6C-5CC0-436F-8F11-7DC782B43468}" type="parTrans" cxnId="{98A1801D-60E4-486B-95A1-C00302264239}">
      <dgm:prSet/>
      <dgm:spPr/>
      <dgm:t>
        <a:bodyPr/>
        <a:lstStyle/>
        <a:p>
          <a:endParaRPr lang="zh-CN" altLang="en-US"/>
        </a:p>
      </dgm:t>
    </dgm:pt>
    <dgm:pt modelId="{D3D9070C-002D-47E6-B468-8D03439E31C3}" type="sibTrans" cxnId="{98A1801D-60E4-486B-95A1-C00302264239}">
      <dgm:prSet/>
      <dgm:spPr/>
      <dgm:t>
        <a:bodyPr/>
        <a:lstStyle/>
        <a:p>
          <a:endParaRPr lang="zh-CN" altLang="en-US"/>
        </a:p>
      </dgm:t>
    </dgm:pt>
    <dgm:pt modelId="{E947FBB4-3BE0-45DB-A5DC-FB9A205115EB}">
      <dgm:prSet custT="1"/>
      <dgm:spPr/>
      <dgm:t>
        <a:bodyPr spcFirstLastPara="0" vert="horz" wrap="square" lIns="12700" tIns="12700" rIns="12700" bIns="12700" numCol="1" spcCol="1270" anchor="ctr" anchorCtr="0"/>
        <a:lstStyle/>
        <a:p>
          <a:pPr>
            <a:buFont typeface="Arial" panose="020B0604020202020204" pitchFamily="34" charset="0"/>
          </a:pPr>
          <a:r>
            <a:rPr lang="zh-CN" altLang="en-US" sz="2000" b="1" i="0" u="none" dirty="0" smtClean="0">
              <a:solidFill>
                <a:schemeClr val="tx1"/>
              </a:solidFill>
              <a:latin typeface="微软雅黑" panose="020B0503020204020204" pitchFamily="34" charset="-122"/>
              <a:ea typeface="微软雅黑" panose="020B0503020204020204" pitchFamily="34" charset="-122"/>
              <a:cs typeface="+mn-cs"/>
            </a:rPr>
            <a:t>作用</a:t>
          </a:r>
          <a:endParaRPr lang="zh-CN" altLang="en-US" sz="2000" b="1" i="0" u="none" dirty="0">
            <a:solidFill>
              <a:schemeClr val="tx1"/>
            </a:solidFill>
            <a:latin typeface="微软雅黑" panose="020B0503020204020204" pitchFamily="34" charset="-122"/>
            <a:ea typeface="微软雅黑" panose="020B0503020204020204" pitchFamily="34" charset="-122"/>
            <a:cs typeface="+mn-cs"/>
          </a:endParaRPr>
        </a:p>
      </dgm:t>
    </dgm:pt>
    <dgm:pt modelId="{E252E3F8-9FA1-4E59-97B0-12AC3B494447}" type="parTrans" cxnId="{8B2FA357-EC13-48CA-AE64-8D80F31E78D7}">
      <dgm:prSet/>
      <dgm:spPr/>
      <dgm:t>
        <a:bodyPr/>
        <a:lstStyle/>
        <a:p>
          <a:endParaRPr lang="zh-CN" altLang="en-US"/>
        </a:p>
      </dgm:t>
    </dgm:pt>
    <dgm:pt modelId="{5FD878B5-EA77-4C80-B29F-95ABB21B3020}" type="sibTrans" cxnId="{8B2FA357-EC13-48CA-AE64-8D80F31E78D7}">
      <dgm:prSet/>
      <dgm:spPr/>
      <dgm:t>
        <a:bodyPr/>
        <a:lstStyle/>
        <a:p>
          <a:endParaRPr lang="zh-CN" altLang="en-US"/>
        </a:p>
      </dgm:t>
    </dgm:pt>
    <dgm:pt modelId="{57CD9517-A0F4-4FB5-9108-038B218BCAE2}">
      <dgm:prSet custT="1"/>
      <dgm:spPr/>
      <dgm:t>
        <a:bodyPr spcFirstLastPara="0" vert="horz" wrap="square" lIns="12700" tIns="12700" rIns="12700" bIns="12700" numCol="1" spcCol="1270" anchor="ctr" anchorCtr="0"/>
        <a:lstStyle/>
        <a:p>
          <a:r>
            <a:rPr lang="zh-CN" altLang="en-US" sz="1800" dirty="0" smtClean="0">
              <a:latin typeface="微软雅黑" panose="020B0503020204020204" pitchFamily="34" charset="-122"/>
              <a:ea typeface="微软雅黑" panose="020B0503020204020204" pitchFamily="34" charset="-122"/>
            </a:rPr>
            <a:t>企业发展阶段与薪酬战略：成长期薪酬战略 、稳定期薪酬战略、</a:t>
          </a:r>
          <a:r>
            <a:rPr lang="zh-CN" altLang="en-US" sz="1800" b="1" dirty="0" smtClean="0">
              <a:latin typeface="微软雅黑" panose="020B0503020204020204" pitchFamily="34" charset="-122"/>
              <a:ea typeface="微软雅黑" panose="020B0503020204020204" pitchFamily="34" charset="-122"/>
            </a:rPr>
            <a:t>收缩期薪酬战略</a:t>
          </a:r>
          <a:r>
            <a:rPr lang="zh-CN" altLang="en-US" sz="1800" dirty="0" smtClean="0">
              <a:latin typeface="微软雅黑" panose="020B0503020204020204" pitchFamily="34" charset="-122"/>
              <a:ea typeface="微软雅黑" panose="020B0503020204020204" pitchFamily="34" charset="-122"/>
            </a:rPr>
            <a:t>（</a:t>
          </a:r>
          <a:r>
            <a:rPr lang="zh-CN" altLang="en-US" sz="1800" b="1" dirty="0" smtClean="0">
              <a:solidFill>
                <a:srgbClr val="FF0000"/>
              </a:solidFill>
              <a:latin typeface="微软雅黑" panose="020B0503020204020204" pitchFamily="34" charset="-122"/>
              <a:ea typeface="微软雅黑" panose="020B0503020204020204" pitchFamily="34" charset="-122"/>
            </a:rPr>
            <a:t>“金降落伞”</a:t>
          </a:r>
          <a:r>
            <a:rPr lang="zh-CN" altLang="en-US" sz="1800" dirty="0" smtClean="0">
              <a:latin typeface="微软雅黑" panose="020B0503020204020204" pitchFamily="34" charset="-122"/>
              <a:ea typeface="微软雅黑" panose="020B0503020204020204" pitchFamily="34" charset="-122"/>
            </a:rPr>
            <a:t>与</a:t>
          </a:r>
          <a:r>
            <a:rPr lang="zh-CN" altLang="en-US" sz="1800" b="1" dirty="0" smtClean="0">
              <a:solidFill>
                <a:srgbClr val="FF0000"/>
              </a:solidFill>
              <a:latin typeface="微软雅黑" panose="020B0503020204020204" pitchFamily="34" charset="-122"/>
              <a:ea typeface="微软雅黑" panose="020B0503020204020204" pitchFamily="34" charset="-122"/>
            </a:rPr>
            <a:t>“锡降落伞”</a:t>
          </a:r>
          <a:r>
            <a:rPr lang="zh-CN" altLang="en-US" sz="1800" dirty="0" smtClean="0">
              <a:latin typeface="微软雅黑" panose="020B0503020204020204" pitchFamily="34" charset="-122"/>
              <a:ea typeface="微软雅黑" panose="020B0503020204020204" pitchFamily="34" charset="-122"/>
            </a:rPr>
            <a:t>薪酬策略）</a:t>
          </a:r>
          <a:endParaRPr lang="zh-CN" altLang="en-US" sz="1800" b="1" i="0" u="none" dirty="0" smtClean="0">
            <a:latin typeface="微软雅黑" panose="020B0503020204020204" pitchFamily="34" charset="-122"/>
            <a:ea typeface="微软雅黑" panose="020B0503020204020204" pitchFamily="34" charset="-122"/>
            <a:cs typeface="+mn-cs"/>
          </a:endParaRPr>
        </a:p>
      </dgm:t>
    </dgm:pt>
    <dgm:pt modelId="{0E2C73A5-8A60-4CB8-9347-8086C508A792}" type="parTrans" cxnId="{54B7D4C5-9F7C-447B-A312-B9FE6C7C0885}">
      <dgm:prSet/>
      <dgm:spPr/>
      <dgm:t>
        <a:bodyPr/>
        <a:lstStyle/>
        <a:p>
          <a:endParaRPr lang="zh-CN" altLang="en-US"/>
        </a:p>
      </dgm:t>
    </dgm:pt>
    <dgm:pt modelId="{653490BB-A103-4F37-8FA0-9325DBAF4B6F}" type="sibTrans" cxnId="{54B7D4C5-9F7C-447B-A312-B9FE6C7C0885}">
      <dgm:prSet/>
      <dgm:spPr/>
      <dgm:t>
        <a:bodyPr/>
        <a:lstStyle/>
        <a:p>
          <a:endParaRPr lang="zh-CN" altLang="en-US"/>
        </a:p>
      </dgm:t>
    </dgm:pt>
    <dgm:pt modelId="{F4F243A9-83D9-45B9-BAE6-F181C419C6DB}">
      <dgm:prSet custT="1"/>
      <dgm:spPr/>
      <dgm:t>
        <a:bodyPr spcFirstLastPara="0" vert="horz" wrap="square" lIns="12700" tIns="12700" rIns="12700" bIns="12700" numCol="1" spcCol="1270" anchor="ctr" anchorCtr="0"/>
        <a:lstStyle/>
        <a:p>
          <a:r>
            <a:rPr lang="zh-CN" altLang="en-US" sz="1800" b="1" dirty="0" smtClean="0">
              <a:solidFill>
                <a:srgbClr val="FF0000"/>
              </a:solidFill>
              <a:latin typeface="微软雅黑" panose="020B0503020204020204" pitchFamily="34" charset="-122"/>
              <a:ea typeface="微软雅黑" panose="020B0503020204020204" pitchFamily="34" charset="-122"/>
            </a:rPr>
            <a:t>激励</a:t>
          </a:r>
          <a:r>
            <a:rPr lang="zh-CN" altLang="en-US" sz="1800" b="1" dirty="0" smtClean="0">
              <a:latin typeface="微软雅黑" panose="020B0503020204020204" pitchFamily="34" charset="-122"/>
              <a:ea typeface="微软雅黑" panose="020B0503020204020204" pitchFamily="34" charset="-122"/>
            </a:rPr>
            <a:t>功能</a:t>
          </a:r>
          <a:endParaRPr lang="zh-CN" altLang="en-US" sz="1800" b="1" i="0" u="none" dirty="0" smtClean="0">
            <a:latin typeface="微软雅黑" panose="020B0503020204020204" pitchFamily="34" charset="-122"/>
            <a:ea typeface="微软雅黑" panose="020B0503020204020204" pitchFamily="34" charset="-122"/>
            <a:cs typeface="+mn-cs"/>
          </a:endParaRPr>
        </a:p>
      </dgm:t>
    </dgm:pt>
    <dgm:pt modelId="{A4BA6088-1BC7-4E30-B4C0-0F870CB667E8}" type="parTrans" cxnId="{6633EF8A-8D34-49A0-A63B-44DA24FD6DDE}">
      <dgm:prSet/>
      <dgm:spPr/>
      <dgm:t>
        <a:bodyPr/>
        <a:lstStyle/>
        <a:p>
          <a:endParaRPr lang="zh-CN" altLang="en-US"/>
        </a:p>
      </dgm:t>
    </dgm:pt>
    <dgm:pt modelId="{56633D36-F4C6-4E89-8292-F166899D1C41}" type="sibTrans" cxnId="{6633EF8A-8D34-49A0-A63B-44DA24FD6DDE}">
      <dgm:prSet/>
      <dgm:spPr/>
      <dgm:t>
        <a:bodyPr/>
        <a:lstStyle/>
        <a:p>
          <a:endParaRPr lang="zh-CN" altLang="en-US"/>
        </a:p>
      </dgm:t>
    </dgm:pt>
    <dgm:pt modelId="{453CB773-6260-454E-95D3-9205B73565D5}">
      <dgm:prSet custT="1"/>
      <dgm:spPr/>
      <dgm:t>
        <a:bodyPr spcFirstLastPara="0" vert="horz" wrap="square" lIns="12700" tIns="12700" rIns="12700" bIns="12700" numCol="1" spcCol="1270" anchor="ctr" anchorCtr="0"/>
        <a:lstStyle/>
        <a:p>
          <a:r>
            <a:rPr lang="zh-CN" altLang="en-US" sz="1800" b="1" dirty="0" smtClean="0">
              <a:solidFill>
                <a:srgbClr val="FF0000"/>
              </a:solidFill>
              <a:latin typeface="微软雅黑" panose="020B0503020204020204" pitchFamily="34" charset="-122"/>
              <a:ea typeface="微软雅黑" panose="020B0503020204020204" pitchFamily="34" charset="-122"/>
            </a:rPr>
            <a:t>增值</a:t>
          </a:r>
          <a:r>
            <a:rPr lang="zh-CN" altLang="en-US" sz="1800" b="1" dirty="0" smtClean="0">
              <a:latin typeface="微软雅黑" panose="020B0503020204020204" pitchFamily="34" charset="-122"/>
              <a:ea typeface="微软雅黑" panose="020B0503020204020204" pitchFamily="34" charset="-122"/>
            </a:rPr>
            <a:t>功能</a:t>
          </a:r>
          <a:endParaRPr lang="zh-CN" altLang="en-US" sz="1800" b="1" i="0" u="none" dirty="0" smtClean="0">
            <a:latin typeface="微软雅黑" panose="020B0503020204020204" pitchFamily="34" charset="-122"/>
            <a:ea typeface="微软雅黑" panose="020B0503020204020204" pitchFamily="34" charset="-122"/>
            <a:cs typeface="+mn-cs"/>
          </a:endParaRPr>
        </a:p>
      </dgm:t>
    </dgm:pt>
    <dgm:pt modelId="{4721FABA-DBDD-4F23-BD7F-393BFE487782}" type="parTrans" cxnId="{1AA56D56-5D07-41BB-9485-FDD815049659}">
      <dgm:prSet/>
      <dgm:spPr/>
      <dgm:t>
        <a:bodyPr/>
        <a:lstStyle/>
        <a:p>
          <a:endParaRPr lang="zh-CN" altLang="en-US"/>
        </a:p>
      </dgm:t>
    </dgm:pt>
    <dgm:pt modelId="{B490DD51-6984-4E2F-A7B0-7E50BDEB44F0}" type="sibTrans" cxnId="{1AA56D56-5D07-41BB-9485-FDD815049659}">
      <dgm:prSet/>
      <dgm:spPr/>
      <dgm:t>
        <a:bodyPr/>
        <a:lstStyle/>
        <a:p>
          <a:endParaRPr lang="zh-CN" altLang="en-US"/>
        </a:p>
      </dgm:t>
    </dgm:pt>
    <dgm:pt modelId="{C9C3C87E-AB0A-46C1-8D2E-97D247E46E2A}">
      <dgm:prSet custT="1"/>
      <dgm:spPr/>
      <dgm:t>
        <a:bodyPr spcFirstLastPara="0" vert="horz" wrap="square" lIns="12700" tIns="12700" rIns="12700" bIns="12700" numCol="1" spcCol="1270" anchor="ctr" anchorCtr="0"/>
        <a:lstStyle/>
        <a:p>
          <a:r>
            <a:rPr lang="zh-CN" altLang="en-US" sz="1800" b="1" dirty="0" smtClean="0">
              <a:solidFill>
                <a:srgbClr val="FF0000"/>
              </a:solidFill>
              <a:latin typeface="微软雅黑" panose="020B0503020204020204" pitchFamily="34" charset="-122"/>
              <a:ea typeface="微软雅黑" panose="020B0503020204020204" pitchFamily="34" charset="-122"/>
            </a:rPr>
            <a:t>配置</a:t>
          </a:r>
          <a:r>
            <a:rPr lang="zh-CN" altLang="en-US" sz="1800" b="1" dirty="0" smtClean="0">
              <a:latin typeface="微软雅黑" panose="020B0503020204020204" pitchFamily="34" charset="-122"/>
              <a:ea typeface="微软雅黑" panose="020B0503020204020204" pitchFamily="34" charset="-122"/>
            </a:rPr>
            <a:t>和协调功能</a:t>
          </a:r>
          <a:endParaRPr lang="zh-CN" altLang="en-US" sz="1800" b="1" i="0" u="none" dirty="0" smtClean="0">
            <a:latin typeface="微软雅黑" panose="020B0503020204020204" pitchFamily="34" charset="-122"/>
            <a:ea typeface="微软雅黑" panose="020B0503020204020204" pitchFamily="34" charset="-122"/>
            <a:cs typeface="+mn-cs"/>
          </a:endParaRPr>
        </a:p>
      </dgm:t>
    </dgm:pt>
    <dgm:pt modelId="{A2F3AAD7-591C-4EAC-81F9-8B5D6BFE833D}" type="parTrans" cxnId="{741E3469-8B9C-4FF0-863E-80A5A48328BC}">
      <dgm:prSet/>
      <dgm:spPr/>
      <dgm:t>
        <a:bodyPr/>
        <a:lstStyle/>
        <a:p>
          <a:endParaRPr lang="zh-CN" altLang="en-US"/>
        </a:p>
      </dgm:t>
    </dgm:pt>
    <dgm:pt modelId="{19E054D6-AC49-4D06-80CA-8EA45259A176}" type="sibTrans" cxnId="{741E3469-8B9C-4FF0-863E-80A5A48328BC}">
      <dgm:prSet/>
      <dgm:spPr/>
      <dgm:t>
        <a:bodyPr/>
        <a:lstStyle/>
        <a:p>
          <a:endParaRPr lang="zh-CN" altLang="en-US"/>
        </a:p>
      </dgm:t>
    </dgm:pt>
    <dgm:pt modelId="{3D39909D-5F47-4CDF-B662-99919D2812C5}">
      <dgm:prSet custT="1"/>
      <dgm:spPr/>
      <dgm:t>
        <a:bodyPr spcFirstLastPara="0" vert="horz" wrap="square" lIns="12700" tIns="12700" rIns="12700" bIns="12700" numCol="1" spcCol="1270" anchor="ctr" anchorCtr="0"/>
        <a:lstStyle/>
        <a:p>
          <a:r>
            <a:rPr lang="zh-CN" altLang="en-US" sz="1800" b="1" dirty="0" smtClean="0">
              <a:latin typeface="微软雅黑" panose="020B0503020204020204" pitchFamily="34" charset="-122"/>
              <a:ea typeface="微软雅黑" panose="020B0503020204020204" pitchFamily="34" charset="-122"/>
            </a:rPr>
            <a:t>帮助员工实现</a:t>
          </a:r>
          <a:r>
            <a:rPr lang="zh-CN" altLang="en-US" sz="1800" b="1" dirty="0" smtClean="0">
              <a:solidFill>
                <a:srgbClr val="FF0000"/>
              </a:solidFill>
              <a:latin typeface="微软雅黑" panose="020B0503020204020204" pitchFamily="34" charset="-122"/>
              <a:ea typeface="微软雅黑" panose="020B0503020204020204" pitchFamily="34" charset="-122"/>
            </a:rPr>
            <a:t>自我价值</a:t>
          </a:r>
          <a:r>
            <a:rPr lang="zh-CN" altLang="en-US" sz="1800" b="1" dirty="0" smtClean="0">
              <a:latin typeface="微软雅黑" panose="020B0503020204020204" pitchFamily="34" charset="-122"/>
              <a:ea typeface="微软雅黑" panose="020B0503020204020204" pitchFamily="34" charset="-122"/>
            </a:rPr>
            <a:t>的功能</a:t>
          </a:r>
          <a:endParaRPr lang="zh-CN" altLang="en-US" sz="1800" b="1" i="0" u="none" dirty="0" smtClean="0">
            <a:latin typeface="微软雅黑" panose="020B0503020204020204" pitchFamily="34" charset="-122"/>
            <a:ea typeface="微软雅黑" panose="020B0503020204020204" pitchFamily="34" charset="-122"/>
            <a:cs typeface="+mn-cs"/>
          </a:endParaRPr>
        </a:p>
      </dgm:t>
    </dgm:pt>
    <dgm:pt modelId="{649B161A-0891-456F-B8DB-0F6EE10EE26E}" type="parTrans" cxnId="{0D64D463-5344-4397-8624-A2DFE1AEFEF5}">
      <dgm:prSet/>
      <dgm:spPr/>
      <dgm:t>
        <a:bodyPr/>
        <a:lstStyle/>
        <a:p>
          <a:endParaRPr lang="zh-CN" altLang="en-US"/>
        </a:p>
      </dgm:t>
    </dgm:pt>
    <dgm:pt modelId="{C578328B-9AFE-49FE-A461-0F701C46474D}" type="sibTrans" cxnId="{0D64D463-5344-4397-8624-A2DFE1AEFEF5}">
      <dgm:prSet/>
      <dgm:spPr/>
      <dgm:t>
        <a:bodyPr/>
        <a:lstStyle/>
        <a:p>
          <a:endParaRPr lang="zh-CN" altLang="en-US"/>
        </a:p>
      </dgm:t>
    </dgm:pt>
    <dgm:pt modelId="{31455B73-3540-4A97-9584-D0B09FEBE639}" type="pres">
      <dgm:prSet presAssocID="{BB51AE51-0B81-49FA-99DF-5EB7AE57A44C}" presName="hierChild1" presStyleCnt="0">
        <dgm:presLayoutVars>
          <dgm:orgChart val="1"/>
          <dgm:chPref val="1"/>
          <dgm:dir/>
          <dgm:animOne val="branch"/>
          <dgm:animLvl val="lvl"/>
          <dgm:resizeHandles/>
        </dgm:presLayoutVars>
      </dgm:prSet>
      <dgm:spPr/>
      <dgm:t>
        <a:bodyPr/>
        <a:lstStyle/>
        <a:p>
          <a:endParaRPr lang="zh-CN" altLang="en-US"/>
        </a:p>
      </dgm:t>
    </dgm:pt>
    <dgm:pt modelId="{BE663EC5-2C97-45AA-BF46-A0CDF896F71B}" type="pres">
      <dgm:prSet presAssocID="{6395A4C0-73F6-4BD7-BE4E-BEC4D091933B}" presName="hierRoot1" presStyleCnt="0">
        <dgm:presLayoutVars>
          <dgm:hierBranch val="init"/>
        </dgm:presLayoutVars>
      </dgm:prSet>
      <dgm:spPr/>
      <dgm:t>
        <a:bodyPr/>
        <a:lstStyle/>
        <a:p>
          <a:endParaRPr lang="zh-CN" altLang="en-US"/>
        </a:p>
      </dgm:t>
    </dgm:pt>
    <dgm:pt modelId="{24CEC310-154B-4E75-AA3D-3E5D6E5A3348}" type="pres">
      <dgm:prSet presAssocID="{6395A4C0-73F6-4BD7-BE4E-BEC4D091933B}" presName="rootComposite1" presStyleCnt="0"/>
      <dgm:spPr/>
      <dgm:t>
        <a:bodyPr/>
        <a:lstStyle/>
        <a:p>
          <a:endParaRPr lang="zh-CN" altLang="en-US"/>
        </a:p>
      </dgm:t>
    </dgm:pt>
    <dgm:pt modelId="{3B461DA5-C5AD-473B-BE1D-C48025597C37}" type="pres">
      <dgm:prSet presAssocID="{6395A4C0-73F6-4BD7-BE4E-BEC4D091933B}" presName="rootText1" presStyleLbl="node0" presStyleIdx="0" presStyleCnt="1" custScaleX="137995" custScaleY="2000000">
        <dgm:presLayoutVars>
          <dgm:chPref val="3"/>
        </dgm:presLayoutVars>
      </dgm:prSet>
      <dgm:spPr/>
      <dgm:t>
        <a:bodyPr/>
        <a:lstStyle/>
        <a:p>
          <a:endParaRPr lang="zh-CN" altLang="en-US"/>
        </a:p>
      </dgm:t>
    </dgm:pt>
    <dgm:pt modelId="{5C71EA66-D47B-4263-8A24-67B6A9469AD0}" type="pres">
      <dgm:prSet presAssocID="{6395A4C0-73F6-4BD7-BE4E-BEC4D091933B}" presName="rootConnector1" presStyleLbl="node1" presStyleIdx="0" presStyleCnt="0"/>
      <dgm:spPr/>
      <dgm:t>
        <a:bodyPr/>
        <a:lstStyle/>
        <a:p>
          <a:endParaRPr lang="zh-CN" altLang="en-US"/>
        </a:p>
      </dgm:t>
    </dgm:pt>
    <dgm:pt modelId="{AD79B44E-D904-4A9E-975E-EAB9D5AB9795}" type="pres">
      <dgm:prSet presAssocID="{6395A4C0-73F6-4BD7-BE4E-BEC4D091933B}" presName="hierChild2" presStyleCnt="0"/>
      <dgm:spPr/>
      <dgm:t>
        <a:bodyPr/>
        <a:lstStyle/>
        <a:p>
          <a:endParaRPr lang="zh-CN" altLang="en-US"/>
        </a:p>
      </dgm:t>
    </dgm:pt>
    <dgm:pt modelId="{D29C1E41-F0A6-4B0B-A7AC-16A7954D8AC2}" type="pres">
      <dgm:prSet presAssocID="{D5B68F1B-22CC-4329-9A82-26997B2E3EBD}" presName="Name64" presStyleLbl="parChTrans1D2" presStyleIdx="0" presStyleCnt="2"/>
      <dgm:spPr/>
      <dgm:t>
        <a:bodyPr/>
        <a:lstStyle/>
        <a:p>
          <a:endParaRPr lang="zh-CN" altLang="en-US"/>
        </a:p>
      </dgm:t>
    </dgm:pt>
    <dgm:pt modelId="{B296480D-3FCE-4893-8382-FC0F09B6CDCD}" type="pres">
      <dgm:prSet presAssocID="{19D8B120-6846-4256-B4A8-887041330547}" presName="hierRoot2" presStyleCnt="0">
        <dgm:presLayoutVars>
          <dgm:hierBranch val="init"/>
        </dgm:presLayoutVars>
      </dgm:prSet>
      <dgm:spPr/>
    </dgm:pt>
    <dgm:pt modelId="{4003B6D1-2710-4EF4-9FEA-39C83524BD4F}" type="pres">
      <dgm:prSet presAssocID="{19D8B120-6846-4256-B4A8-887041330547}" presName="rootComposite" presStyleCnt="0"/>
      <dgm:spPr/>
    </dgm:pt>
    <dgm:pt modelId="{92C56A28-FD26-46F0-8473-E7C6698433B7}" type="pres">
      <dgm:prSet presAssocID="{19D8B120-6846-4256-B4A8-887041330547}" presName="rootText" presStyleLbl="node2" presStyleIdx="0" presStyleCnt="2" custScaleX="225412" custScaleY="283680">
        <dgm:presLayoutVars>
          <dgm:chPref val="3"/>
        </dgm:presLayoutVars>
      </dgm:prSet>
      <dgm:spPr/>
      <dgm:t>
        <a:bodyPr/>
        <a:lstStyle/>
        <a:p>
          <a:endParaRPr lang="zh-CN" altLang="en-US"/>
        </a:p>
      </dgm:t>
    </dgm:pt>
    <dgm:pt modelId="{520C1F4E-FCAD-4AF2-8E87-7300EA915679}" type="pres">
      <dgm:prSet presAssocID="{19D8B120-6846-4256-B4A8-887041330547}" presName="rootConnector" presStyleLbl="node2" presStyleIdx="0" presStyleCnt="2"/>
      <dgm:spPr/>
      <dgm:t>
        <a:bodyPr/>
        <a:lstStyle/>
        <a:p>
          <a:endParaRPr lang="zh-CN" altLang="en-US"/>
        </a:p>
      </dgm:t>
    </dgm:pt>
    <dgm:pt modelId="{21C6D09D-3164-4227-8871-3AC26C922E4D}" type="pres">
      <dgm:prSet presAssocID="{19D8B120-6846-4256-B4A8-887041330547}" presName="hierChild4" presStyleCnt="0"/>
      <dgm:spPr/>
    </dgm:pt>
    <dgm:pt modelId="{C115CE2F-7ADC-4F7B-90C5-C39CE83D05A5}" type="pres">
      <dgm:prSet presAssocID="{D4A72C6C-5CC0-436F-8F11-7DC782B43468}" presName="Name64" presStyleLbl="parChTrans1D3" presStyleIdx="0" presStyleCnt="6"/>
      <dgm:spPr/>
      <dgm:t>
        <a:bodyPr/>
        <a:lstStyle/>
        <a:p>
          <a:endParaRPr lang="zh-CN" altLang="en-US"/>
        </a:p>
      </dgm:t>
    </dgm:pt>
    <dgm:pt modelId="{B6201FB0-C046-41DD-B194-CB157B60661E}" type="pres">
      <dgm:prSet presAssocID="{02B61AE2-B2C5-44B3-A5A4-2E6ACB791502}" presName="hierRoot2" presStyleCnt="0">
        <dgm:presLayoutVars>
          <dgm:hierBranch val="init"/>
        </dgm:presLayoutVars>
      </dgm:prSet>
      <dgm:spPr/>
    </dgm:pt>
    <dgm:pt modelId="{5C83E7DC-0437-4D3A-951A-B1FD34F7A015}" type="pres">
      <dgm:prSet presAssocID="{02B61AE2-B2C5-44B3-A5A4-2E6ACB791502}" presName="rootComposite" presStyleCnt="0"/>
      <dgm:spPr/>
    </dgm:pt>
    <dgm:pt modelId="{5B651776-AAB8-4A28-B245-D4AFDC1DAA66}" type="pres">
      <dgm:prSet presAssocID="{02B61AE2-B2C5-44B3-A5A4-2E6ACB791502}" presName="rootText" presStyleLbl="node3" presStyleIdx="0" presStyleCnt="6" custScaleX="1496602" custScaleY="457909">
        <dgm:presLayoutVars>
          <dgm:chPref val="3"/>
        </dgm:presLayoutVars>
      </dgm:prSet>
      <dgm:spPr/>
      <dgm:t>
        <a:bodyPr/>
        <a:lstStyle/>
        <a:p>
          <a:endParaRPr lang="zh-CN" altLang="en-US"/>
        </a:p>
      </dgm:t>
    </dgm:pt>
    <dgm:pt modelId="{44A8B970-872E-4950-888F-AA8B4B5DBC43}" type="pres">
      <dgm:prSet presAssocID="{02B61AE2-B2C5-44B3-A5A4-2E6ACB791502}" presName="rootConnector" presStyleLbl="node3" presStyleIdx="0" presStyleCnt="6"/>
      <dgm:spPr/>
      <dgm:t>
        <a:bodyPr/>
        <a:lstStyle/>
        <a:p>
          <a:endParaRPr lang="zh-CN" altLang="en-US"/>
        </a:p>
      </dgm:t>
    </dgm:pt>
    <dgm:pt modelId="{DDC5CDF4-F4C1-4E14-8D62-6C124F4A12BA}" type="pres">
      <dgm:prSet presAssocID="{02B61AE2-B2C5-44B3-A5A4-2E6ACB791502}" presName="hierChild4" presStyleCnt="0"/>
      <dgm:spPr/>
    </dgm:pt>
    <dgm:pt modelId="{DFA16388-91FA-4553-9184-21B828BF5BB5}" type="pres">
      <dgm:prSet presAssocID="{02B61AE2-B2C5-44B3-A5A4-2E6ACB791502}" presName="hierChild5" presStyleCnt="0"/>
      <dgm:spPr/>
    </dgm:pt>
    <dgm:pt modelId="{4822958B-A32A-4847-8025-C72E7A3E3F82}" type="pres">
      <dgm:prSet presAssocID="{0E2C73A5-8A60-4CB8-9347-8086C508A792}" presName="Name64" presStyleLbl="parChTrans1D3" presStyleIdx="1" presStyleCnt="6"/>
      <dgm:spPr/>
      <dgm:t>
        <a:bodyPr/>
        <a:lstStyle/>
        <a:p>
          <a:endParaRPr lang="zh-CN" altLang="en-US"/>
        </a:p>
      </dgm:t>
    </dgm:pt>
    <dgm:pt modelId="{E0A1FFF0-C85F-4343-AE6A-BC2D3045F988}" type="pres">
      <dgm:prSet presAssocID="{57CD9517-A0F4-4FB5-9108-038B218BCAE2}" presName="hierRoot2" presStyleCnt="0">
        <dgm:presLayoutVars>
          <dgm:hierBranch val="init"/>
        </dgm:presLayoutVars>
      </dgm:prSet>
      <dgm:spPr/>
    </dgm:pt>
    <dgm:pt modelId="{169712DE-4767-45DF-9D2B-DFF678D68C09}" type="pres">
      <dgm:prSet presAssocID="{57CD9517-A0F4-4FB5-9108-038B218BCAE2}" presName="rootComposite" presStyleCnt="0"/>
      <dgm:spPr/>
    </dgm:pt>
    <dgm:pt modelId="{037C6932-18F9-4AA9-BCCD-C7265CE21719}" type="pres">
      <dgm:prSet presAssocID="{57CD9517-A0F4-4FB5-9108-038B218BCAE2}" presName="rootText" presStyleLbl="node3" presStyleIdx="1" presStyleCnt="6" custScaleX="1496803" custScaleY="457841">
        <dgm:presLayoutVars>
          <dgm:chPref val="3"/>
        </dgm:presLayoutVars>
      </dgm:prSet>
      <dgm:spPr/>
      <dgm:t>
        <a:bodyPr/>
        <a:lstStyle/>
        <a:p>
          <a:endParaRPr lang="zh-CN" altLang="en-US"/>
        </a:p>
      </dgm:t>
    </dgm:pt>
    <dgm:pt modelId="{752C63BB-0B91-4412-80F5-95F190961CA0}" type="pres">
      <dgm:prSet presAssocID="{57CD9517-A0F4-4FB5-9108-038B218BCAE2}" presName="rootConnector" presStyleLbl="node3" presStyleIdx="1" presStyleCnt="6"/>
      <dgm:spPr/>
      <dgm:t>
        <a:bodyPr/>
        <a:lstStyle/>
        <a:p>
          <a:endParaRPr lang="zh-CN" altLang="en-US"/>
        </a:p>
      </dgm:t>
    </dgm:pt>
    <dgm:pt modelId="{9BFDA44A-0B3F-456A-AF57-B3283DD4F655}" type="pres">
      <dgm:prSet presAssocID="{57CD9517-A0F4-4FB5-9108-038B218BCAE2}" presName="hierChild4" presStyleCnt="0"/>
      <dgm:spPr/>
    </dgm:pt>
    <dgm:pt modelId="{4E3132CB-74D0-4878-A03A-76EBFB5B0BD1}" type="pres">
      <dgm:prSet presAssocID="{57CD9517-A0F4-4FB5-9108-038B218BCAE2}" presName="hierChild5" presStyleCnt="0"/>
      <dgm:spPr/>
    </dgm:pt>
    <dgm:pt modelId="{D1D3350D-2394-40A0-9AED-048AD8E264DE}" type="pres">
      <dgm:prSet presAssocID="{19D8B120-6846-4256-B4A8-887041330547}" presName="hierChild5" presStyleCnt="0"/>
      <dgm:spPr/>
    </dgm:pt>
    <dgm:pt modelId="{30B8774D-27C4-4F81-B260-18AF33967146}" type="pres">
      <dgm:prSet presAssocID="{E252E3F8-9FA1-4E59-97B0-12AC3B494447}" presName="Name64" presStyleLbl="parChTrans1D2" presStyleIdx="1" presStyleCnt="2"/>
      <dgm:spPr/>
      <dgm:t>
        <a:bodyPr/>
        <a:lstStyle/>
        <a:p>
          <a:endParaRPr lang="zh-CN" altLang="en-US"/>
        </a:p>
      </dgm:t>
    </dgm:pt>
    <dgm:pt modelId="{23EF5878-BB80-4D2B-BDCE-97E628C1854D}" type="pres">
      <dgm:prSet presAssocID="{E947FBB4-3BE0-45DB-A5DC-FB9A205115EB}" presName="hierRoot2" presStyleCnt="0">
        <dgm:presLayoutVars>
          <dgm:hierBranch val="init"/>
        </dgm:presLayoutVars>
      </dgm:prSet>
      <dgm:spPr/>
    </dgm:pt>
    <dgm:pt modelId="{447A1616-15C1-45A0-993B-3EB1E8B631B3}" type="pres">
      <dgm:prSet presAssocID="{E947FBB4-3BE0-45DB-A5DC-FB9A205115EB}" presName="rootComposite" presStyleCnt="0"/>
      <dgm:spPr/>
    </dgm:pt>
    <dgm:pt modelId="{F8FE4275-5F21-4581-AEF5-27EEAE48B4D9}" type="pres">
      <dgm:prSet presAssocID="{E947FBB4-3BE0-45DB-A5DC-FB9A205115EB}" presName="rootText" presStyleLbl="node2" presStyleIdx="1" presStyleCnt="2" custScaleX="225412" custScaleY="283680">
        <dgm:presLayoutVars>
          <dgm:chPref val="3"/>
        </dgm:presLayoutVars>
      </dgm:prSet>
      <dgm:spPr/>
      <dgm:t>
        <a:bodyPr/>
        <a:lstStyle/>
        <a:p>
          <a:endParaRPr lang="zh-CN" altLang="en-US"/>
        </a:p>
      </dgm:t>
    </dgm:pt>
    <dgm:pt modelId="{319D7253-4350-4C4B-A180-FD61D617FF9A}" type="pres">
      <dgm:prSet presAssocID="{E947FBB4-3BE0-45DB-A5DC-FB9A205115EB}" presName="rootConnector" presStyleLbl="node2" presStyleIdx="1" presStyleCnt="2"/>
      <dgm:spPr/>
      <dgm:t>
        <a:bodyPr/>
        <a:lstStyle/>
        <a:p>
          <a:endParaRPr lang="zh-CN" altLang="en-US"/>
        </a:p>
      </dgm:t>
    </dgm:pt>
    <dgm:pt modelId="{1D9006AF-3332-4443-A026-EB4E23E1C7AA}" type="pres">
      <dgm:prSet presAssocID="{E947FBB4-3BE0-45DB-A5DC-FB9A205115EB}" presName="hierChild4" presStyleCnt="0"/>
      <dgm:spPr/>
    </dgm:pt>
    <dgm:pt modelId="{316C432B-594E-4CFB-81F7-3EC5C36B5E72}" type="pres">
      <dgm:prSet presAssocID="{A4BA6088-1BC7-4E30-B4C0-0F870CB667E8}" presName="Name64" presStyleLbl="parChTrans1D3" presStyleIdx="2" presStyleCnt="6"/>
      <dgm:spPr/>
      <dgm:t>
        <a:bodyPr/>
        <a:lstStyle/>
        <a:p>
          <a:endParaRPr lang="zh-CN" altLang="en-US"/>
        </a:p>
      </dgm:t>
    </dgm:pt>
    <dgm:pt modelId="{6BE46631-2C52-477F-9EDB-E8421D6B6949}" type="pres">
      <dgm:prSet presAssocID="{F4F243A9-83D9-45B9-BAE6-F181C419C6DB}" presName="hierRoot2" presStyleCnt="0">
        <dgm:presLayoutVars>
          <dgm:hierBranch val="init"/>
        </dgm:presLayoutVars>
      </dgm:prSet>
      <dgm:spPr/>
    </dgm:pt>
    <dgm:pt modelId="{7DC3C0F5-77A3-41B0-9C08-E9C2D841D442}" type="pres">
      <dgm:prSet presAssocID="{F4F243A9-83D9-45B9-BAE6-F181C419C6DB}" presName="rootComposite" presStyleCnt="0"/>
      <dgm:spPr/>
    </dgm:pt>
    <dgm:pt modelId="{D170B4F8-8D5B-4FCB-ADED-ED1F9C45C3B3}" type="pres">
      <dgm:prSet presAssocID="{F4F243A9-83D9-45B9-BAE6-F181C419C6DB}" presName="rootText" presStyleLbl="node3" presStyleIdx="2" presStyleCnt="6" custScaleX="1496803" custScaleY="201413">
        <dgm:presLayoutVars>
          <dgm:chPref val="3"/>
        </dgm:presLayoutVars>
      </dgm:prSet>
      <dgm:spPr/>
      <dgm:t>
        <a:bodyPr/>
        <a:lstStyle/>
        <a:p>
          <a:endParaRPr lang="zh-CN" altLang="en-US"/>
        </a:p>
      </dgm:t>
    </dgm:pt>
    <dgm:pt modelId="{8E73B191-AA60-412F-849E-825C25D13E60}" type="pres">
      <dgm:prSet presAssocID="{F4F243A9-83D9-45B9-BAE6-F181C419C6DB}" presName="rootConnector" presStyleLbl="node3" presStyleIdx="2" presStyleCnt="6"/>
      <dgm:spPr/>
      <dgm:t>
        <a:bodyPr/>
        <a:lstStyle/>
        <a:p>
          <a:endParaRPr lang="zh-CN" altLang="en-US"/>
        </a:p>
      </dgm:t>
    </dgm:pt>
    <dgm:pt modelId="{9AA1F849-0292-41DB-8808-662E8A07D22C}" type="pres">
      <dgm:prSet presAssocID="{F4F243A9-83D9-45B9-BAE6-F181C419C6DB}" presName="hierChild4" presStyleCnt="0"/>
      <dgm:spPr/>
    </dgm:pt>
    <dgm:pt modelId="{E4CE21A9-BE34-4036-9B99-7CD948BEFED2}" type="pres">
      <dgm:prSet presAssocID="{F4F243A9-83D9-45B9-BAE6-F181C419C6DB}" presName="hierChild5" presStyleCnt="0"/>
      <dgm:spPr/>
    </dgm:pt>
    <dgm:pt modelId="{928C917A-30DA-4D1A-9820-84F19D4D1A99}" type="pres">
      <dgm:prSet presAssocID="{4721FABA-DBDD-4F23-BD7F-393BFE487782}" presName="Name64" presStyleLbl="parChTrans1D3" presStyleIdx="3" presStyleCnt="6"/>
      <dgm:spPr/>
      <dgm:t>
        <a:bodyPr/>
        <a:lstStyle/>
        <a:p>
          <a:endParaRPr lang="zh-CN" altLang="en-US"/>
        </a:p>
      </dgm:t>
    </dgm:pt>
    <dgm:pt modelId="{5153D9B9-DF46-46BD-96B9-A486E2481930}" type="pres">
      <dgm:prSet presAssocID="{453CB773-6260-454E-95D3-9205B73565D5}" presName="hierRoot2" presStyleCnt="0">
        <dgm:presLayoutVars>
          <dgm:hierBranch val="init"/>
        </dgm:presLayoutVars>
      </dgm:prSet>
      <dgm:spPr/>
    </dgm:pt>
    <dgm:pt modelId="{35035CA4-D4D7-4856-ABD3-C0C53AF7DD50}" type="pres">
      <dgm:prSet presAssocID="{453CB773-6260-454E-95D3-9205B73565D5}" presName="rootComposite" presStyleCnt="0"/>
      <dgm:spPr/>
    </dgm:pt>
    <dgm:pt modelId="{7D8C9260-A891-4BB5-97BF-EE4393B4EA73}" type="pres">
      <dgm:prSet presAssocID="{453CB773-6260-454E-95D3-9205B73565D5}" presName="rootText" presStyleLbl="node3" presStyleIdx="3" presStyleCnt="6" custScaleX="1496803" custScaleY="201413">
        <dgm:presLayoutVars>
          <dgm:chPref val="3"/>
        </dgm:presLayoutVars>
      </dgm:prSet>
      <dgm:spPr/>
      <dgm:t>
        <a:bodyPr/>
        <a:lstStyle/>
        <a:p>
          <a:endParaRPr lang="zh-CN" altLang="en-US"/>
        </a:p>
      </dgm:t>
    </dgm:pt>
    <dgm:pt modelId="{C64C20EF-54A9-4283-BF76-383F27952D3C}" type="pres">
      <dgm:prSet presAssocID="{453CB773-6260-454E-95D3-9205B73565D5}" presName="rootConnector" presStyleLbl="node3" presStyleIdx="3" presStyleCnt="6"/>
      <dgm:spPr/>
      <dgm:t>
        <a:bodyPr/>
        <a:lstStyle/>
        <a:p>
          <a:endParaRPr lang="zh-CN" altLang="en-US"/>
        </a:p>
      </dgm:t>
    </dgm:pt>
    <dgm:pt modelId="{842976D9-082F-4A47-AAD9-50B3E199111D}" type="pres">
      <dgm:prSet presAssocID="{453CB773-6260-454E-95D3-9205B73565D5}" presName="hierChild4" presStyleCnt="0"/>
      <dgm:spPr/>
    </dgm:pt>
    <dgm:pt modelId="{9C233F70-D15F-4C74-8B79-6857312D5CDF}" type="pres">
      <dgm:prSet presAssocID="{453CB773-6260-454E-95D3-9205B73565D5}" presName="hierChild5" presStyleCnt="0"/>
      <dgm:spPr/>
    </dgm:pt>
    <dgm:pt modelId="{901B2D31-998A-4E94-8BCF-304E1A1F3A8A}" type="pres">
      <dgm:prSet presAssocID="{A2F3AAD7-591C-4EAC-81F9-8B5D6BFE833D}" presName="Name64" presStyleLbl="parChTrans1D3" presStyleIdx="4" presStyleCnt="6"/>
      <dgm:spPr/>
      <dgm:t>
        <a:bodyPr/>
        <a:lstStyle/>
        <a:p>
          <a:endParaRPr lang="zh-CN" altLang="en-US"/>
        </a:p>
      </dgm:t>
    </dgm:pt>
    <dgm:pt modelId="{9DFE51AC-A73F-4F44-B142-6E9DFD657957}" type="pres">
      <dgm:prSet presAssocID="{C9C3C87E-AB0A-46C1-8D2E-97D247E46E2A}" presName="hierRoot2" presStyleCnt="0">
        <dgm:presLayoutVars>
          <dgm:hierBranch val="init"/>
        </dgm:presLayoutVars>
      </dgm:prSet>
      <dgm:spPr/>
    </dgm:pt>
    <dgm:pt modelId="{AE3205C6-D2CC-4ED0-BF64-F6A483B6D882}" type="pres">
      <dgm:prSet presAssocID="{C9C3C87E-AB0A-46C1-8D2E-97D247E46E2A}" presName="rootComposite" presStyleCnt="0"/>
      <dgm:spPr/>
    </dgm:pt>
    <dgm:pt modelId="{4794AEA7-7F4F-4ABC-B96F-8561E11BE176}" type="pres">
      <dgm:prSet presAssocID="{C9C3C87E-AB0A-46C1-8D2E-97D247E46E2A}" presName="rootText" presStyleLbl="node3" presStyleIdx="4" presStyleCnt="6" custScaleX="1496803" custScaleY="201413">
        <dgm:presLayoutVars>
          <dgm:chPref val="3"/>
        </dgm:presLayoutVars>
      </dgm:prSet>
      <dgm:spPr/>
      <dgm:t>
        <a:bodyPr/>
        <a:lstStyle/>
        <a:p>
          <a:endParaRPr lang="zh-CN" altLang="en-US"/>
        </a:p>
      </dgm:t>
    </dgm:pt>
    <dgm:pt modelId="{460AEB3E-D273-42E6-B883-6AE2C64E932A}" type="pres">
      <dgm:prSet presAssocID="{C9C3C87E-AB0A-46C1-8D2E-97D247E46E2A}" presName="rootConnector" presStyleLbl="node3" presStyleIdx="4" presStyleCnt="6"/>
      <dgm:spPr/>
      <dgm:t>
        <a:bodyPr/>
        <a:lstStyle/>
        <a:p>
          <a:endParaRPr lang="zh-CN" altLang="en-US"/>
        </a:p>
      </dgm:t>
    </dgm:pt>
    <dgm:pt modelId="{BCCE4549-79DC-4201-8CC8-9F432FBCB824}" type="pres">
      <dgm:prSet presAssocID="{C9C3C87E-AB0A-46C1-8D2E-97D247E46E2A}" presName="hierChild4" presStyleCnt="0"/>
      <dgm:spPr/>
    </dgm:pt>
    <dgm:pt modelId="{4E77FA55-94A3-42BD-953C-7DEF3317668F}" type="pres">
      <dgm:prSet presAssocID="{C9C3C87E-AB0A-46C1-8D2E-97D247E46E2A}" presName="hierChild5" presStyleCnt="0"/>
      <dgm:spPr/>
    </dgm:pt>
    <dgm:pt modelId="{29C45D0E-2044-4B4D-A540-BBF45192A8F6}" type="pres">
      <dgm:prSet presAssocID="{649B161A-0891-456F-B8DB-0F6EE10EE26E}" presName="Name64" presStyleLbl="parChTrans1D3" presStyleIdx="5" presStyleCnt="6"/>
      <dgm:spPr/>
      <dgm:t>
        <a:bodyPr/>
        <a:lstStyle/>
        <a:p>
          <a:endParaRPr lang="zh-CN" altLang="en-US"/>
        </a:p>
      </dgm:t>
    </dgm:pt>
    <dgm:pt modelId="{D5EF373C-D071-44B4-8B42-BF7C5B4F7D1A}" type="pres">
      <dgm:prSet presAssocID="{3D39909D-5F47-4CDF-B662-99919D2812C5}" presName="hierRoot2" presStyleCnt="0">
        <dgm:presLayoutVars>
          <dgm:hierBranch val="init"/>
        </dgm:presLayoutVars>
      </dgm:prSet>
      <dgm:spPr/>
    </dgm:pt>
    <dgm:pt modelId="{E5A13634-1DAC-4AA0-B8CE-E1C490065666}" type="pres">
      <dgm:prSet presAssocID="{3D39909D-5F47-4CDF-B662-99919D2812C5}" presName="rootComposite" presStyleCnt="0"/>
      <dgm:spPr/>
    </dgm:pt>
    <dgm:pt modelId="{EF0DA573-A013-4ED7-9447-AE2FFEB2D829}" type="pres">
      <dgm:prSet presAssocID="{3D39909D-5F47-4CDF-B662-99919D2812C5}" presName="rootText" presStyleLbl="node3" presStyleIdx="5" presStyleCnt="6" custScaleX="1496803" custScaleY="201413">
        <dgm:presLayoutVars>
          <dgm:chPref val="3"/>
        </dgm:presLayoutVars>
      </dgm:prSet>
      <dgm:spPr/>
      <dgm:t>
        <a:bodyPr/>
        <a:lstStyle/>
        <a:p>
          <a:endParaRPr lang="zh-CN" altLang="en-US"/>
        </a:p>
      </dgm:t>
    </dgm:pt>
    <dgm:pt modelId="{E4F50207-CACB-4340-B47B-E8CC7C967F89}" type="pres">
      <dgm:prSet presAssocID="{3D39909D-5F47-4CDF-B662-99919D2812C5}" presName="rootConnector" presStyleLbl="node3" presStyleIdx="5" presStyleCnt="6"/>
      <dgm:spPr/>
      <dgm:t>
        <a:bodyPr/>
        <a:lstStyle/>
        <a:p>
          <a:endParaRPr lang="zh-CN" altLang="en-US"/>
        </a:p>
      </dgm:t>
    </dgm:pt>
    <dgm:pt modelId="{1CDC7169-A9C4-4F49-B2A1-C80C99B0456D}" type="pres">
      <dgm:prSet presAssocID="{3D39909D-5F47-4CDF-B662-99919D2812C5}" presName="hierChild4" presStyleCnt="0"/>
      <dgm:spPr/>
    </dgm:pt>
    <dgm:pt modelId="{28A84950-B259-4005-A13D-C7B1AEA9AFAE}" type="pres">
      <dgm:prSet presAssocID="{3D39909D-5F47-4CDF-B662-99919D2812C5}" presName="hierChild5" presStyleCnt="0"/>
      <dgm:spPr/>
    </dgm:pt>
    <dgm:pt modelId="{CC6AB867-02EF-413E-AF71-819A23D69166}" type="pres">
      <dgm:prSet presAssocID="{E947FBB4-3BE0-45DB-A5DC-FB9A205115EB}" presName="hierChild5" presStyleCnt="0"/>
      <dgm:spPr/>
    </dgm:pt>
    <dgm:pt modelId="{F5763B42-6198-4E71-88B6-007C52B909B5}" type="pres">
      <dgm:prSet presAssocID="{6395A4C0-73F6-4BD7-BE4E-BEC4D091933B}" presName="hierChild3" presStyleCnt="0"/>
      <dgm:spPr/>
      <dgm:t>
        <a:bodyPr/>
        <a:lstStyle/>
        <a:p>
          <a:endParaRPr lang="zh-CN" altLang="en-US"/>
        </a:p>
      </dgm:t>
    </dgm:pt>
  </dgm:ptLst>
  <dgm:cxnLst>
    <dgm:cxn modelId="{D1268FD3-41CA-4533-B5A4-9799EE5BC2E6}" type="presOf" srcId="{19D8B120-6846-4256-B4A8-887041330547}" destId="{92C56A28-FD26-46F0-8473-E7C6698433B7}" srcOrd="0" destOrd="0" presId="urn:microsoft.com/office/officeart/2009/3/layout/HorizontalOrganizationChart"/>
    <dgm:cxn modelId="{048FA322-C92C-4523-BFED-5AB2A6730E6F}" type="presOf" srcId="{453CB773-6260-454E-95D3-9205B73565D5}" destId="{7D8C9260-A891-4BB5-97BF-EE4393B4EA73}" srcOrd="0" destOrd="0" presId="urn:microsoft.com/office/officeart/2009/3/layout/HorizontalOrganizationChart"/>
    <dgm:cxn modelId="{FC116AFA-5D53-4E9F-92DB-AA968F8AF4B5}" type="presOf" srcId="{6395A4C0-73F6-4BD7-BE4E-BEC4D091933B}" destId="{5C71EA66-D47B-4263-8A24-67B6A9469AD0}" srcOrd="1" destOrd="0" presId="urn:microsoft.com/office/officeart/2009/3/layout/HorizontalOrganizationChart"/>
    <dgm:cxn modelId="{CA4ABF38-0794-49DF-91C2-E1591D0C0BA2}" type="presOf" srcId="{BB51AE51-0B81-49FA-99DF-5EB7AE57A44C}" destId="{31455B73-3540-4A97-9584-D0B09FEBE639}" srcOrd="0" destOrd="0" presId="urn:microsoft.com/office/officeart/2009/3/layout/HorizontalOrganizationChart"/>
    <dgm:cxn modelId="{D107C663-2C72-47FC-9DBC-06B71CB3F4AF}" type="presOf" srcId="{02B61AE2-B2C5-44B3-A5A4-2E6ACB791502}" destId="{5B651776-AAB8-4A28-B245-D4AFDC1DAA66}" srcOrd="0" destOrd="0" presId="urn:microsoft.com/office/officeart/2009/3/layout/HorizontalOrganizationChart"/>
    <dgm:cxn modelId="{19F843E2-6164-4BB7-8199-359AE70D686E}" type="presOf" srcId="{F4F243A9-83D9-45B9-BAE6-F181C419C6DB}" destId="{8E73B191-AA60-412F-849E-825C25D13E60}" srcOrd="1" destOrd="0" presId="urn:microsoft.com/office/officeart/2009/3/layout/HorizontalOrganizationChart"/>
    <dgm:cxn modelId="{7C557360-EF6E-4BEC-A9A0-216C042A180A}" type="presOf" srcId="{3D39909D-5F47-4CDF-B662-99919D2812C5}" destId="{E4F50207-CACB-4340-B47B-E8CC7C967F89}" srcOrd="1" destOrd="0" presId="urn:microsoft.com/office/officeart/2009/3/layout/HorizontalOrganizationChart"/>
    <dgm:cxn modelId="{8A2FA7EB-A574-4EDC-8178-C7BA062C2833}" type="presOf" srcId="{E252E3F8-9FA1-4E59-97B0-12AC3B494447}" destId="{30B8774D-27C4-4F81-B260-18AF33967146}" srcOrd="0" destOrd="0" presId="urn:microsoft.com/office/officeart/2009/3/layout/HorizontalOrganizationChart"/>
    <dgm:cxn modelId="{A465F83F-EA12-44AA-A639-AB7B71B8F9BC}" type="presOf" srcId="{E947FBB4-3BE0-45DB-A5DC-FB9A205115EB}" destId="{F8FE4275-5F21-4581-AEF5-27EEAE48B4D9}" srcOrd="0" destOrd="0" presId="urn:microsoft.com/office/officeart/2009/3/layout/HorizontalOrganizationChart"/>
    <dgm:cxn modelId="{F920A453-E1A8-4623-BC66-74C3800C49BB}" type="presOf" srcId="{3D39909D-5F47-4CDF-B662-99919D2812C5}" destId="{EF0DA573-A013-4ED7-9447-AE2FFEB2D829}" srcOrd="0" destOrd="0" presId="urn:microsoft.com/office/officeart/2009/3/layout/HorizontalOrganizationChart"/>
    <dgm:cxn modelId="{688A9780-C8C6-43B5-ADF4-F4CACC27BCDE}" type="presOf" srcId="{0E2C73A5-8A60-4CB8-9347-8086C508A792}" destId="{4822958B-A32A-4847-8025-C72E7A3E3F82}" srcOrd="0" destOrd="0" presId="urn:microsoft.com/office/officeart/2009/3/layout/HorizontalOrganizationChart"/>
    <dgm:cxn modelId="{42BD1124-47FB-4C93-8564-CA3B82019701}" type="presOf" srcId="{19D8B120-6846-4256-B4A8-887041330547}" destId="{520C1F4E-FCAD-4AF2-8E87-7300EA915679}" srcOrd="1" destOrd="0" presId="urn:microsoft.com/office/officeart/2009/3/layout/HorizontalOrganizationChart"/>
    <dgm:cxn modelId="{3E2A12A1-EC96-4CA5-A7DE-24D50AB95050}" type="presOf" srcId="{A2F3AAD7-591C-4EAC-81F9-8B5D6BFE833D}" destId="{901B2D31-998A-4E94-8BCF-304E1A1F3A8A}" srcOrd="0" destOrd="0" presId="urn:microsoft.com/office/officeart/2009/3/layout/HorizontalOrganizationChart"/>
    <dgm:cxn modelId="{186465DB-F592-4F07-8BBF-9202E5DFB764}" type="presOf" srcId="{C9C3C87E-AB0A-46C1-8D2E-97D247E46E2A}" destId="{460AEB3E-D273-42E6-B883-6AE2C64E932A}" srcOrd="1" destOrd="0" presId="urn:microsoft.com/office/officeart/2009/3/layout/HorizontalOrganizationChart"/>
    <dgm:cxn modelId="{DA09D6C4-E247-4AF8-803F-CAE4EEBE358F}" type="presOf" srcId="{D5B68F1B-22CC-4329-9A82-26997B2E3EBD}" destId="{D29C1E41-F0A6-4B0B-A7AC-16A7954D8AC2}" srcOrd="0" destOrd="0" presId="urn:microsoft.com/office/officeart/2009/3/layout/HorizontalOrganizationChart"/>
    <dgm:cxn modelId="{341EA2A2-26EF-4189-A1CF-23DE9CA426E8}" type="presOf" srcId="{E947FBB4-3BE0-45DB-A5DC-FB9A205115EB}" destId="{319D7253-4350-4C4B-A180-FD61D617FF9A}" srcOrd="1" destOrd="0" presId="urn:microsoft.com/office/officeart/2009/3/layout/HorizontalOrganizationChart"/>
    <dgm:cxn modelId="{3462F839-2CD1-41FF-AE73-DFCA69B93CEE}" srcId="{BB51AE51-0B81-49FA-99DF-5EB7AE57A44C}" destId="{6395A4C0-73F6-4BD7-BE4E-BEC4D091933B}" srcOrd="0" destOrd="0" parTransId="{DA14E7CA-531C-4F12-AA41-78658A079D4C}" sibTransId="{C97E25E7-4400-4F10-9D76-1F92A6037CFB}"/>
    <dgm:cxn modelId="{0D64D463-5344-4397-8624-A2DFE1AEFEF5}" srcId="{E947FBB4-3BE0-45DB-A5DC-FB9A205115EB}" destId="{3D39909D-5F47-4CDF-B662-99919D2812C5}" srcOrd="3" destOrd="0" parTransId="{649B161A-0891-456F-B8DB-0F6EE10EE26E}" sibTransId="{C578328B-9AFE-49FE-A461-0F701C46474D}"/>
    <dgm:cxn modelId="{2D856E65-9E33-4288-ADB0-20DEC5C098FF}" type="presOf" srcId="{4721FABA-DBDD-4F23-BD7F-393BFE487782}" destId="{928C917A-30DA-4D1A-9820-84F19D4D1A99}" srcOrd="0" destOrd="0" presId="urn:microsoft.com/office/officeart/2009/3/layout/HorizontalOrganizationChart"/>
    <dgm:cxn modelId="{741E3469-8B9C-4FF0-863E-80A5A48328BC}" srcId="{E947FBB4-3BE0-45DB-A5DC-FB9A205115EB}" destId="{C9C3C87E-AB0A-46C1-8D2E-97D247E46E2A}" srcOrd="2" destOrd="0" parTransId="{A2F3AAD7-591C-4EAC-81F9-8B5D6BFE833D}" sibTransId="{19E054D6-AC49-4D06-80CA-8EA45259A176}"/>
    <dgm:cxn modelId="{7FD785F6-3EF0-402D-960F-91E6396B1671}" type="presOf" srcId="{649B161A-0891-456F-B8DB-0F6EE10EE26E}" destId="{29C45D0E-2044-4B4D-A540-BBF45192A8F6}" srcOrd="0" destOrd="0" presId="urn:microsoft.com/office/officeart/2009/3/layout/HorizontalOrganizationChart"/>
    <dgm:cxn modelId="{6B8E91A2-3982-4AE5-B849-0C09905679F5}" type="presOf" srcId="{02B61AE2-B2C5-44B3-A5A4-2E6ACB791502}" destId="{44A8B970-872E-4950-888F-AA8B4B5DBC43}" srcOrd="1" destOrd="0" presId="urn:microsoft.com/office/officeart/2009/3/layout/HorizontalOrganizationChart"/>
    <dgm:cxn modelId="{6633EF8A-8D34-49A0-A63B-44DA24FD6DDE}" srcId="{E947FBB4-3BE0-45DB-A5DC-FB9A205115EB}" destId="{F4F243A9-83D9-45B9-BAE6-F181C419C6DB}" srcOrd="0" destOrd="0" parTransId="{A4BA6088-1BC7-4E30-B4C0-0F870CB667E8}" sibTransId="{56633D36-F4C6-4E89-8292-F166899D1C41}"/>
    <dgm:cxn modelId="{479DDBEB-1332-49F6-9237-C24FCC016930}" type="presOf" srcId="{C9C3C87E-AB0A-46C1-8D2E-97D247E46E2A}" destId="{4794AEA7-7F4F-4ABC-B96F-8561E11BE176}" srcOrd="0" destOrd="0" presId="urn:microsoft.com/office/officeart/2009/3/layout/HorizontalOrganizationChart"/>
    <dgm:cxn modelId="{1AA56D56-5D07-41BB-9485-FDD815049659}" srcId="{E947FBB4-3BE0-45DB-A5DC-FB9A205115EB}" destId="{453CB773-6260-454E-95D3-9205B73565D5}" srcOrd="1" destOrd="0" parTransId="{4721FABA-DBDD-4F23-BD7F-393BFE487782}" sibTransId="{B490DD51-6984-4E2F-A7B0-7E50BDEB44F0}"/>
    <dgm:cxn modelId="{98A1801D-60E4-486B-95A1-C00302264239}" srcId="{19D8B120-6846-4256-B4A8-887041330547}" destId="{02B61AE2-B2C5-44B3-A5A4-2E6ACB791502}" srcOrd="0" destOrd="0" parTransId="{D4A72C6C-5CC0-436F-8F11-7DC782B43468}" sibTransId="{D3D9070C-002D-47E6-B468-8D03439E31C3}"/>
    <dgm:cxn modelId="{DA76E1E6-8CED-4A50-9EEE-1B2A4F1370A4}" srcId="{6395A4C0-73F6-4BD7-BE4E-BEC4D091933B}" destId="{19D8B120-6846-4256-B4A8-887041330547}" srcOrd="0" destOrd="0" parTransId="{D5B68F1B-22CC-4329-9A82-26997B2E3EBD}" sibTransId="{6BA0C932-2988-4BB9-8C68-A9BC0298DF1D}"/>
    <dgm:cxn modelId="{6ACDCD11-16C2-4101-9429-165C44D2FA35}" type="presOf" srcId="{D4A72C6C-5CC0-436F-8F11-7DC782B43468}" destId="{C115CE2F-7ADC-4F7B-90C5-C39CE83D05A5}" srcOrd="0" destOrd="0" presId="urn:microsoft.com/office/officeart/2009/3/layout/HorizontalOrganizationChart"/>
    <dgm:cxn modelId="{D2E06682-ACB3-4AD5-86D9-9B158BDC7847}" type="presOf" srcId="{6395A4C0-73F6-4BD7-BE4E-BEC4D091933B}" destId="{3B461DA5-C5AD-473B-BE1D-C48025597C37}" srcOrd="0" destOrd="0" presId="urn:microsoft.com/office/officeart/2009/3/layout/HorizontalOrganizationChart"/>
    <dgm:cxn modelId="{F328101F-48AC-4F0C-B9A5-0BE14729BE62}" type="presOf" srcId="{F4F243A9-83D9-45B9-BAE6-F181C419C6DB}" destId="{D170B4F8-8D5B-4FCB-ADED-ED1F9C45C3B3}" srcOrd="0" destOrd="0" presId="urn:microsoft.com/office/officeart/2009/3/layout/HorizontalOrganizationChart"/>
    <dgm:cxn modelId="{92B87A4C-5E30-460F-8892-73F9110B886E}" type="presOf" srcId="{57CD9517-A0F4-4FB5-9108-038B218BCAE2}" destId="{037C6932-18F9-4AA9-BCCD-C7265CE21719}" srcOrd="0" destOrd="0" presId="urn:microsoft.com/office/officeart/2009/3/layout/HorizontalOrganizationChart"/>
    <dgm:cxn modelId="{8B2FA357-EC13-48CA-AE64-8D80F31E78D7}" srcId="{6395A4C0-73F6-4BD7-BE4E-BEC4D091933B}" destId="{E947FBB4-3BE0-45DB-A5DC-FB9A205115EB}" srcOrd="1" destOrd="0" parTransId="{E252E3F8-9FA1-4E59-97B0-12AC3B494447}" sibTransId="{5FD878B5-EA77-4C80-B29F-95ABB21B3020}"/>
    <dgm:cxn modelId="{BF2D2CA4-8DB5-44D7-BC74-3BE84FCC2315}" type="presOf" srcId="{453CB773-6260-454E-95D3-9205B73565D5}" destId="{C64C20EF-54A9-4283-BF76-383F27952D3C}" srcOrd="1" destOrd="0" presId="urn:microsoft.com/office/officeart/2009/3/layout/HorizontalOrganizationChart"/>
    <dgm:cxn modelId="{CA29DD73-4090-4C13-B23A-B53FE9EF84B1}" type="presOf" srcId="{57CD9517-A0F4-4FB5-9108-038B218BCAE2}" destId="{752C63BB-0B91-4412-80F5-95F190961CA0}" srcOrd="1" destOrd="0" presId="urn:microsoft.com/office/officeart/2009/3/layout/HorizontalOrganizationChart"/>
    <dgm:cxn modelId="{D79A5866-948D-444E-BA1C-530F7383BD95}" type="presOf" srcId="{A4BA6088-1BC7-4E30-B4C0-0F870CB667E8}" destId="{316C432B-594E-4CFB-81F7-3EC5C36B5E72}" srcOrd="0" destOrd="0" presId="urn:microsoft.com/office/officeart/2009/3/layout/HorizontalOrganizationChart"/>
    <dgm:cxn modelId="{54B7D4C5-9F7C-447B-A312-B9FE6C7C0885}" srcId="{19D8B120-6846-4256-B4A8-887041330547}" destId="{57CD9517-A0F4-4FB5-9108-038B218BCAE2}" srcOrd="1" destOrd="0" parTransId="{0E2C73A5-8A60-4CB8-9347-8086C508A792}" sibTransId="{653490BB-A103-4F37-8FA0-9325DBAF4B6F}"/>
    <dgm:cxn modelId="{5B5EB26C-8301-4AD4-9E49-4EED8D5D4E44}" type="presParOf" srcId="{31455B73-3540-4A97-9584-D0B09FEBE639}" destId="{BE663EC5-2C97-45AA-BF46-A0CDF896F71B}" srcOrd="0" destOrd="0" presId="urn:microsoft.com/office/officeart/2009/3/layout/HorizontalOrganizationChart"/>
    <dgm:cxn modelId="{A4923496-D340-4818-BDBF-7613E0B96F4D}" type="presParOf" srcId="{BE663EC5-2C97-45AA-BF46-A0CDF896F71B}" destId="{24CEC310-154B-4E75-AA3D-3E5D6E5A3348}" srcOrd="0" destOrd="0" presId="urn:microsoft.com/office/officeart/2009/3/layout/HorizontalOrganizationChart"/>
    <dgm:cxn modelId="{3F7916B8-0C16-40A0-8E13-3D2924A34B9E}" type="presParOf" srcId="{24CEC310-154B-4E75-AA3D-3E5D6E5A3348}" destId="{3B461DA5-C5AD-473B-BE1D-C48025597C37}" srcOrd="0" destOrd="0" presId="urn:microsoft.com/office/officeart/2009/3/layout/HorizontalOrganizationChart"/>
    <dgm:cxn modelId="{76E55CF2-1C8F-48C5-9070-A95B0A78A42A}" type="presParOf" srcId="{24CEC310-154B-4E75-AA3D-3E5D6E5A3348}" destId="{5C71EA66-D47B-4263-8A24-67B6A9469AD0}" srcOrd="1" destOrd="0" presId="urn:microsoft.com/office/officeart/2009/3/layout/HorizontalOrganizationChart"/>
    <dgm:cxn modelId="{D9522F64-7527-4C0C-9BF6-63FC0936E55C}" type="presParOf" srcId="{BE663EC5-2C97-45AA-BF46-A0CDF896F71B}" destId="{AD79B44E-D904-4A9E-975E-EAB9D5AB9795}" srcOrd="1" destOrd="0" presId="urn:microsoft.com/office/officeart/2009/3/layout/HorizontalOrganizationChart"/>
    <dgm:cxn modelId="{A20D2C58-6174-4CCB-9053-06DE1575F108}" type="presParOf" srcId="{AD79B44E-D904-4A9E-975E-EAB9D5AB9795}" destId="{D29C1E41-F0A6-4B0B-A7AC-16A7954D8AC2}" srcOrd="0" destOrd="0" presId="urn:microsoft.com/office/officeart/2009/3/layout/HorizontalOrganizationChart"/>
    <dgm:cxn modelId="{7F972603-BC21-4B9D-B31E-205CF60EE94D}" type="presParOf" srcId="{AD79B44E-D904-4A9E-975E-EAB9D5AB9795}" destId="{B296480D-3FCE-4893-8382-FC0F09B6CDCD}" srcOrd="1" destOrd="0" presId="urn:microsoft.com/office/officeart/2009/3/layout/HorizontalOrganizationChart"/>
    <dgm:cxn modelId="{ECE886F5-34FF-447D-888F-056821057D5E}" type="presParOf" srcId="{B296480D-3FCE-4893-8382-FC0F09B6CDCD}" destId="{4003B6D1-2710-4EF4-9FEA-39C83524BD4F}" srcOrd="0" destOrd="0" presId="urn:microsoft.com/office/officeart/2009/3/layout/HorizontalOrganizationChart"/>
    <dgm:cxn modelId="{501AD4EF-10E3-43A2-BA00-550E9B3B8023}" type="presParOf" srcId="{4003B6D1-2710-4EF4-9FEA-39C83524BD4F}" destId="{92C56A28-FD26-46F0-8473-E7C6698433B7}" srcOrd="0" destOrd="0" presId="urn:microsoft.com/office/officeart/2009/3/layout/HorizontalOrganizationChart"/>
    <dgm:cxn modelId="{126266F1-9771-490B-812A-A7BE17E29542}" type="presParOf" srcId="{4003B6D1-2710-4EF4-9FEA-39C83524BD4F}" destId="{520C1F4E-FCAD-4AF2-8E87-7300EA915679}" srcOrd="1" destOrd="0" presId="urn:microsoft.com/office/officeart/2009/3/layout/HorizontalOrganizationChart"/>
    <dgm:cxn modelId="{D12B156E-BC88-4D7C-9EA2-45F063D2DFCA}" type="presParOf" srcId="{B296480D-3FCE-4893-8382-FC0F09B6CDCD}" destId="{21C6D09D-3164-4227-8871-3AC26C922E4D}" srcOrd="1" destOrd="0" presId="urn:microsoft.com/office/officeart/2009/3/layout/HorizontalOrganizationChart"/>
    <dgm:cxn modelId="{073EC10D-BAC8-476E-9CEE-D46D88BA0C1B}" type="presParOf" srcId="{21C6D09D-3164-4227-8871-3AC26C922E4D}" destId="{C115CE2F-7ADC-4F7B-90C5-C39CE83D05A5}" srcOrd="0" destOrd="0" presId="urn:microsoft.com/office/officeart/2009/3/layout/HorizontalOrganizationChart"/>
    <dgm:cxn modelId="{D0F2AB27-46A8-4864-8EEA-9F74C549B0F0}" type="presParOf" srcId="{21C6D09D-3164-4227-8871-3AC26C922E4D}" destId="{B6201FB0-C046-41DD-B194-CB157B60661E}" srcOrd="1" destOrd="0" presId="urn:microsoft.com/office/officeart/2009/3/layout/HorizontalOrganizationChart"/>
    <dgm:cxn modelId="{DB319548-34AA-4F50-8930-64FD38F369D8}" type="presParOf" srcId="{B6201FB0-C046-41DD-B194-CB157B60661E}" destId="{5C83E7DC-0437-4D3A-951A-B1FD34F7A015}" srcOrd="0" destOrd="0" presId="urn:microsoft.com/office/officeart/2009/3/layout/HorizontalOrganizationChart"/>
    <dgm:cxn modelId="{AAFC268D-BBBA-4BB2-978F-164E05DBCB91}" type="presParOf" srcId="{5C83E7DC-0437-4D3A-951A-B1FD34F7A015}" destId="{5B651776-AAB8-4A28-B245-D4AFDC1DAA66}" srcOrd="0" destOrd="0" presId="urn:microsoft.com/office/officeart/2009/3/layout/HorizontalOrganizationChart"/>
    <dgm:cxn modelId="{5A2CA0D4-7C48-466E-81B1-1620F494F0F5}" type="presParOf" srcId="{5C83E7DC-0437-4D3A-951A-B1FD34F7A015}" destId="{44A8B970-872E-4950-888F-AA8B4B5DBC43}" srcOrd="1" destOrd="0" presId="urn:microsoft.com/office/officeart/2009/3/layout/HorizontalOrganizationChart"/>
    <dgm:cxn modelId="{030688B6-89C2-4376-85AE-1BD0836A2778}" type="presParOf" srcId="{B6201FB0-C046-41DD-B194-CB157B60661E}" destId="{DDC5CDF4-F4C1-4E14-8D62-6C124F4A12BA}" srcOrd="1" destOrd="0" presId="urn:microsoft.com/office/officeart/2009/3/layout/HorizontalOrganizationChart"/>
    <dgm:cxn modelId="{8D3CFF25-62D4-433B-AD5A-B588E8B9F7BF}" type="presParOf" srcId="{B6201FB0-C046-41DD-B194-CB157B60661E}" destId="{DFA16388-91FA-4553-9184-21B828BF5BB5}" srcOrd="2" destOrd="0" presId="urn:microsoft.com/office/officeart/2009/3/layout/HorizontalOrganizationChart"/>
    <dgm:cxn modelId="{A5D82CFB-6686-4AA9-A4CB-31879C534239}" type="presParOf" srcId="{21C6D09D-3164-4227-8871-3AC26C922E4D}" destId="{4822958B-A32A-4847-8025-C72E7A3E3F82}" srcOrd="2" destOrd="0" presId="urn:microsoft.com/office/officeart/2009/3/layout/HorizontalOrganizationChart"/>
    <dgm:cxn modelId="{9F3D3308-856F-4459-BBEF-87497406EC7A}" type="presParOf" srcId="{21C6D09D-3164-4227-8871-3AC26C922E4D}" destId="{E0A1FFF0-C85F-4343-AE6A-BC2D3045F988}" srcOrd="3" destOrd="0" presId="urn:microsoft.com/office/officeart/2009/3/layout/HorizontalOrganizationChart"/>
    <dgm:cxn modelId="{C77D80F4-7BDA-496D-8143-4520E38CCD8D}" type="presParOf" srcId="{E0A1FFF0-C85F-4343-AE6A-BC2D3045F988}" destId="{169712DE-4767-45DF-9D2B-DFF678D68C09}" srcOrd="0" destOrd="0" presId="urn:microsoft.com/office/officeart/2009/3/layout/HorizontalOrganizationChart"/>
    <dgm:cxn modelId="{5DB388E2-C95D-4FA2-A034-B4BB3566F69F}" type="presParOf" srcId="{169712DE-4767-45DF-9D2B-DFF678D68C09}" destId="{037C6932-18F9-4AA9-BCCD-C7265CE21719}" srcOrd="0" destOrd="0" presId="urn:microsoft.com/office/officeart/2009/3/layout/HorizontalOrganizationChart"/>
    <dgm:cxn modelId="{36AF5D50-F88A-4986-B010-C7168C5E9777}" type="presParOf" srcId="{169712DE-4767-45DF-9D2B-DFF678D68C09}" destId="{752C63BB-0B91-4412-80F5-95F190961CA0}" srcOrd="1" destOrd="0" presId="urn:microsoft.com/office/officeart/2009/3/layout/HorizontalOrganizationChart"/>
    <dgm:cxn modelId="{CAF7B90E-9B7F-4D12-B180-CE624B28BB0B}" type="presParOf" srcId="{E0A1FFF0-C85F-4343-AE6A-BC2D3045F988}" destId="{9BFDA44A-0B3F-456A-AF57-B3283DD4F655}" srcOrd="1" destOrd="0" presId="urn:microsoft.com/office/officeart/2009/3/layout/HorizontalOrganizationChart"/>
    <dgm:cxn modelId="{6764427E-2557-40CA-8E5B-C56CF0CDEE5F}" type="presParOf" srcId="{E0A1FFF0-C85F-4343-AE6A-BC2D3045F988}" destId="{4E3132CB-74D0-4878-A03A-76EBFB5B0BD1}" srcOrd="2" destOrd="0" presId="urn:microsoft.com/office/officeart/2009/3/layout/HorizontalOrganizationChart"/>
    <dgm:cxn modelId="{2F217CEC-DB19-454F-97CB-73CFF2D882C9}" type="presParOf" srcId="{B296480D-3FCE-4893-8382-FC0F09B6CDCD}" destId="{D1D3350D-2394-40A0-9AED-048AD8E264DE}" srcOrd="2" destOrd="0" presId="urn:microsoft.com/office/officeart/2009/3/layout/HorizontalOrganizationChart"/>
    <dgm:cxn modelId="{18464D10-A96E-4834-98C1-8016C02F810E}" type="presParOf" srcId="{AD79B44E-D904-4A9E-975E-EAB9D5AB9795}" destId="{30B8774D-27C4-4F81-B260-18AF33967146}" srcOrd="2" destOrd="0" presId="urn:microsoft.com/office/officeart/2009/3/layout/HorizontalOrganizationChart"/>
    <dgm:cxn modelId="{234BD162-2DFF-4A1D-AF28-19E14F28BE0B}" type="presParOf" srcId="{AD79B44E-D904-4A9E-975E-EAB9D5AB9795}" destId="{23EF5878-BB80-4D2B-BDCE-97E628C1854D}" srcOrd="3" destOrd="0" presId="urn:microsoft.com/office/officeart/2009/3/layout/HorizontalOrganizationChart"/>
    <dgm:cxn modelId="{AABA2A7B-5110-4E12-AAE0-4F3B615463E6}" type="presParOf" srcId="{23EF5878-BB80-4D2B-BDCE-97E628C1854D}" destId="{447A1616-15C1-45A0-993B-3EB1E8B631B3}" srcOrd="0" destOrd="0" presId="urn:microsoft.com/office/officeart/2009/3/layout/HorizontalOrganizationChart"/>
    <dgm:cxn modelId="{FC3DF999-99E8-4418-932C-DEA23669EFDE}" type="presParOf" srcId="{447A1616-15C1-45A0-993B-3EB1E8B631B3}" destId="{F8FE4275-5F21-4581-AEF5-27EEAE48B4D9}" srcOrd="0" destOrd="0" presId="urn:microsoft.com/office/officeart/2009/3/layout/HorizontalOrganizationChart"/>
    <dgm:cxn modelId="{B912967E-F794-4367-99D4-BD0F73650705}" type="presParOf" srcId="{447A1616-15C1-45A0-993B-3EB1E8B631B3}" destId="{319D7253-4350-4C4B-A180-FD61D617FF9A}" srcOrd="1" destOrd="0" presId="urn:microsoft.com/office/officeart/2009/3/layout/HorizontalOrganizationChart"/>
    <dgm:cxn modelId="{4FAAB11B-184F-4552-BD98-CB8AD9ED1C73}" type="presParOf" srcId="{23EF5878-BB80-4D2B-BDCE-97E628C1854D}" destId="{1D9006AF-3332-4443-A026-EB4E23E1C7AA}" srcOrd="1" destOrd="0" presId="urn:microsoft.com/office/officeart/2009/3/layout/HorizontalOrganizationChart"/>
    <dgm:cxn modelId="{6AD32E0E-3AEB-4399-A2AC-AF61CA02FF8A}" type="presParOf" srcId="{1D9006AF-3332-4443-A026-EB4E23E1C7AA}" destId="{316C432B-594E-4CFB-81F7-3EC5C36B5E72}" srcOrd="0" destOrd="0" presId="urn:microsoft.com/office/officeart/2009/3/layout/HorizontalOrganizationChart"/>
    <dgm:cxn modelId="{E382CC1B-FB1E-471B-9FFD-2D0E80862E8C}" type="presParOf" srcId="{1D9006AF-3332-4443-A026-EB4E23E1C7AA}" destId="{6BE46631-2C52-477F-9EDB-E8421D6B6949}" srcOrd="1" destOrd="0" presId="urn:microsoft.com/office/officeart/2009/3/layout/HorizontalOrganizationChart"/>
    <dgm:cxn modelId="{AE2F8418-E096-4B66-A9D6-10B830514D65}" type="presParOf" srcId="{6BE46631-2C52-477F-9EDB-E8421D6B6949}" destId="{7DC3C0F5-77A3-41B0-9C08-E9C2D841D442}" srcOrd="0" destOrd="0" presId="urn:microsoft.com/office/officeart/2009/3/layout/HorizontalOrganizationChart"/>
    <dgm:cxn modelId="{BE8ED23C-1803-498F-B203-10E77B1E39DC}" type="presParOf" srcId="{7DC3C0F5-77A3-41B0-9C08-E9C2D841D442}" destId="{D170B4F8-8D5B-4FCB-ADED-ED1F9C45C3B3}" srcOrd="0" destOrd="0" presId="urn:microsoft.com/office/officeart/2009/3/layout/HorizontalOrganizationChart"/>
    <dgm:cxn modelId="{E73FD37A-C0E2-43F5-B29E-8F602D8DAC92}" type="presParOf" srcId="{7DC3C0F5-77A3-41B0-9C08-E9C2D841D442}" destId="{8E73B191-AA60-412F-849E-825C25D13E60}" srcOrd="1" destOrd="0" presId="urn:microsoft.com/office/officeart/2009/3/layout/HorizontalOrganizationChart"/>
    <dgm:cxn modelId="{4C16DD38-24A0-4DF2-BD4C-8F26BAAAEB9C}" type="presParOf" srcId="{6BE46631-2C52-477F-9EDB-E8421D6B6949}" destId="{9AA1F849-0292-41DB-8808-662E8A07D22C}" srcOrd="1" destOrd="0" presId="urn:microsoft.com/office/officeart/2009/3/layout/HorizontalOrganizationChart"/>
    <dgm:cxn modelId="{61235AE5-F869-48E9-802F-0E426E163BE9}" type="presParOf" srcId="{6BE46631-2C52-477F-9EDB-E8421D6B6949}" destId="{E4CE21A9-BE34-4036-9B99-7CD948BEFED2}" srcOrd="2" destOrd="0" presId="urn:microsoft.com/office/officeart/2009/3/layout/HorizontalOrganizationChart"/>
    <dgm:cxn modelId="{3F12B510-2780-4AE4-BB7A-E9DABCC5AA9C}" type="presParOf" srcId="{1D9006AF-3332-4443-A026-EB4E23E1C7AA}" destId="{928C917A-30DA-4D1A-9820-84F19D4D1A99}" srcOrd="2" destOrd="0" presId="urn:microsoft.com/office/officeart/2009/3/layout/HorizontalOrganizationChart"/>
    <dgm:cxn modelId="{22377A60-10DA-4762-B1CD-BE86B19A348D}" type="presParOf" srcId="{1D9006AF-3332-4443-A026-EB4E23E1C7AA}" destId="{5153D9B9-DF46-46BD-96B9-A486E2481930}" srcOrd="3" destOrd="0" presId="urn:microsoft.com/office/officeart/2009/3/layout/HorizontalOrganizationChart"/>
    <dgm:cxn modelId="{436D1A7C-8D11-475B-88D5-5C41389672CD}" type="presParOf" srcId="{5153D9B9-DF46-46BD-96B9-A486E2481930}" destId="{35035CA4-D4D7-4856-ABD3-C0C53AF7DD50}" srcOrd="0" destOrd="0" presId="urn:microsoft.com/office/officeart/2009/3/layout/HorizontalOrganizationChart"/>
    <dgm:cxn modelId="{7A7F8C7F-FA91-42A0-9120-158857AC17B0}" type="presParOf" srcId="{35035CA4-D4D7-4856-ABD3-C0C53AF7DD50}" destId="{7D8C9260-A891-4BB5-97BF-EE4393B4EA73}" srcOrd="0" destOrd="0" presId="urn:microsoft.com/office/officeart/2009/3/layout/HorizontalOrganizationChart"/>
    <dgm:cxn modelId="{23E087A1-B415-4D60-855F-5788522D2CAA}" type="presParOf" srcId="{35035CA4-D4D7-4856-ABD3-C0C53AF7DD50}" destId="{C64C20EF-54A9-4283-BF76-383F27952D3C}" srcOrd="1" destOrd="0" presId="urn:microsoft.com/office/officeart/2009/3/layout/HorizontalOrganizationChart"/>
    <dgm:cxn modelId="{BCD35476-0DCF-4BC6-B659-E007BAD9281A}" type="presParOf" srcId="{5153D9B9-DF46-46BD-96B9-A486E2481930}" destId="{842976D9-082F-4A47-AAD9-50B3E199111D}" srcOrd="1" destOrd="0" presId="urn:microsoft.com/office/officeart/2009/3/layout/HorizontalOrganizationChart"/>
    <dgm:cxn modelId="{FC57EE1A-3AFF-4244-B280-30EDC48C9A6C}" type="presParOf" srcId="{5153D9B9-DF46-46BD-96B9-A486E2481930}" destId="{9C233F70-D15F-4C74-8B79-6857312D5CDF}" srcOrd="2" destOrd="0" presId="urn:microsoft.com/office/officeart/2009/3/layout/HorizontalOrganizationChart"/>
    <dgm:cxn modelId="{BF4D9CE7-3659-4985-98D9-11889ADC830C}" type="presParOf" srcId="{1D9006AF-3332-4443-A026-EB4E23E1C7AA}" destId="{901B2D31-998A-4E94-8BCF-304E1A1F3A8A}" srcOrd="4" destOrd="0" presId="urn:microsoft.com/office/officeart/2009/3/layout/HorizontalOrganizationChart"/>
    <dgm:cxn modelId="{B3979856-71BD-41FA-A7F1-D6A684AE5DEF}" type="presParOf" srcId="{1D9006AF-3332-4443-A026-EB4E23E1C7AA}" destId="{9DFE51AC-A73F-4F44-B142-6E9DFD657957}" srcOrd="5" destOrd="0" presId="urn:microsoft.com/office/officeart/2009/3/layout/HorizontalOrganizationChart"/>
    <dgm:cxn modelId="{EF234D96-D490-4453-9B32-695AFD3FBA7C}" type="presParOf" srcId="{9DFE51AC-A73F-4F44-B142-6E9DFD657957}" destId="{AE3205C6-D2CC-4ED0-BF64-F6A483B6D882}" srcOrd="0" destOrd="0" presId="urn:microsoft.com/office/officeart/2009/3/layout/HorizontalOrganizationChart"/>
    <dgm:cxn modelId="{1245E5ED-4473-466E-94DE-784F9A05B668}" type="presParOf" srcId="{AE3205C6-D2CC-4ED0-BF64-F6A483B6D882}" destId="{4794AEA7-7F4F-4ABC-B96F-8561E11BE176}" srcOrd="0" destOrd="0" presId="urn:microsoft.com/office/officeart/2009/3/layout/HorizontalOrganizationChart"/>
    <dgm:cxn modelId="{FC05AFE5-0B13-40E8-A142-F8D65416816A}" type="presParOf" srcId="{AE3205C6-D2CC-4ED0-BF64-F6A483B6D882}" destId="{460AEB3E-D273-42E6-B883-6AE2C64E932A}" srcOrd="1" destOrd="0" presId="urn:microsoft.com/office/officeart/2009/3/layout/HorizontalOrganizationChart"/>
    <dgm:cxn modelId="{815C4F7E-76C4-4179-8270-4F48996816A3}" type="presParOf" srcId="{9DFE51AC-A73F-4F44-B142-6E9DFD657957}" destId="{BCCE4549-79DC-4201-8CC8-9F432FBCB824}" srcOrd="1" destOrd="0" presId="urn:microsoft.com/office/officeart/2009/3/layout/HorizontalOrganizationChart"/>
    <dgm:cxn modelId="{C0259F69-3D25-4EFF-85E4-E43502FB64BA}" type="presParOf" srcId="{9DFE51AC-A73F-4F44-B142-6E9DFD657957}" destId="{4E77FA55-94A3-42BD-953C-7DEF3317668F}" srcOrd="2" destOrd="0" presId="urn:microsoft.com/office/officeart/2009/3/layout/HorizontalOrganizationChart"/>
    <dgm:cxn modelId="{18322362-73E8-4BF5-982F-BEF2B8E14358}" type="presParOf" srcId="{1D9006AF-3332-4443-A026-EB4E23E1C7AA}" destId="{29C45D0E-2044-4B4D-A540-BBF45192A8F6}" srcOrd="6" destOrd="0" presId="urn:microsoft.com/office/officeart/2009/3/layout/HorizontalOrganizationChart"/>
    <dgm:cxn modelId="{5DDCECE5-DECB-4E04-904C-6563814C67EF}" type="presParOf" srcId="{1D9006AF-3332-4443-A026-EB4E23E1C7AA}" destId="{D5EF373C-D071-44B4-8B42-BF7C5B4F7D1A}" srcOrd="7" destOrd="0" presId="urn:microsoft.com/office/officeart/2009/3/layout/HorizontalOrganizationChart"/>
    <dgm:cxn modelId="{49D0C81F-E828-403F-95A9-BB08BB79E67C}" type="presParOf" srcId="{D5EF373C-D071-44B4-8B42-BF7C5B4F7D1A}" destId="{E5A13634-1DAC-4AA0-B8CE-E1C490065666}" srcOrd="0" destOrd="0" presId="urn:microsoft.com/office/officeart/2009/3/layout/HorizontalOrganizationChart"/>
    <dgm:cxn modelId="{162F5EF8-A7DE-4626-B55D-FD4A4AE7300C}" type="presParOf" srcId="{E5A13634-1DAC-4AA0-B8CE-E1C490065666}" destId="{EF0DA573-A013-4ED7-9447-AE2FFEB2D829}" srcOrd="0" destOrd="0" presId="urn:microsoft.com/office/officeart/2009/3/layout/HorizontalOrganizationChart"/>
    <dgm:cxn modelId="{BF3A85FC-0CE8-4D92-AEA0-9738213C03DF}" type="presParOf" srcId="{E5A13634-1DAC-4AA0-B8CE-E1C490065666}" destId="{E4F50207-CACB-4340-B47B-E8CC7C967F89}" srcOrd="1" destOrd="0" presId="urn:microsoft.com/office/officeart/2009/3/layout/HorizontalOrganizationChart"/>
    <dgm:cxn modelId="{F7DB3658-AD2F-44CB-8C87-1B37CC9B5944}" type="presParOf" srcId="{D5EF373C-D071-44B4-8B42-BF7C5B4F7D1A}" destId="{1CDC7169-A9C4-4F49-B2A1-C80C99B0456D}" srcOrd="1" destOrd="0" presId="urn:microsoft.com/office/officeart/2009/3/layout/HorizontalOrganizationChart"/>
    <dgm:cxn modelId="{41E5821E-C479-41B6-9AEF-14C7C68621B6}" type="presParOf" srcId="{D5EF373C-D071-44B4-8B42-BF7C5B4F7D1A}" destId="{28A84950-B259-4005-A13D-C7B1AEA9AFAE}" srcOrd="2" destOrd="0" presId="urn:microsoft.com/office/officeart/2009/3/layout/HorizontalOrganizationChart"/>
    <dgm:cxn modelId="{EBDBBCF4-A006-47E1-AF57-6BA2A4EDDA23}" type="presParOf" srcId="{23EF5878-BB80-4D2B-BDCE-97E628C1854D}" destId="{CC6AB867-02EF-413E-AF71-819A23D69166}" srcOrd="2" destOrd="0" presId="urn:microsoft.com/office/officeart/2009/3/layout/HorizontalOrganizationChart"/>
    <dgm:cxn modelId="{6DA8871E-DCF2-474D-8867-6F2D39BB03E7}" type="presParOf" srcId="{BE663EC5-2C97-45AA-BF46-A0CDF896F71B}" destId="{F5763B42-6198-4E71-88B6-007C52B909B5}" srcOrd="2" destOrd="0" presId="urn:microsoft.com/office/officeart/2009/3/layout/HorizontalOrganizationChart"/>
  </dgm:cxnLst>
  <dgm:bg>
    <a:solidFill>
      <a:srgbClr val="FFFFFF"/>
    </a:solid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B51AE51-0B81-49FA-99DF-5EB7AE57A44C}" type="doc">
      <dgm:prSet loTypeId="urn:microsoft.com/office/officeart/2009/3/layout/HorizontalOrganizationChart" loCatId="hierarchy" qsTypeId="urn:microsoft.com/office/officeart/2005/8/quickstyle/simple1" qsCatId="simple" csTypeId="urn:microsoft.com/office/officeart/2005/8/colors/accent1_1" csCatId="accent1" phldr="1"/>
      <dgm:spPr/>
      <dgm:t>
        <a:bodyPr/>
        <a:lstStyle/>
        <a:p>
          <a:endParaRPr lang="zh-CN" altLang="en-US"/>
        </a:p>
      </dgm:t>
    </dgm:pt>
    <dgm:pt modelId="{6395A4C0-73F6-4BD7-BE4E-BEC4D091933B}">
      <dgm:prSet custT="1"/>
      <dgm:spPr/>
      <dgm:t>
        <a:bodyPr spcFirstLastPara="0" vert="horz" wrap="square" lIns="12700" tIns="12700" rIns="12700" bIns="12700" numCol="1" spcCol="1270" anchor="ctr" anchorCtr="0"/>
        <a:lstStyle/>
        <a:p>
          <a:r>
            <a:rPr lang="zh-CN" altLang="en-US" sz="2000" b="1" i="0" u="none" kern="1200" dirty="0" smtClean="0">
              <a:latin typeface="微软雅黑" panose="020B0503020204020204" pitchFamily="34" charset="-122"/>
              <a:ea typeface="微软雅黑" panose="020B0503020204020204" pitchFamily="34" charset="-122"/>
              <a:cs typeface="+mn-cs"/>
            </a:rPr>
            <a:t>第三节 </a:t>
          </a:r>
          <a:r>
            <a:rPr lang="zh-CN" altLang="en-US" sz="2000" b="1" i="0" u="none" kern="1200" dirty="0" smtClean="0">
              <a:latin typeface="微软雅黑" panose="020B0503020204020204" pitchFamily="34" charset="-122"/>
              <a:ea typeface="微软雅黑" panose="020B0503020204020204" pitchFamily="34" charset="-122"/>
              <a:cs typeface="+mn-cs"/>
            </a:rPr>
            <a:t>薪酬体系与薪酬管理</a:t>
          </a:r>
        </a:p>
      </dgm:t>
    </dgm:pt>
    <dgm:pt modelId="{DA14E7CA-531C-4F12-AA41-78658A079D4C}" type="parTrans" cxnId="{3462F839-2CD1-41FF-AE73-DFCA69B93CEE}">
      <dgm:prSet/>
      <dgm:spPr/>
      <dgm:t>
        <a:bodyPr/>
        <a:lstStyle/>
        <a:p>
          <a:endParaRPr lang="zh-CN" altLang="en-US" sz="1800">
            <a:latin typeface="微软雅黑" panose="020B0503020204020204" pitchFamily="34" charset="-122"/>
            <a:ea typeface="微软雅黑" panose="020B0503020204020204" pitchFamily="34" charset="-122"/>
          </a:endParaRPr>
        </a:p>
      </dgm:t>
    </dgm:pt>
    <dgm:pt modelId="{C97E25E7-4400-4F10-9D76-1F92A6037CFB}" type="sibTrans" cxnId="{3462F839-2CD1-41FF-AE73-DFCA69B93CEE}">
      <dgm:prSet/>
      <dgm:spPr/>
      <dgm:t>
        <a:bodyPr/>
        <a:lstStyle/>
        <a:p>
          <a:endParaRPr lang="zh-CN" altLang="en-US" sz="1800">
            <a:latin typeface="微软雅黑" panose="020B0503020204020204" pitchFamily="34" charset="-122"/>
            <a:ea typeface="微软雅黑" panose="020B0503020204020204" pitchFamily="34" charset="-122"/>
          </a:endParaRPr>
        </a:p>
      </dgm:t>
    </dgm:pt>
    <dgm:pt modelId="{E947FBB4-3BE0-45DB-A5DC-FB9A205115EB}">
      <dgm:prSet custT="1"/>
      <dgm:spPr/>
      <dgm:t>
        <a:bodyPr spcFirstLastPara="0" vert="horz" wrap="square" lIns="12700" tIns="12700" rIns="12700" bIns="12700" numCol="1" spcCol="1270" anchor="ctr" anchorCtr="0"/>
        <a:lstStyle/>
        <a:p>
          <a:pPr>
            <a:buFont typeface="Arial" panose="020B0604020202020204" pitchFamily="34" charset="0"/>
          </a:pPr>
          <a:r>
            <a:rPr lang="zh-CN" altLang="en-US" sz="2000" b="1" dirty="0" smtClean="0">
              <a:latin typeface="微软雅黑" panose="020B0503020204020204" pitchFamily="34" charset="-122"/>
              <a:ea typeface="微软雅黑" panose="020B0503020204020204" pitchFamily="34" charset="-122"/>
            </a:rPr>
            <a:t>职位薪酬</a:t>
          </a:r>
          <a:endParaRPr lang="zh-CN" altLang="en-US" sz="2000" b="1" i="0" u="none" dirty="0">
            <a:solidFill>
              <a:schemeClr val="tx1"/>
            </a:solidFill>
            <a:latin typeface="微软雅黑" panose="020B0503020204020204" pitchFamily="34" charset="-122"/>
            <a:ea typeface="微软雅黑" panose="020B0503020204020204" pitchFamily="34" charset="-122"/>
            <a:cs typeface="+mn-cs"/>
          </a:endParaRPr>
        </a:p>
      </dgm:t>
    </dgm:pt>
    <dgm:pt modelId="{E252E3F8-9FA1-4E59-97B0-12AC3B494447}" type="parTrans" cxnId="{8B2FA357-EC13-48CA-AE64-8D80F31E78D7}">
      <dgm:prSet/>
      <dgm:spPr/>
      <dgm:t>
        <a:bodyPr/>
        <a:lstStyle/>
        <a:p>
          <a:endParaRPr lang="zh-CN" altLang="en-US"/>
        </a:p>
      </dgm:t>
    </dgm:pt>
    <dgm:pt modelId="{5FD878B5-EA77-4C80-B29F-95ABB21B3020}" type="sibTrans" cxnId="{8B2FA357-EC13-48CA-AE64-8D80F31E78D7}">
      <dgm:prSet/>
      <dgm:spPr/>
      <dgm:t>
        <a:bodyPr/>
        <a:lstStyle/>
        <a:p>
          <a:endParaRPr lang="zh-CN" altLang="en-US"/>
        </a:p>
      </dgm:t>
    </dgm:pt>
    <dgm:pt modelId="{2808221C-0E24-4B36-904F-35D9CE20F090}">
      <dgm:prSet custT="1"/>
      <dgm:spPr/>
      <dgm:t>
        <a:bodyPr spcFirstLastPara="0" vert="horz" wrap="square" lIns="12700" tIns="12700" rIns="12700" bIns="12700" numCol="1" spcCol="1270" anchor="ctr" anchorCtr="0"/>
        <a:lstStyle/>
        <a:p>
          <a:pPr>
            <a:buFont typeface="Arial" panose="020B0604020202020204" pitchFamily="34" charset="0"/>
          </a:pPr>
          <a:r>
            <a:rPr lang="zh-CN" altLang="en-US" sz="1800" b="1" i="0" u="none" dirty="0" smtClean="0">
              <a:solidFill>
                <a:schemeClr val="tx1"/>
              </a:solidFill>
              <a:latin typeface="微软雅黑" panose="020B0503020204020204" pitchFamily="34" charset="-122"/>
              <a:ea typeface="微软雅黑" panose="020B0503020204020204" pitchFamily="34" charset="-122"/>
              <a:cs typeface="+mn-cs"/>
            </a:rPr>
            <a:t>设计步骤</a:t>
          </a:r>
          <a:endParaRPr lang="zh-CN" altLang="en-US" sz="1800" b="1" i="0" u="none" dirty="0">
            <a:solidFill>
              <a:schemeClr val="tx1"/>
            </a:solidFill>
            <a:latin typeface="微软雅黑" panose="020B0503020204020204" pitchFamily="34" charset="-122"/>
            <a:ea typeface="微软雅黑" panose="020B0503020204020204" pitchFamily="34" charset="-122"/>
            <a:cs typeface="+mn-cs"/>
          </a:endParaRPr>
        </a:p>
      </dgm:t>
    </dgm:pt>
    <dgm:pt modelId="{DBCAF850-6C8E-41A0-A6DD-E31F8FE610B8}" type="parTrans" cxnId="{71F4DBF3-6DB7-4DAB-A3FA-E9BF5E20DDC6}">
      <dgm:prSet/>
      <dgm:spPr/>
      <dgm:t>
        <a:bodyPr/>
        <a:lstStyle/>
        <a:p>
          <a:endParaRPr lang="zh-CN" altLang="en-US"/>
        </a:p>
      </dgm:t>
    </dgm:pt>
    <dgm:pt modelId="{08640B6B-B32C-42B0-A32B-561B48CAD8AF}" type="sibTrans" cxnId="{71F4DBF3-6DB7-4DAB-A3FA-E9BF5E20DDC6}">
      <dgm:prSet/>
      <dgm:spPr/>
      <dgm:t>
        <a:bodyPr/>
        <a:lstStyle/>
        <a:p>
          <a:endParaRPr lang="zh-CN" altLang="en-US"/>
        </a:p>
      </dgm:t>
    </dgm:pt>
    <dgm:pt modelId="{32B92780-ECA3-4BDA-8C6C-DF7E8B1DA783}">
      <dgm:prSet custT="1"/>
      <dgm:spPr/>
      <dgm:t>
        <a:bodyPr spcFirstLastPara="0" vert="horz" wrap="square" lIns="12700" tIns="12700" rIns="12700" bIns="12700" numCol="1" spcCol="1270" anchor="ctr" anchorCtr="0"/>
        <a:lstStyle/>
        <a:p>
          <a:r>
            <a:rPr lang="zh-CN" altLang="en-US" sz="1600" b="1" dirty="0" smtClean="0">
              <a:latin typeface="微软雅黑" panose="020B0503020204020204" pitchFamily="34" charset="-122"/>
              <a:ea typeface="微软雅黑" panose="020B0503020204020204" pitchFamily="34" charset="-122"/>
            </a:rPr>
            <a:t>职位</a:t>
          </a:r>
          <a:r>
            <a:rPr lang="zh-CN" altLang="en-US" sz="1600" b="1" dirty="0" smtClean="0">
              <a:solidFill>
                <a:srgbClr val="FF0000"/>
              </a:solidFill>
              <a:latin typeface="微软雅黑" panose="020B0503020204020204" pitchFamily="34" charset="-122"/>
              <a:ea typeface="微软雅黑" panose="020B0503020204020204" pitchFamily="34" charset="-122"/>
            </a:rPr>
            <a:t>分析；</a:t>
          </a:r>
          <a:r>
            <a:rPr lang="zh-CN" altLang="en-US" sz="1600" b="1" dirty="0" smtClean="0">
              <a:latin typeface="微软雅黑" panose="020B0503020204020204" pitchFamily="34" charset="-122"/>
              <a:ea typeface="微软雅黑" panose="020B0503020204020204" pitchFamily="34" charset="-122"/>
            </a:rPr>
            <a:t>职位</a:t>
          </a:r>
          <a:r>
            <a:rPr lang="zh-CN" altLang="en-US" sz="1600" b="1" dirty="0" smtClean="0">
              <a:solidFill>
                <a:srgbClr val="FF0000"/>
              </a:solidFill>
              <a:latin typeface="微软雅黑" panose="020B0503020204020204" pitchFamily="34" charset="-122"/>
              <a:ea typeface="微软雅黑" panose="020B0503020204020204" pitchFamily="34" charset="-122"/>
            </a:rPr>
            <a:t>评价；</a:t>
          </a:r>
          <a:r>
            <a:rPr lang="zh-CN" altLang="en-US" sz="1600" b="1" dirty="0" smtClean="0">
              <a:latin typeface="微软雅黑" panose="020B0503020204020204" pitchFamily="34" charset="-122"/>
              <a:ea typeface="微软雅黑" panose="020B0503020204020204" pitchFamily="34" charset="-122"/>
            </a:rPr>
            <a:t>薪酬</a:t>
          </a:r>
          <a:r>
            <a:rPr lang="zh-CN" altLang="en-US" sz="1600" b="1" dirty="0" smtClean="0">
              <a:solidFill>
                <a:srgbClr val="FF0000"/>
              </a:solidFill>
              <a:latin typeface="微软雅黑" panose="020B0503020204020204" pitchFamily="34" charset="-122"/>
              <a:ea typeface="微软雅黑" panose="020B0503020204020204" pitchFamily="34" charset="-122"/>
            </a:rPr>
            <a:t>调查；</a:t>
          </a:r>
          <a:r>
            <a:rPr lang="zh-CN" altLang="en-US" sz="1600" b="1" dirty="0" smtClean="0">
              <a:latin typeface="微软雅黑" panose="020B0503020204020204" pitchFamily="34" charset="-122"/>
              <a:ea typeface="微软雅黑" panose="020B0503020204020204" pitchFamily="34" charset="-122"/>
            </a:rPr>
            <a:t>薪酬</a:t>
          </a:r>
          <a:r>
            <a:rPr lang="zh-CN" altLang="en-US" sz="1600" b="1" dirty="0" smtClean="0">
              <a:solidFill>
                <a:srgbClr val="FF0000"/>
              </a:solidFill>
              <a:latin typeface="微软雅黑" panose="020B0503020204020204" pitchFamily="34" charset="-122"/>
              <a:ea typeface="微软雅黑" panose="020B0503020204020204" pitchFamily="34" charset="-122"/>
            </a:rPr>
            <a:t>定位；</a:t>
          </a:r>
          <a:r>
            <a:rPr lang="zh-CN" altLang="en-US" sz="1600" b="1" dirty="0" smtClean="0">
              <a:latin typeface="微软雅黑" panose="020B0503020204020204" pitchFamily="34" charset="-122"/>
              <a:ea typeface="微软雅黑" panose="020B0503020204020204" pitchFamily="34" charset="-122"/>
            </a:rPr>
            <a:t>薪酬结构</a:t>
          </a:r>
          <a:r>
            <a:rPr lang="zh-CN" altLang="en-US" sz="1600" b="1" dirty="0" smtClean="0">
              <a:solidFill>
                <a:srgbClr val="FF0000"/>
              </a:solidFill>
              <a:latin typeface="微软雅黑" panose="020B0503020204020204" pitchFamily="34" charset="-122"/>
              <a:ea typeface="微软雅黑" panose="020B0503020204020204" pitchFamily="34" charset="-122"/>
            </a:rPr>
            <a:t>设计；</a:t>
          </a:r>
          <a:r>
            <a:rPr lang="zh-CN" altLang="en-US" sz="1600" b="1" dirty="0" smtClean="0">
              <a:latin typeface="微软雅黑" panose="020B0503020204020204" pitchFamily="34" charset="-122"/>
              <a:ea typeface="微软雅黑" panose="020B0503020204020204" pitchFamily="34" charset="-122"/>
            </a:rPr>
            <a:t>薪酬体系的</a:t>
          </a:r>
          <a:r>
            <a:rPr lang="zh-CN" altLang="en-US" sz="1600" b="1" dirty="0" smtClean="0">
              <a:solidFill>
                <a:srgbClr val="FF0000"/>
              </a:solidFill>
              <a:latin typeface="微软雅黑" panose="020B0503020204020204" pitchFamily="34" charset="-122"/>
              <a:ea typeface="微软雅黑" panose="020B0503020204020204" pitchFamily="34" charset="-122"/>
            </a:rPr>
            <a:t>实施与修正</a:t>
          </a:r>
          <a:endParaRPr lang="zh-CN" altLang="en-US" sz="1600" b="0" i="0" u="none" dirty="0" smtClean="0">
            <a:solidFill>
              <a:schemeClr val="tx1"/>
            </a:solidFill>
            <a:latin typeface="微软雅黑" panose="020B0503020204020204" pitchFamily="34" charset="-122"/>
            <a:ea typeface="微软雅黑" panose="020B0503020204020204" pitchFamily="34" charset="-122"/>
            <a:cs typeface="+mn-cs"/>
          </a:endParaRPr>
        </a:p>
      </dgm:t>
    </dgm:pt>
    <dgm:pt modelId="{172784AF-0B94-428A-9110-6F4095E449A3}" type="parTrans" cxnId="{8CD384A0-2E92-4B6E-B236-F145E0A961B1}">
      <dgm:prSet/>
      <dgm:spPr/>
      <dgm:t>
        <a:bodyPr/>
        <a:lstStyle/>
        <a:p>
          <a:endParaRPr lang="zh-CN" altLang="en-US"/>
        </a:p>
      </dgm:t>
    </dgm:pt>
    <dgm:pt modelId="{94030701-79FA-406B-9C6E-40495D0CC560}" type="sibTrans" cxnId="{8CD384A0-2E92-4B6E-B236-F145E0A961B1}">
      <dgm:prSet/>
      <dgm:spPr/>
      <dgm:t>
        <a:bodyPr/>
        <a:lstStyle/>
        <a:p>
          <a:endParaRPr lang="zh-CN" altLang="en-US"/>
        </a:p>
      </dgm:t>
    </dgm:pt>
    <dgm:pt modelId="{3331C260-8550-403E-87DF-A08BCF29EB02}">
      <dgm:prSet custT="1"/>
      <dgm:spPr/>
      <dgm:t>
        <a:bodyPr spcFirstLastPara="0" vert="horz" wrap="square" lIns="12700" tIns="12700" rIns="12700" bIns="12700" numCol="1" spcCol="1270" anchor="ctr" anchorCtr="0"/>
        <a:lstStyle/>
        <a:p>
          <a:pPr>
            <a:buFont typeface="Arial" panose="020B0604020202020204" pitchFamily="34" charset="0"/>
          </a:pPr>
          <a:r>
            <a:rPr lang="zh-CN" altLang="en-US" sz="1800" b="1" i="0" u="none" dirty="0" smtClean="0">
              <a:solidFill>
                <a:schemeClr val="tx1"/>
              </a:solidFill>
              <a:latin typeface="微软雅黑" panose="020B0503020204020204" pitchFamily="34" charset="-122"/>
              <a:ea typeface="微软雅黑" panose="020B0503020204020204" pitchFamily="34" charset="-122"/>
              <a:cs typeface="+mn-cs"/>
            </a:rPr>
            <a:t>优点</a:t>
          </a:r>
          <a:endParaRPr lang="zh-CN" altLang="en-US" sz="1800" b="1" i="0" u="none" dirty="0">
            <a:solidFill>
              <a:schemeClr val="tx1"/>
            </a:solidFill>
            <a:latin typeface="微软雅黑" panose="020B0503020204020204" pitchFamily="34" charset="-122"/>
            <a:ea typeface="微软雅黑" panose="020B0503020204020204" pitchFamily="34" charset="-122"/>
            <a:cs typeface="+mn-cs"/>
          </a:endParaRPr>
        </a:p>
      </dgm:t>
    </dgm:pt>
    <dgm:pt modelId="{20439958-C681-4D33-A6A6-B54AB27CFDA8}" type="parTrans" cxnId="{4895708A-C2F2-4F59-9FD8-8BA981B0E4D8}">
      <dgm:prSet/>
      <dgm:spPr/>
      <dgm:t>
        <a:bodyPr/>
        <a:lstStyle/>
        <a:p>
          <a:endParaRPr lang="zh-CN" altLang="en-US"/>
        </a:p>
      </dgm:t>
    </dgm:pt>
    <dgm:pt modelId="{B03BB805-1E9C-4017-88FE-FA6A96656BFF}" type="sibTrans" cxnId="{4895708A-C2F2-4F59-9FD8-8BA981B0E4D8}">
      <dgm:prSet/>
      <dgm:spPr/>
      <dgm:t>
        <a:bodyPr/>
        <a:lstStyle/>
        <a:p>
          <a:endParaRPr lang="zh-CN" altLang="en-US"/>
        </a:p>
      </dgm:t>
    </dgm:pt>
    <dgm:pt modelId="{BAAE57AE-81BA-4BEA-A95B-961A67F0C20A}">
      <dgm:prSet custT="1"/>
      <dgm:spPr/>
      <dgm:t>
        <a:bodyPr spcFirstLastPara="0" vert="horz" wrap="square" lIns="12700" tIns="12700" rIns="12700" bIns="12700" numCol="1" spcCol="1270" anchor="ctr" anchorCtr="0"/>
        <a:lstStyle/>
        <a:p>
          <a:r>
            <a:rPr lang="zh-CN" altLang="en-US" sz="1600" b="1" dirty="0" smtClean="0">
              <a:latin typeface="微软雅黑" panose="020B0503020204020204" pitchFamily="34" charset="-122"/>
              <a:ea typeface="微软雅黑" panose="020B0503020204020204" pitchFamily="34" charset="-122"/>
            </a:rPr>
            <a:t>实现了真正意义上的</a:t>
          </a:r>
          <a:r>
            <a:rPr lang="zh-CN" altLang="en-US" sz="1600" b="1" dirty="0" smtClean="0">
              <a:solidFill>
                <a:srgbClr val="FF0000"/>
              </a:solidFill>
              <a:latin typeface="微软雅黑" panose="020B0503020204020204" pitchFamily="34" charset="-122"/>
              <a:ea typeface="微软雅黑" panose="020B0503020204020204" pitchFamily="34" charset="-122"/>
            </a:rPr>
            <a:t>同工同酬</a:t>
          </a:r>
          <a:r>
            <a:rPr lang="zh-CN" altLang="en-US" sz="1600" b="1" dirty="0" smtClean="0">
              <a:latin typeface="微软雅黑" panose="020B0503020204020204" pitchFamily="34" charset="-122"/>
              <a:ea typeface="微软雅黑" panose="020B0503020204020204" pitchFamily="34" charset="-122"/>
            </a:rPr>
            <a:t>；操作比较</a:t>
          </a:r>
          <a:r>
            <a:rPr lang="zh-CN" altLang="en-US" sz="1600" b="1" dirty="0" smtClean="0">
              <a:solidFill>
                <a:srgbClr val="FF0000"/>
              </a:solidFill>
              <a:latin typeface="微软雅黑" panose="020B0503020204020204" pitchFamily="34" charset="-122"/>
              <a:ea typeface="微软雅黑" panose="020B0503020204020204" pitchFamily="34" charset="-122"/>
            </a:rPr>
            <a:t>简单</a:t>
          </a:r>
          <a:r>
            <a:rPr lang="zh-CN" altLang="en-US" sz="1600" b="1" dirty="0" smtClean="0">
              <a:latin typeface="微软雅黑" panose="020B0503020204020204" pitchFamily="34" charset="-122"/>
              <a:ea typeface="微软雅黑" panose="020B0503020204020204" pitchFamily="34" charset="-122"/>
            </a:rPr>
            <a:t>，管理成本较低</a:t>
          </a:r>
          <a:endParaRPr lang="zh-CN" altLang="en-US" sz="1600" b="0" i="0" u="none" dirty="0" smtClean="0">
            <a:solidFill>
              <a:schemeClr val="tx1"/>
            </a:solidFill>
            <a:latin typeface="微软雅黑" panose="020B0503020204020204" pitchFamily="34" charset="-122"/>
            <a:ea typeface="微软雅黑" panose="020B0503020204020204" pitchFamily="34" charset="-122"/>
            <a:cs typeface="+mn-cs"/>
          </a:endParaRPr>
        </a:p>
      </dgm:t>
    </dgm:pt>
    <dgm:pt modelId="{BB268785-C6EF-44C9-A7CC-DBECBE995E77}" type="parTrans" cxnId="{325261A7-EC7C-403A-86EC-672F0F74CEF3}">
      <dgm:prSet/>
      <dgm:spPr/>
      <dgm:t>
        <a:bodyPr/>
        <a:lstStyle/>
        <a:p>
          <a:endParaRPr lang="zh-CN" altLang="en-US"/>
        </a:p>
      </dgm:t>
    </dgm:pt>
    <dgm:pt modelId="{E275E395-AA5A-4AE6-BA07-D1B0A22E4FA1}" type="sibTrans" cxnId="{325261A7-EC7C-403A-86EC-672F0F74CEF3}">
      <dgm:prSet/>
      <dgm:spPr/>
      <dgm:t>
        <a:bodyPr/>
        <a:lstStyle/>
        <a:p>
          <a:endParaRPr lang="zh-CN" altLang="en-US"/>
        </a:p>
      </dgm:t>
    </dgm:pt>
    <dgm:pt modelId="{996608C9-4AB0-40CC-9CF1-8FCFB6F4C29F}">
      <dgm:prSet custT="1"/>
      <dgm:spPr/>
      <dgm:t>
        <a:bodyPr spcFirstLastPara="0" vert="horz" wrap="square" lIns="12700" tIns="12700" rIns="12700" bIns="12700" numCol="1" spcCol="1270" anchor="ctr" anchorCtr="0"/>
        <a:lstStyle/>
        <a:p>
          <a:pPr>
            <a:buFont typeface="Arial" panose="020B0604020202020204" pitchFamily="34" charset="0"/>
          </a:pPr>
          <a:r>
            <a:rPr lang="zh-CN" altLang="en-US" sz="1800" b="1" i="0" u="none" dirty="0" smtClean="0">
              <a:solidFill>
                <a:schemeClr val="tx1"/>
              </a:solidFill>
              <a:latin typeface="微软雅黑" panose="020B0503020204020204" pitchFamily="34" charset="-122"/>
              <a:ea typeface="微软雅黑" panose="020B0503020204020204" pitchFamily="34" charset="-122"/>
              <a:cs typeface="+mn-cs"/>
            </a:rPr>
            <a:t>缺点</a:t>
          </a:r>
          <a:endParaRPr lang="zh-CN" altLang="en-US" sz="1800" b="1" i="0" u="none" dirty="0">
            <a:solidFill>
              <a:schemeClr val="tx1"/>
            </a:solidFill>
            <a:latin typeface="微软雅黑" panose="020B0503020204020204" pitchFamily="34" charset="-122"/>
            <a:ea typeface="微软雅黑" panose="020B0503020204020204" pitchFamily="34" charset="-122"/>
            <a:cs typeface="+mn-cs"/>
          </a:endParaRPr>
        </a:p>
      </dgm:t>
    </dgm:pt>
    <dgm:pt modelId="{3166B054-9376-4026-BB66-0B252C1D4018}" type="parTrans" cxnId="{1844B0E2-C4BE-45DC-9EAB-3E5355190D63}">
      <dgm:prSet/>
      <dgm:spPr/>
      <dgm:t>
        <a:bodyPr/>
        <a:lstStyle/>
        <a:p>
          <a:endParaRPr lang="zh-CN" altLang="en-US"/>
        </a:p>
      </dgm:t>
    </dgm:pt>
    <dgm:pt modelId="{F223853F-BFD0-44DB-B69C-9E9D0E2DD039}" type="sibTrans" cxnId="{1844B0E2-C4BE-45DC-9EAB-3E5355190D63}">
      <dgm:prSet/>
      <dgm:spPr/>
      <dgm:t>
        <a:bodyPr/>
        <a:lstStyle/>
        <a:p>
          <a:endParaRPr lang="zh-CN" altLang="en-US"/>
        </a:p>
      </dgm:t>
    </dgm:pt>
    <dgm:pt modelId="{E05C8BC0-FDCC-454A-ACD3-B063BE8D557A}">
      <dgm:prSet custT="1"/>
      <dgm:spPr/>
      <dgm:t>
        <a:bodyPr spcFirstLastPara="0" vert="horz" wrap="square" lIns="12700" tIns="12700" rIns="12700" bIns="12700" numCol="1" spcCol="1270" anchor="ctr" anchorCtr="0"/>
        <a:lstStyle/>
        <a:p>
          <a:r>
            <a:rPr lang="zh-CN" altLang="en-US" sz="1600" b="1" dirty="0" smtClean="0">
              <a:solidFill>
                <a:srgbClr val="FF0000"/>
              </a:solidFill>
              <a:latin typeface="微软雅黑" panose="020B0503020204020204" pitchFamily="34" charset="-122"/>
              <a:ea typeface="微软雅黑" panose="020B0503020204020204" pitchFamily="34" charset="-122"/>
            </a:rPr>
            <a:t>制约</a:t>
          </a:r>
          <a:r>
            <a:rPr lang="zh-CN" altLang="en-US" sz="1600" b="1" dirty="0" smtClean="0">
              <a:latin typeface="微软雅黑" panose="020B0503020204020204" pitchFamily="34" charset="-122"/>
              <a:ea typeface="微软雅黑" panose="020B0503020204020204" pitchFamily="34" charset="-122"/>
            </a:rPr>
            <a:t>了员工提高自身技能和能力的动力；</a:t>
          </a:r>
          <a:r>
            <a:rPr lang="zh-CN" altLang="en-US" sz="1600" b="1" dirty="0" smtClean="0">
              <a:solidFill>
                <a:srgbClr val="FF0000"/>
              </a:solidFill>
              <a:latin typeface="微软雅黑" panose="020B0503020204020204" pitchFamily="34" charset="-122"/>
              <a:ea typeface="微软雅黑" panose="020B0503020204020204" pitchFamily="34" charset="-122"/>
            </a:rPr>
            <a:t>不利于</a:t>
          </a:r>
          <a:r>
            <a:rPr lang="zh-CN" altLang="en-US" sz="1600" b="1" dirty="0" smtClean="0">
              <a:latin typeface="微软雅黑" panose="020B0503020204020204" pitchFamily="34" charset="-122"/>
              <a:ea typeface="微软雅黑" panose="020B0503020204020204" pitchFamily="34" charset="-122"/>
            </a:rPr>
            <a:t>企业对于多变的外部经营环境作出迅速的反应，也不利于及时激励员工</a:t>
          </a:r>
          <a:endParaRPr lang="zh-CN" altLang="en-US" sz="1600" b="0" i="0" u="none" dirty="0" smtClean="0">
            <a:solidFill>
              <a:schemeClr val="tx1"/>
            </a:solidFill>
            <a:latin typeface="微软雅黑" panose="020B0503020204020204" pitchFamily="34" charset="-122"/>
            <a:ea typeface="微软雅黑" panose="020B0503020204020204" pitchFamily="34" charset="-122"/>
            <a:cs typeface="+mn-cs"/>
          </a:endParaRPr>
        </a:p>
      </dgm:t>
    </dgm:pt>
    <dgm:pt modelId="{68CF24FB-638C-4CB7-973E-CDEEB2026EB0}" type="parTrans" cxnId="{CA1F8C88-FBC7-4DC8-9B73-391193BA46BA}">
      <dgm:prSet/>
      <dgm:spPr/>
      <dgm:t>
        <a:bodyPr/>
        <a:lstStyle/>
        <a:p>
          <a:endParaRPr lang="zh-CN" altLang="en-US"/>
        </a:p>
      </dgm:t>
    </dgm:pt>
    <dgm:pt modelId="{697C9C07-63A7-4DE1-B78C-19479C9D9B54}" type="sibTrans" cxnId="{CA1F8C88-FBC7-4DC8-9B73-391193BA46BA}">
      <dgm:prSet/>
      <dgm:spPr/>
      <dgm:t>
        <a:bodyPr/>
        <a:lstStyle/>
        <a:p>
          <a:endParaRPr lang="zh-CN" altLang="en-US"/>
        </a:p>
      </dgm:t>
    </dgm:pt>
    <dgm:pt modelId="{49D2C2C3-B7D7-468C-AD17-89E2C241CDAD}">
      <dgm:prSet custT="1"/>
      <dgm:spPr/>
      <dgm:t>
        <a:bodyPr spcFirstLastPara="0" vert="horz" wrap="square" lIns="12700" tIns="12700" rIns="12700" bIns="12700" numCol="1" spcCol="1270" anchor="ctr" anchorCtr="0"/>
        <a:lstStyle/>
        <a:p>
          <a:pPr>
            <a:buFont typeface="Arial" panose="020B0604020202020204" pitchFamily="34" charset="0"/>
          </a:pPr>
          <a:r>
            <a:rPr lang="zh-CN" altLang="en-US" sz="2000" b="1" dirty="0" smtClean="0">
              <a:latin typeface="微软雅黑" panose="020B0503020204020204" pitchFamily="34" charset="-122"/>
              <a:ea typeface="微软雅黑" panose="020B0503020204020204" pitchFamily="34" charset="-122"/>
            </a:rPr>
            <a:t>技能</a:t>
          </a:r>
          <a:r>
            <a:rPr lang="en-US" altLang="zh-CN" sz="2000" b="1" dirty="0" smtClean="0">
              <a:latin typeface="微软雅黑" panose="020B0503020204020204" pitchFamily="34" charset="-122"/>
              <a:ea typeface="微软雅黑" panose="020B0503020204020204" pitchFamily="34" charset="-122"/>
            </a:rPr>
            <a:t>/</a:t>
          </a:r>
          <a:r>
            <a:rPr lang="zh-CN" altLang="en-US" sz="2000" b="1" dirty="0" smtClean="0">
              <a:latin typeface="微软雅黑" panose="020B0503020204020204" pitchFamily="34" charset="-122"/>
              <a:ea typeface="微软雅黑" panose="020B0503020204020204" pitchFamily="34" charset="-122"/>
            </a:rPr>
            <a:t>能力薪酬</a:t>
          </a:r>
          <a:endParaRPr lang="zh-CN" altLang="en-US" sz="2000" b="1" i="0" u="none" dirty="0">
            <a:solidFill>
              <a:schemeClr val="tx1"/>
            </a:solidFill>
            <a:latin typeface="微软雅黑" panose="020B0503020204020204" pitchFamily="34" charset="-122"/>
            <a:ea typeface="微软雅黑" panose="020B0503020204020204" pitchFamily="34" charset="-122"/>
            <a:cs typeface="+mn-cs"/>
          </a:endParaRPr>
        </a:p>
      </dgm:t>
    </dgm:pt>
    <dgm:pt modelId="{01EE0826-AC2C-49F3-8CCC-3400F715CBD5}" type="parTrans" cxnId="{DC73FC26-A76F-4764-8D9B-2D924992101D}">
      <dgm:prSet/>
      <dgm:spPr/>
      <dgm:t>
        <a:bodyPr/>
        <a:lstStyle/>
        <a:p>
          <a:endParaRPr lang="zh-CN" altLang="en-US"/>
        </a:p>
      </dgm:t>
    </dgm:pt>
    <dgm:pt modelId="{480EB31C-9EE8-4EE5-9805-47A8F4EFCAB8}" type="sibTrans" cxnId="{DC73FC26-A76F-4764-8D9B-2D924992101D}">
      <dgm:prSet/>
      <dgm:spPr/>
      <dgm:t>
        <a:bodyPr/>
        <a:lstStyle/>
        <a:p>
          <a:endParaRPr lang="zh-CN" altLang="en-US"/>
        </a:p>
      </dgm:t>
    </dgm:pt>
    <dgm:pt modelId="{FAC4E8FD-9BF1-4C49-A004-1DF35B65F060}">
      <dgm:prSet custT="1"/>
      <dgm:spPr/>
      <dgm:t>
        <a:bodyPr spcFirstLastPara="0" vert="horz" wrap="square" lIns="12700" tIns="12700" rIns="12700" bIns="12700" numCol="1" spcCol="1270" anchor="ctr" anchorCtr="0"/>
        <a:lstStyle/>
        <a:p>
          <a:pPr>
            <a:buFont typeface="Arial" panose="020B0604020202020204" pitchFamily="34" charset="0"/>
          </a:pPr>
          <a:r>
            <a:rPr lang="zh-CN" altLang="en-US" sz="1800" b="1" i="0" u="none" dirty="0" smtClean="0">
              <a:solidFill>
                <a:schemeClr val="tx1"/>
              </a:solidFill>
              <a:latin typeface="微软雅黑" panose="020B0503020204020204" pitchFamily="34" charset="-122"/>
              <a:ea typeface="微软雅黑" panose="020B0503020204020204" pitchFamily="34" charset="-122"/>
              <a:cs typeface="+mn-cs"/>
            </a:rPr>
            <a:t>设计步骤</a:t>
          </a:r>
          <a:endParaRPr lang="zh-CN" altLang="en-US" sz="1800" b="1" i="0" u="none" dirty="0">
            <a:solidFill>
              <a:schemeClr val="tx1"/>
            </a:solidFill>
            <a:latin typeface="微软雅黑" panose="020B0503020204020204" pitchFamily="34" charset="-122"/>
            <a:ea typeface="微软雅黑" panose="020B0503020204020204" pitchFamily="34" charset="-122"/>
            <a:cs typeface="+mn-cs"/>
          </a:endParaRPr>
        </a:p>
      </dgm:t>
    </dgm:pt>
    <dgm:pt modelId="{DEF2B563-9C7A-4C0B-86EB-68F5F573AFEA}" type="parTrans" cxnId="{7AA47E95-C256-4034-8DB1-034DF91D3728}">
      <dgm:prSet/>
      <dgm:spPr/>
      <dgm:t>
        <a:bodyPr/>
        <a:lstStyle/>
        <a:p>
          <a:endParaRPr lang="zh-CN" altLang="en-US"/>
        </a:p>
      </dgm:t>
    </dgm:pt>
    <dgm:pt modelId="{7A2D0C13-A395-43A0-94A7-3781948D33D0}" type="sibTrans" cxnId="{7AA47E95-C256-4034-8DB1-034DF91D3728}">
      <dgm:prSet/>
      <dgm:spPr/>
      <dgm:t>
        <a:bodyPr/>
        <a:lstStyle/>
        <a:p>
          <a:endParaRPr lang="zh-CN" altLang="en-US"/>
        </a:p>
      </dgm:t>
    </dgm:pt>
    <dgm:pt modelId="{4C53EAE8-913D-499C-BD1C-EFA1883BF5A5}">
      <dgm:prSet custT="1"/>
      <dgm:spPr/>
      <dgm:t>
        <a:bodyPr spcFirstLastPara="0" vert="horz" wrap="square" lIns="12700" tIns="12700" rIns="12700" bIns="12700" numCol="1" spcCol="1270" anchor="ctr" anchorCtr="0"/>
        <a:lstStyle/>
        <a:p>
          <a:r>
            <a:rPr lang="zh-CN" altLang="en-US" sz="1600" dirty="0" smtClean="0">
              <a:latin typeface="微软雅黑" panose="020B0503020204020204" pitchFamily="34" charset="-122"/>
              <a:ea typeface="微软雅黑" panose="020B0503020204020204" pitchFamily="34" charset="-122"/>
            </a:rPr>
            <a:t>成立技能、能力薪酬体系</a:t>
          </a:r>
          <a:r>
            <a:rPr lang="zh-CN" altLang="en-US" sz="1600" b="1" dirty="0" smtClean="0">
              <a:latin typeface="微软雅黑" panose="020B0503020204020204" pitchFamily="34" charset="-122"/>
              <a:ea typeface="微软雅黑" panose="020B0503020204020204" pitchFamily="34" charset="-122"/>
            </a:rPr>
            <a:t>设计小组；</a:t>
          </a:r>
          <a:r>
            <a:rPr lang="zh-CN" altLang="en-US" sz="1600" dirty="0" smtClean="0">
              <a:latin typeface="微软雅黑" panose="020B0503020204020204" pitchFamily="34" charset="-122"/>
              <a:ea typeface="微软雅黑" panose="020B0503020204020204" pitchFamily="34" charset="-122"/>
            </a:rPr>
            <a:t>进行工作</a:t>
          </a:r>
          <a:r>
            <a:rPr lang="zh-CN" altLang="en-US" sz="1600" b="1" dirty="0" smtClean="0">
              <a:latin typeface="微软雅黑" panose="020B0503020204020204" pitchFamily="34" charset="-122"/>
              <a:ea typeface="微软雅黑" panose="020B0503020204020204" pitchFamily="34" charset="-122"/>
            </a:rPr>
            <a:t>任务分析；</a:t>
          </a:r>
          <a:r>
            <a:rPr lang="zh-CN" altLang="en-US" sz="1600" dirty="0" smtClean="0">
              <a:latin typeface="微软雅黑" panose="020B0503020204020204" pitchFamily="34" charset="-122"/>
              <a:ea typeface="微软雅黑" panose="020B0503020204020204" pitchFamily="34" charset="-122"/>
            </a:rPr>
            <a:t>确定技能、能力等级并为之</a:t>
          </a:r>
          <a:r>
            <a:rPr lang="zh-CN" altLang="en-US" sz="1600" b="1" dirty="0" smtClean="0">
              <a:latin typeface="微软雅黑" panose="020B0503020204020204" pitchFamily="34" charset="-122"/>
              <a:ea typeface="微软雅黑" panose="020B0503020204020204" pitchFamily="34" charset="-122"/>
            </a:rPr>
            <a:t>定价</a:t>
          </a:r>
          <a:r>
            <a:rPr lang="zh-CN" altLang="en-US" sz="1600" dirty="0" smtClean="0">
              <a:latin typeface="微软雅黑" panose="020B0503020204020204" pitchFamily="34" charset="-122"/>
              <a:ea typeface="微软雅黑" panose="020B0503020204020204" pitchFamily="34" charset="-122"/>
            </a:rPr>
            <a:t>；技能、能力的</a:t>
          </a:r>
          <a:r>
            <a:rPr lang="zh-CN" altLang="en-US" sz="1600" b="1" dirty="0" smtClean="0">
              <a:latin typeface="微软雅黑" panose="020B0503020204020204" pitchFamily="34" charset="-122"/>
              <a:ea typeface="微软雅黑" panose="020B0503020204020204" pitchFamily="34" charset="-122"/>
            </a:rPr>
            <a:t>分析、培训与认证</a:t>
          </a:r>
          <a:endParaRPr lang="zh-CN" altLang="en-US" sz="1600" b="0" i="0" u="none" dirty="0" smtClean="0">
            <a:solidFill>
              <a:schemeClr val="tx1"/>
            </a:solidFill>
            <a:latin typeface="微软雅黑" panose="020B0503020204020204" pitchFamily="34" charset="-122"/>
            <a:ea typeface="微软雅黑" panose="020B0503020204020204" pitchFamily="34" charset="-122"/>
            <a:cs typeface="+mn-cs"/>
          </a:endParaRPr>
        </a:p>
      </dgm:t>
    </dgm:pt>
    <dgm:pt modelId="{4396C7E6-34E5-4612-87B0-E383417083E6}" type="parTrans" cxnId="{E3121828-9F69-4524-8AF3-A642BAEBF49E}">
      <dgm:prSet/>
      <dgm:spPr/>
      <dgm:t>
        <a:bodyPr/>
        <a:lstStyle/>
        <a:p>
          <a:endParaRPr lang="zh-CN" altLang="en-US"/>
        </a:p>
      </dgm:t>
    </dgm:pt>
    <dgm:pt modelId="{F351D05E-29DD-431B-9A9C-66CE2CDC0D79}" type="sibTrans" cxnId="{E3121828-9F69-4524-8AF3-A642BAEBF49E}">
      <dgm:prSet/>
      <dgm:spPr/>
      <dgm:t>
        <a:bodyPr/>
        <a:lstStyle/>
        <a:p>
          <a:endParaRPr lang="zh-CN" altLang="en-US"/>
        </a:p>
      </dgm:t>
    </dgm:pt>
    <dgm:pt modelId="{8BD17270-95E0-4443-9710-ECB184357215}">
      <dgm:prSet custT="1"/>
      <dgm:spPr/>
      <dgm:t>
        <a:bodyPr spcFirstLastPara="0" vert="horz" wrap="square" lIns="12700" tIns="12700" rIns="12700" bIns="12700" numCol="1" spcCol="1270" anchor="ctr" anchorCtr="0"/>
        <a:lstStyle/>
        <a:p>
          <a:pPr>
            <a:buFont typeface="Arial" panose="020B0604020202020204" pitchFamily="34" charset="0"/>
          </a:pPr>
          <a:r>
            <a:rPr lang="zh-CN" altLang="en-US" sz="1800" b="1" i="0" u="none" dirty="0" smtClean="0">
              <a:solidFill>
                <a:schemeClr val="tx1"/>
              </a:solidFill>
              <a:latin typeface="微软雅黑" panose="020B0503020204020204" pitchFamily="34" charset="-122"/>
              <a:ea typeface="微软雅黑" panose="020B0503020204020204" pitchFamily="34" charset="-122"/>
              <a:cs typeface="+mn-cs"/>
            </a:rPr>
            <a:t>缺点</a:t>
          </a:r>
          <a:endParaRPr lang="zh-CN" altLang="en-US" sz="1800" b="1" i="0" u="none" dirty="0">
            <a:solidFill>
              <a:schemeClr val="tx1"/>
            </a:solidFill>
            <a:latin typeface="微软雅黑" panose="020B0503020204020204" pitchFamily="34" charset="-122"/>
            <a:ea typeface="微软雅黑" panose="020B0503020204020204" pitchFamily="34" charset="-122"/>
            <a:cs typeface="+mn-cs"/>
          </a:endParaRPr>
        </a:p>
      </dgm:t>
    </dgm:pt>
    <dgm:pt modelId="{80AF60FC-416B-46E4-A74B-61A210F9D3F8}" type="parTrans" cxnId="{CB53707E-476E-45FC-979F-2C44A2DD670A}">
      <dgm:prSet/>
      <dgm:spPr/>
      <dgm:t>
        <a:bodyPr/>
        <a:lstStyle/>
        <a:p>
          <a:endParaRPr lang="zh-CN" altLang="en-US"/>
        </a:p>
      </dgm:t>
    </dgm:pt>
    <dgm:pt modelId="{27CFDC0A-F79A-40BF-A905-DF01634F4A92}" type="sibTrans" cxnId="{CB53707E-476E-45FC-979F-2C44A2DD670A}">
      <dgm:prSet/>
      <dgm:spPr/>
      <dgm:t>
        <a:bodyPr/>
        <a:lstStyle/>
        <a:p>
          <a:endParaRPr lang="zh-CN" altLang="en-US"/>
        </a:p>
      </dgm:t>
    </dgm:pt>
    <dgm:pt modelId="{DC140A55-735B-4832-9E19-BDD2F7F111E7}">
      <dgm:prSet custT="1"/>
      <dgm:spPr/>
      <dgm:t>
        <a:bodyPr spcFirstLastPara="0" vert="horz" wrap="square" lIns="12700" tIns="12700" rIns="12700" bIns="12700" numCol="1" spcCol="1270" anchor="ctr" anchorCtr="0"/>
        <a:lstStyle/>
        <a:p>
          <a:r>
            <a:rPr lang="zh-CN" altLang="en-US" sz="1600" b="1" dirty="0" smtClean="0">
              <a:latin typeface="微软雅黑" panose="020B0503020204020204" pitchFamily="34" charset="-122"/>
              <a:ea typeface="微软雅黑" panose="020B0503020204020204" pitchFamily="34" charset="-122"/>
            </a:rPr>
            <a:t>薪酬设计和管理</a:t>
          </a:r>
          <a:r>
            <a:rPr lang="zh-CN" altLang="en-US" sz="1600" b="1" dirty="0" smtClean="0">
              <a:solidFill>
                <a:srgbClr val="FF0000"/>
              </a:solidFill>
              <a:latin typeface="微软雅黑" panose="020B0503020204020204" pitchFamily="34" charset="-122"/>
              <a:ea typeface="微软雅黑" panose="020B0503020204020204" pitchFamily="34" charset="-122"/>
            </a:rPr>
            <a:t>复杂；培训</a:t>
          </a:r>
          <a:r>
            <a:rPr lang="zh-CN" altLang="en-US" sz="1600" b="1" dirty="0" smtClean="0">
              <a:solidFill>
                <a:schemeClr val="tx1"/>
              </a:solidFill>
              <a:latin typeface="微软雅黑" panose="020B0503020204020204" pitchFamily="34" charset="-122"/>
              <a:ea typeface="微软雅黑" panose="020B0503020204020204" pitchFamily="34" charset="-122"/>
            </a:rPr>
            <a:t>需</a:t>
          </a:r>
          <a:r>
            <a:rPr lang="zh-CN" altLang="en-US" sz="1600" b="1" dirty="0" smtClean="0">
              <a:latin typeface="微软雅黑" panose="020B0503020204020204" pitchFamily="34" charset="-122"/>
              <a:ea typeface="微软雅黑" panose="020B0503020204020204" pitchFamily="34" charset="-122"/>
            </a:rPr>
            <a:t>更多的投资；薪酬在</a:t>
          </a:r>
          <a:r>
            <a:rPr lang="zh-CN" altLang="en-US" sz="1600" b="1" dirty="0" smtClean="0">
              <a:solidFill>
                <a:srgbClr val="FF0000"/>
              </a:solidFill>
              <a:latin typeface="微软雅黑" panose="020B0503020204020204" pitchFamily="34" charset="-122"/>
              <a:ea typeface="微软雅黑" panose="020B0503020204020204" pitchFamily="34" charset="-122"/>
            </a:rPr>
            <a:t>短期内上涨</a:t>
          </a:r>
          <a:endParaRPr lang="zh-CN" altLang="en-US" sz="1600" b="0" i="0" u="none" dirty="0" smtClean="0">
            <a:solidFill>
              <a:schemeClr val="tx1"/>
            </a:solidFill>
            <a:latin typeface="微软雅黑" panose="020B0503020204020204" pitchFamily="34" charset="-122"/>
            <a:ea typeface="微软雅黑" panose="020B0503020204020204" pitchFamily="34" charset="-122"/>
            <a:cs typeface="+mn-cs"/>
          </a:endParaRPr>
        </a:p>
      </dgm:t>
    </dgm:pt>
    <dgm:pt modelId="{24FCEDFB-6084-4A25-8732-9D24A4F56891}" type="parTrans" cxnId="{DD574DB5-8E7E-4FBC-A53F-C900981A4D13}">
      <dgm:prSet/>
      <dgm:spPr/>
      <dgm:t>
        <a:bodyPr/>
        <a:lstStyle/>
        <a:p>
          <a:endParaRPr lang="zh-CN" altLang="en-US"/>
        </a:p>
      </dgm:t>
    </dgm:pt>
    <dgm:pt modelId="{AC38A164-1B07-47FE-9471-DC0E4F2CF20B}" type="sibTrans" cxnId="{DD574DB5-8E7E-4FBC-A53F-C900981A4D13}">
      <dgm:prSet/>
      <dgm:spPr/>
      <dgm:t>
        <a:bodyPr/>
        <a:lstStyle/>
        <a:p>
          <a:endParaRPr lang="zh-CN" altLang="en-US"/>
        </a:p>
      </dgm:t>
    </dgm:pt>
    <dgm:pt modelId="{79A6FEA4-9044-4025-B35C-2D9DFF70CD3D}">
      <dgm:prSet custT="1"/>
      <dgm:spPr/>
      <dgm:t>
        <a:bodyPr spcFirstLastPara="0" vert="horz" wrap="square" lIns="12700" tIns="12700" rIns="12700" bIns="12700" numCol="1" spcCol="1270" anchor="ctr" anchorCtr="0"/>
        <a:lstStyle/>
        <a:p>
          <a:pPr>
            <a:buFont typeface="Arial" panose="020B0604020202020204" pitchFamily="34" charset="0"/>
          </a:pPr>
          <a:r>
            <a:rPr lang="zh-CN" altLang="en-US" sz="1800" b="1" i="0" u="none" dirty="0" smtClean="0">
              <a:solidFill>
                <a:schemeClr val="tx1"/>
              </a:solidFill>
              <a:latin typeface="微软雅黑" panose="020B0503020204020204" pitchFamily="34" charset="-122"/>
              <a:ea typeface="微软雅黑" panose="020B0503020204020204" pitchFamily="34" charset="-122"/>
              <a:cs typeface="+mn-cs"/>
            </a:rPr>
            <a:t>优点</a:t>
          </a:r>
          <a:endParaRPr lang="zh-CN" altLang="en-US" sz="1800" b="1" i="0" u="none" dirty="0">
            <a:solidFill>
              <a:schemeClr val="tx1"/>
            </a:solidFill>
            <a:latin typeface="微软雅黑" panose="020B0503020204020204" pitchFamily="34" charset="-122"/>
            <a:ea typeface="微软雅黑" panose="020B0503020204020204" pitchFamily="34" charset="-122"/>
            <a:cs typeface="+mn-cs"/>
          </a:endParaRPr>
        </a:p>
      </dgm:t>
    </dgm:pt>
    <dgm:pt modelId="{230F54C8-CABA-4FB4-B24C-47D4CA159329}" type="parTrans" cxnId="{F050711B-1E57-4C08-ADE3-5F5B440AA68B}">
      <dgm:prSet/>
      <dgm:spPr/>
      <dgm:t>
        <a:bodyPr/>
        <a:lstStyle/>
        <a:p>
          <a:endParaRPr lang="zh-CN" altLang="en-US"/>
        </a:p>
      </dgm:t>
    </dgm:pt>
    <dgm:pt modelId="{A8B14944-4102-4BD5-92CA-2F1B7BFC1381}" type="sibTrans" cxnId="{F050711B-1E57-4C08-ADE3-5F5B440AA68B}">
      <dgm:prSet/>
      <dgm:spPr/>
      <dgm:t>
        <a:bodyPr/>
        <a:lstStyle/>
        <a:p>
          <a:endParaRPr lang="zh-CN" altLang="en-US"/>
        </a:p>
      </dgm:t>
    </dgm:pt>
    <dgm:pt modelId="{2D3B0900-96A1-496B-B7FE-89F1295E40D4}">
      <dgm:prSet custT="1"/>
      <dgm:spPr/>
      <dgm:t>
        <a:bodyPr spcFirstLastPara="0" vert="horz" wrap="square" lIns="12700" tIns="12700" rIns="12700" bIns="12700" numCol="1" spcCol="1270" anchor="ctr" anchorCtr="0"/>
        <a:lstStyle/>
        <a:p>
          <a:r>
            <a:rPr lang="zh-CN" altLang="en-US" sz="1600" b="1" dirty="0" smtClean="0">
              <a:latin typeface="微软雅黑" panose="020B0503020204020204" pitchFamily="34" charset="-122"/>
              <a:ea typeface="微软雅黑" panose="020B0503020204020204" pitchFamily="34" charset="-122"/>
            </a:rPr>
            <a:t>实现对组织更为</a:t>
          </a:r>
          <a:r>
            <a:rPr lang="zh-CN" altLang="en-US" sz="1600" b="1" dirty="0" smtClean="0">
              <a:solidFill>
                <a:srgbClr val="FF0000"/>
              </a:solidFill>
              <a:latin typeface="微软雅黑" panose="020B0503020204020204" pitchFamily="34" charset="-122"/>
              <a:ea typeface="微软雅黑" panose="020B0503020204020204" pitchFamily="34" charset="-122"/>
            </a:rPr>
            <a:t>全面的理解；</a:t>
          </a:r>
          <a:r>
            <a:rPr lang="zh-CN" altLang="en-US" sz="1600" b="1" dirty="0" smtClean="0">
              <a:latin typeface="微软雅黑" panose="020B0503020204020204" pitchFamily="34" charset="-122"/>
              <a:ea typeface="微软雅黑" panose="020B0503020204020204" pitchFamily="34" charset="-122"/>
            </a:rPr>
            <a:t>员工</a:t>
          </a:r>
          <a:r>
            <a:rPr lang="zh-CN" altLang="en-US" sz="1600" b="1" dirty="0" smtClean="0">
              <a:solidFill>
                <a:srgbClr val="FF0000"/>
              </a:solidFill>
              <a:latin typeface="微软雅黑" panose="020B0503020204020204" pitchFamily="34" charset="-122"/>
              <a:ea typeface="微软雅黑" panose="020B0503020204020204" pitchFamily="34" charset="-122"/>
            </a:rPr>
            <a:t>关注自身发展；</a:t>
          </a:r>
          <a:r>
            <a:rPr lang="zh-CN" altLang="en-US" sz="1600" b="1" dirty="0" smtClean="0">
              <a:latin typeface="微软雅黑" panose="020B0503020204020204" pitchFamily="34" charset="-122"/>
              <a:ea typeface="微软雅黑" panose="020B0503020204020204" pitchFamily="34" charset="-122"/>
            </a:rPr>
            <a:t>优秀专业人才</a:t>
          </a:r>
          <a:r>
            <a:rPr lang="zh-CN" altLang="en-US" sz="1600" b="1" dirty="0" smtClean="0">
              <a:solidFill>
                <a:srgbClr val="FF0000"/>
              </a:solidFill>
              <a:latin typeface="微软雅黑" panose="020B0503020204020204" pitchFamily="34" charset="-122"/>
              <a:ea typeface="微软雅黑" panose="020B0503020204020204" pitchFamily="34" charset="-122"/>
            </a:rPr>
            <a:t>安心本职；</a:t>
          </a:r>
          <a:r>
            <a:rPr lang="zh-CN" altLang="en-US" sz="1600" b="1" dirty="0" smtClean="0">
              <a:latin typeface="微软雅黑" panose="020B0503020204020204" pitchFamily="34" charset="-122"/>
              <a:ea typeface="微软雅黑" panose="020B0503020204020204" pitchFamily="34" charset="-122"/>
            </a:rPr>
            <a:t>更大的</a:t>
          </a:r>
          <a:r>
            <a:rPr lang="zh-CN" altLang="en-US" sz="1600" b="1" dirty="0" smtClean="0">
              <a:solidFill>
                <a:srgbClr val="FF0000"/>
              </a:solidFill>
              <a:latin typeface="微软雅黑" panose="020B0503020204020204" pitchFamily="34" charset="-122"/>
              <a:ea typeface="微软雅黑" panose="020B0503020204020204" pitchFamily="34" charset="-122"/>
            </a:rPr>
            <a:t>灵活性；</a:t>
          </a:r>
          <a:r>
            <a:rPr lang="zh-CN" altLang="en-US" sz="1600" b="1" dirty="0" smtClean="0">
              <a:latin typeface="微软雅黑" panose="020B0503020204020204" pitchFamily="34" charset="-122"/>
              <a:ea typeface="微软雅黑" panose="020B0503020204020204" pitchFamily="34" charset="-122"/>
            </a:rPr>
            <a:t>有助于</a:t>
          </a:r>
          <a:r>
            <a:rPr lang="zh-CN" altLang="en-US" sz="1600" b="1" dirty="0" smtClean="0">
              <a:solidFill>
                <a:srgbClr val="FF0000"/>
              </a:solidFill>
              <a:latin typeface="微软雅黑" panose="020B0503020204020204" pitchFamily="34" charset="-122"/>
              <a:ea typeface="微软雅黑" panose="020B0503020204020204" pitchFamily="34" charset="-122"/>
            </a:rPr>
            <a:t>高度参与型管理风格</a:t>
          </a:r>
          <a:r>
            <a:rPr lang="zh-CN" altLang="en-US" sz="1600" b="1" dirty="0" smtClean="0">
              <a:latin typeface="微软雅黑" panose="020B0503020204020204" pitchFamily="34" charset="-122"/>
              <a:ea typeface="微软雅黑" panose="020B0503020204020204" pitchFamily="34" charset="-122"/>
            </a:rPr>
            <a:t>的形成</a:t>
          </a:r>
          <a:endParaRPr lang="zh-CN" altLang="en-US" sz="1600" b="0" i="0" u="none" dirty="0" smtClean="0">
            <a:solidFill>
              <a:schemeClr val="tx1"/>
            </a:solidFill>
            <a:latin typeface="微软雅黑" panose="020B0503020204020204" pitchFamily="34" charset="-122"/>
            <a:ea typeface="微软雅黑" panose="020B0503020204020204" pitchFamily="34" charset="-122"/>
            <a:cs typeface="+mn-cs"/>
          </a:endParaRPr>
        </a:p>
      </dgm:t>
    </dgm:pt>
    <dgm:pt modelId="{954A5CBC-D6D5-4317-9165-E0693730795E}" type="parTrans" cxnId="{FD32E256-80CD-4AD5-9C8D-D6DF85AF3ABE}">
      <dgm:prSet/>
      <dgm:spPr/>
      <dgm:t>
        <a:bodyPr/>
        <a:lstStyle/>
        <a:p>
          <a:endParaRPr lang="zh-CN" altLang="en-US"/>
        </a:p>
      </dgm:t>
    </dgm:pt>
    <dgm:pt modelId="{BBDDAACC-BA0D-4882-9DFE-D0F311588324}" type="sibTrans" cxnId="{FD32E256-80CD-4AD5-9C8D-D6DF85AF3ABE}">
      <dgm:prSet/>
      <dgm:spPr/>
      <dgm:t>
        <a:bodyPr/>
        <a:lstStyle/>
        <a:p>
          <a:endParaRPr lang="zh-CN" altLang="en-US"/>
        </a:p>
      </dgm:t>
    </dgm:pt>
    <dgm:pt modelId="{C131A07F-64B5-4DBC-8A97-52DE3E9C5AF1}">
      <dgm:prSet custT="1"/>
      <dgm:spPr/>
      <dgm:t>
        <a:bodyPr spcFirstLastPara="0" vert="horz" wrap="square" lIns="12700" tIns="12700" rIns="12700" bIns="12700" numCol="1" spcCol="1270" anchor="ctr" anchorCtr="0"/>
        <a:lstStyle/>
        <a:p>
          <a:pPr>
            <a:buFont typeface="Arial" panose="020B0604020202020204" pitchFamily="34" charset="0"/>
          </a:pPr>
          <a:r>
            <a:rPr lang="zh-CN" altLang="en-US" sz="2000" b="1" i="0" u="none" dirty="0" smtClean="0">
              <a:solidFill>
                <a:schemeClr val="tx1"/>
              </a:solidFill>
              <a:latin typeface="微软雅黑" panose="020B0503020204020204" pitchFamily="34" charset="-122"/>
              <a:ea typeface="微软雅黑" panose="020B0503020204020204" pitchFamily="34" charset="-122"/>
              <a:cs typeface="+mn-cs"/>
            </a:rPr>
            <a:t>特征</a:t>
          </a:r>
          <a:endParaRPr lang="zh-CN" altLang="en-US" sz="2000" b="1" i="0" u="none" dirty="0">
            <a:solidFill>
              <a:schemeClr val="tx1"/>
            </a:solidFill>
            <a:latin typeface="微软雅黑" panose="020B0503020204020204" pitchFamily="34" charset="-122"/>
            <a:ea typeface="微软雅黑" panose="020B0503020204020204" pitchFamily="34" charset="-122"/>
            <a:cs typeface="+mn-cs"/>
          </a:endParaRPr>
        </a:p>
      </dgm:t>
    </dgm:pt>
    <dgm:pt modelId="{B399F421-F501-40F9-805B-C96698153F5B}" type="parTrans" cxnId="{09EF88B6-3428-4D62-ADB2-D3C6BE66E231}">
      <dgm:prSet/>
      <dgm:spPr/>
      <dgm:t>
        <a:bodyPr/>
        <a:lstStyle/>
        <a:p>
          <a:endParaRPr lang="zh-CN" altLang="en-US"/>
        </a:p>
      </dgm:t>
    </dgm:pt>
    <dgm:pt modelId="{8587FC50-67AC-43E4-9C5E-E29D9525F6A4}" type="sibTrans" cxnId="{09EF88B6-3428-4D62-ADB2-D3C6BE66E231}">
      <dgm:prSet/>
      <dgm:spPr/>
      <dgm:t>
        <a:bodyPr/>
        <a:lstStyle/>
        <a:p>
          <a:endParaRPr lang="zh-CN" altLang="en-US"/>
        </a:p>
      </dgm:t>
    </dgm:pt>
    <dgm:pt modelId="{65D45BE8-9A54-47FF-B979-0F6A3D460AF9}">
      <dgm:prSet custT="1"/>
      <dgm:spPr/>
      <dgm:t>
        <a:bodyPr spcFirstLastPara="0" vert="horz" wrap="square" lIns="12700" tIns="12700" rIns="12700" bIns="12700" numCol="1" spcCol="1270" anchor="ctr" anchorCtr="0"/>
        <a:lstStyle/>
        <a:p>
          <a:r>
            <a:rPr lang="zh-CN" altLang="en-US" sz="1600" b="1" dirty="0" smtClean="0">
              <a:solidFill>
                <a:srgbClr val="FF0000"/>
              </a:solidFill>
              <a:latin typeface="微软雅黑" panose="020B0503020204020204" pitchFamily="34" charset="-122"/>
              <a:ea typeface="微软雅黑" panose="020B0503020204020204" pitchFamily="34" charset="-122"/>
            </a:rPr>
            <a:t>对</a:t>
          </a:r>
          <a:r>
            <a:rPr lang="zh-CN" altLang="en-US" sz="1600" b="1" dirty="0" smtClean="0">
              <a:solidFill>
                <a:srgbClr val="0070C0"/>
              </a:solidFill>
              <a:latin typeface="微软雅黑" panose="020B0503020204020204" pitchFamily="34" charset="-122"/>
              <a:ea typeface="微软雅黑" panose="020B0503020204020204" pitchFamily="34" charset="-122"/>
            </a:rPr>
            <a:t>内</a:t>
          </a:r>
          <a:r>
            <a:rPr lang="zh-CN" altLang="en-US" sz="1600" b="1" dirty="0" smtClean="0">
              <a:solidFill>
                <a:srgbClr val="FF0000"/>
              </a:solidFill>
              <a:latin typeface="微软雅黑" panose="020B0503020204020204" pitchFamily="34" charset="-122"/>
              <a:ea typeface="微软雅黑" panose="020B0503020204020204" pitchFamily="34" charset="-122"/>
            </a:rPr>
            <a:t>公</a:t>
          </a:r>
          <a:r>
            <a:rPr lang="zh-CN" altLang="en-US" sz="1600" b="1" dirty="0" smtClean="0">
              <a:solidFill>
                <a:srgbClr val="0070C0"/>
              </a:solidFill>
              <a:latin typeface="微软雅黑" panose="020B0503020204020204" pitchFamily="34" charset="-122"/>
              <a:ea typeface="微软雅黑" panose="020B0503020204020204" pitchFamily="34" charset="-122"/>
            </a:rPr>
            <a:t>正</a:t>
          </a:r>
          <a:r>
            <a:rPr lang="zh-CN" altLang="en-US" sz="1600" b="1" dirty="0" smtClean="0">
              <a:solidFill>
                <a:srgbClr val="FF0000"/>
              </a:solidFill>
              <a:latin typeface="微软雅黑" panose="020B0503020204020204" pitchFamily="34" charset="-122"/>
              <a:ea typeface="微软雅黑" panose="020B0503020204020204" pitchFamily="34" charset="-122"/>
            </a:rPr>
            <a:t>性；对</a:t>
          </a:r>
          <a:r>
            <a:rPr lang="zh-CN" altLang="en-US" sz="1600" b="1" dirty="0" smtClean="0">
              <a:solidFill>
                <a:srgbClr val="0070C0"/>
              </a:solidFill>
              <a:latin typeface="微软雅黑" panose="020B0503020204020204" pitchFamily="34" charset="-122"/>
              <a:ea typeface="微软雅黑" panose="020B0503020204020204" pitchFamily="34" charset="-122"/>
            </a:rPr>
            <a:t>外</a:t>
          </a:r>
          <a:r>
            <a:rPr lang="zh-CN" altLang="en-US" sz="1600" b="1" dirty="0" smtClean="0">
              <a:solidFill>
                <a:srgbClr val="FF0000"/>
              </a:solidFill>
              <a:latin typeface="微软雅黑" panose="020B0503020204020204" pitchFamily="34" charset="-122"/>
              <a:ea typeface="微软雅黑" panose="020B0503020204020204" pitchFamily="34" charset="-122"/>
            </a:rPr>
            <a:t>竞</a:t>
          </a:r>
          <a:r>
            <a:rPr lang="zh-CN" altLang="en-US" sz="1600" b="1" dirty="0" smtClean="0">
              <a:solidFill>
                <a:srgbClr val="0070C0"/>
              </a:solidFill>
              <a:latin typeface="微软雅黑" panose="020B0503020204020204" pitchFamily="34" charset="-122"/>
              <a:ea typeface="微软雅黑" panose="020B0503020204020204" pitchFamily="34" charset="-122"/>
            </a:rPr>
            <a:t>争</a:t>
          </a:r>
          <a:r>
            <a:rPr lang="zh-CN" altLang="en-US" sz="1600" b="1" dirty="0" smtClean="0">
              <a:solidFill>
                <a:srgbClr val="FF0000"/>
              </a:solidFill>
              <a:latin typeface="微软雅黑" panose="020B0503020204020204" pitchFamily="34" charset="-122"/>
              <a:ea typeface="微软雅黑" panose="020B0503020204020204" pitchFamily="34" charset="-122"/>
            </a:rPr>
            <a:t>性；</a:t>
          </a:r>
          <a:r>
            <a:rPr lang="zh-CN" altLang="en-US" sz="1600" b="1" dirty="0" smtClean="0">
              <a:solidFill>
                <a:srgbClr val="0070C0"/>
              </a:solidFill>
              <a:latin typeface="微软雅黑" panose="020B0503020204020204" pitchFamily="34" charset="-122"/>
              <a:ea typeface="微软雅黑" panose="020B0503020204020204" pitchFamily="34" charset="-122"/>
            </a:rPr>
            <a:t>个人</a:t>
          </a:r>
          <a:r>
            <a:rPr lang="zh-CN" altLang="en-US" sz="1600" b="1" dirty="0" smtClean="0">
              <a:solidFill>
                <a:srgbClr val="FF0000"/>
              </a:solidFill>
              <a:latin typeface="微软雅黑" panose="020B0503020204020204" pitchFamily="34" charset="-122"/>
              <a:ea typeface="微软雅黑" panose="020B0503020204020204" pitchFamily="34" charset="-122"/>
            </a:rPr>
            <a:t>激励性；易于</a:t>
          </a:r>
          <a:r>
            <a:rPr lang="zh-CN" altLang="en-US" sz="1600" b="1" dirty="0" smtClean="0">
              <a:solidFill>
                <a:srgbClr val="0070C0"/>
              </a:solidFill>
              <a:latin typeface="微软雅黑" panose="020B0503020204020204" pitchFamily="34" charset="-122"/>
              <a:ea typeface="微软雅黑" panose="020B0503020204020204" pitchFamily="34" charset="-122"/>
            </a:rPr>
            <a:t>管理</a:t>
          </a:r>
          <a:r>
            <a:rPr lang="zh-CN" altLang="en-US" sz="1600" b="1" dirty="0" smtClean="0">
              <a:solidFill>
                <a:srgbClr val="FF0000"/>
              </a:solidFill>
              <a:latin typeface="微软雅黑" panose="020B0503020204020204" pitchFamily="34" charset="-122"/>
              <a:ea typeface="微软雅黑" panose="020B0503020204020204" pitchFamily="34" charset="-122"/>
            </a:rPr>
            <a:t>性</a:t>
          </a:r>
          <a:endParaRPr lang="zh-CN" altLang="en-US" sz="1600" b="0" i="0" u="none" dirty="0" smtClean="0">
            <a:solidFill>
              <a:schemeClr val="tx1"/>
            </a:solidFill>
            <a:latin typeface="微软雅黑" panose="020B0503020204020204" pitchFamily="34" charset="-122"/>
            <a:ea typeface="微软雅黑" panose="020B0503020204020204" pitchFamily="34" charset="-122"/>
            <a:cs typeface="+mn-cs"/>
          </a:endParaRPr>
        </a:p>
      </dgm:t>
    </dgm:pt>
    <dgm:pt modelId="{E33173EE-F1A4-4DDB-A3B4-1EA5472FC529}" type="parTrans" cxnId="{61A4E388-C962-4ABB-8FB2-AF53788FDEBB}">
      <dgm:prSet/>
      <dgm:spPr/>
      <dgm:t>
        <a:bodyPr/>
        <a:lstStyle/>
        <a:p>
          <a:endParaRPr lang="zh-CN" altLang="en-US"/>
        </a:p>
      </dgm:t>
    </dgm:pt>
    <dgm:pt modelId="{C31B9119-AFCD-4633-AEF9-846D7F5BC0A1}" type="sibTrans" cxnId="{61A4E388-C962-4ABB-8FB2-AF53788FDEBB}">
      <dgm:prSet/>
      <dgm:spPr/>
      <dgm:t>
        <a:bodyPr/>
        <a:lstStyle/>
        <a:p>
          <a:endParaRPr lang="zh-CN" altLang="en-US"/>
        </a:p>
      </dgm:t>
    </dgm:pt>
    <dgm:pt modelId="{CCE17911-C0B2-40D9-88B1-CC971334BA26}">
      <dgm:prSet custT="1"/>
      <dgm:spPr/>
      <dgm:t>
        <a:bodyPr spcFirstLastPara="0" vert="horz" wrap="square" lIns="12700" tIns="12700" rIns="12700" bIns="12700" numCol="1" spcCol="1270" anchor="ctr" anchorCtr="0"/>
        <a:lstStyle/>
        <a:p>
          <a:pPr>
            <a:buFont typeface="Arial" panose="020B0604020202020204" pitchFamily="34" charset="0"/>
          </a:pPr>
          <a:r>
            <a:rPr lang="zh-CN" altLang="en-US" sz="2000" b="1" i="0" u="none" dirty="0" smtClean="0">
              <a:solidFill>
                <a:schemeClr val="tx1"/>
              </a:solidFill>
              <a:latin typeface="微软雅黑" panose="020B0503020204020204" pitchFamily="34" charset="-122"/>
              <a:ea typeface="微软雅黑" panose="020B0503020204020204" pitchFamily="34" charset="-122"/>
              <a:cs typeface="+mn-cs"/>
            </a:rPr>
            <a:t>绩效薪酬</a:t>
          </a:r>
          <a:endParaRPr lang="zh-CN" altLang="en-US" sz="2000" b="1" i="0" u="none" dirty="0">
            <a:solidFill>
              <a:schemeClr val="tx1"/>
            </a:solidFill>
            <a:latin typeface="微软雅黑" panose="020B0503020204020204" pitchFamily="34" charset="-122"/>
            <a:ea typeface="微软雅黑" panose="020B0503020204020204" pitchFamily="34" charset="-122"/>
            <a:cs typeface="+mn-cs"/>
          </a:endParaRPr>
        </a:p>
      </dgm:t>
    </dgm:pt>
    <dgm:pt modelId="{4B3FE377-21B0-4C36-B2A3-01AF095D2999}" type="parTrans" cxnId="{440D9DC4-148A-4B61-8E59-3E08F88A3769}">
      <dgm:prSet/>
      <dgm:spPr/>
      <dgm:t>
        <a:bodyPr/>
        <a:lstStyle/>
        <a:p>
          <a:endParaRPr lang="zh-CN" altLang="en-US"/>
        </a:p>
      </dgm:t>
    </dgm:pt>
    <dgm:pt modelId="{EF9283EF-CA02-42FF-833E-CB02E53426D2}" type="sibTrans" cxnId="{440D9DC4-148A-4B61-8E59-3E08F88A3769}">
      <dgm:prSet/>
      <dgm:spPr/>
      <dgm:t>
        <a:bodyPr/>
        <a:lstStyle/>
        <a:p>
          <a:endParaRPr lang="zh-CN" altLang="en-US"/>
        </a:p>
      </dgm:t>
    </dgm:pt>
    <dgm:pt modelId="{32E4552B-7814-4563-A37F-E47752FF29ED}">
      <dgm:prSet custT="1"/>
      <dgm:spPr/>
      <dgm:t>
        <a:bodyPr spcFirstLastPara="0" vert="horz" wrap="square" lIns="12700" tIns="12700" rIns="12700" bIns="12700" numCol="1" spcCol="1270" anchor="ctr" anchorCtr="0"/>
        <a:lstStyle/>
        <a:p>
          <a:r>
            <a:rPr lang="zh-CN" altLang="en-US" sz="1600" dirty="0" smtClean="0">
              <a:latin typeface="微软雅黑" panose="020B0503020204020204" pitchFamily="34" charset="-122"/>
              <a:ea typeface="微软雅黑" panose="020B0503020204020204" pitchFamily="34" charset="-122"/>
            </a:rPr>
            <a:t>计件工资制、业绩工资制、一次性奖金、员工持股计划、股票期权</a:t>
          </a:r>
          <a:endParaRPr lang="zh-CN" altLang="en-US" sz="1600" b="0" i="0" u="none" dirty="0" smtClean="0">
            <a:solidFill>
              <a:schemeClr val="tx1"/>
            </a:solidFill>
            <a:latin typeface="微软雅黑" panose="020B0503020204020204" pitchFamily="34" charset="-122"/>
            <a:ea typeface="微软雅黑" panose="020B0503020204020204" pitchFamily="34" charset="-122"/>
            <a:cs typeface="+mn-cs"/>
          </a:endParaRPr>
        </a:p>
      </dgm:t>
    </dgm:pt>
    <dgm:pt modelId="{A00A24EB-0FC9-4D93-AF4E-C417DFA2897E}" type="parTrans" cxnId="{E52D8CCB-C3AB-4799-B32A-D0EFD3D52995}">
      <dgm:prSet/>
      <dgm:spPr/>
      <dgm:t>
        <a:bodyPr/>
        <a:lstStyle/>
        <a:p>
          <a:endParaRPr lang="zh-CN" altLang="en-US"/>
        </a:p>
      </dgm:t>
    </dgm:pt>
    <dgm:pt modelId="{5B71F792-A861-4BF2-97F7-CE2D29328A55}" type="sibTrans" cxnId="{E52D8CCB-C3AB-4799-B32A-D0EFD3D52995}">
      <dgm:prSet/>
      <dgm:spPr/>
      <dgm:t>
        <a:bodyPr/>
        <a:lstStyle/>
        <a:p>
          <a:endParaRPr lang="zh-CN" altLang="en-US"/>
        </a:p>
      </dgm:t>
    </dgm:pt>
    <dgm:pt modelId="{31455B73-3540-4A97-9584-D0B09FEBE639}" type="pres">
      <dgm:prSet presAssocID="{BB51AE51-0B81-49FA-99DF-5EB7AE57A44C}" presName="hierChild1" presStyleCnt="0">
        <dgm:presLayoutVars>
          <dgm:orgChart val="1"/>
          <dgm:chPref val="1"/>
          <dgm:dir/>
          <dgm:animOne val="branch"/>
          <dgm:animLvl val="lvl"/>
          <dgm:resizeHandles/>
        </dgm:presLayoutVars>
      </dgm:prSet>
      <dgm:spPr/>
      <dgm:t>
        <a:bodyPr/>
        <a:lstStyle/>
        <a:p>
          <a:endParaRPr lang="zh-CN" altLang="en-US"/>
        </a:p>
      </dgm:t>
    </dgm:pt>
    <dgm:pt modelId="{BE663EC5-2C97-45AA-BF46-A0CDF896F71B}" type="pres">
      <dgm:prSet presAssocID="{6395A4C0-73F6-4BD7-BE4E-BEC4D091933B}" presName="hierRoot1" presStyleCnt="0">
        <dgm:presLayoutVars>
          <dgm:hierBranch val="init"/>
        </dgm:presLayoutVars>
      </dgm:prSet>
      <dgm:spPr/>
      <dgm:t>
        <a:bodyPr/>
        <a:lstStyle/>
        <a:p>
          <a:endParaRPr lang="zh-CN" altLang="en-US"/>
        </a:p>
      </dgm:t>
    </dgm:pt>
    <dgm:pt modelId="{24CEC310-154B-4E75-AA3D-3E5D6E5A3348}" type="pres">
      <dgm:prSet presAssocID="{6395A4C0-73F6-4BD7-BE4E-BEC4D091933B}" presName="rootComposite1" presStyleCnt="0"/>
      <dgm:spPr/>
      <dgm:t>
        <a:bodyPr/>
        <a:lstStyle/>
        <a:p>
          <a:endParaRPr lang="zh-CN" altLang="en-US"/>
        </a:p>
      </dgm:t>
    </dgm:pt>
    <dgm:pt modelId="{3B461DA5-C5AD-473B-BE1D-C48025597C37}" type="pres">
      <dgm:prSet presAssocID="{6395A4C0-73F6-4BD7-BE4E-BEC4D091933B}" presName="rootText1" presStyleLbl="node0" presStyleIdx="0" presStyleCnt="1" custScaleX="137995" custScaleY="2000000">
        <dgm:presLayoutVars>
          <dgm:chPref val="3"/>
        </dgm:presLayoutVars>
      </dgm:prSet>
      <dgm:spPr/>
      <dgm:t>
        <a:bodyPr/>
        <a:lstStyle/>
        <a:p>
          <a:endParaRPr lang="zh-CN" altLang="en-US"/>
        </a:p>
      </dgm:t>
    </dgm:pt>
    <dgm:pt modelId="{5C71EA66-D47B-4263-8A24-67B6A9469AD0}" type="pres">
      <dgm:prSet presAssocID="{6395A4C0-73F6-4BD7-BE4E-BEC4D091933B}" presName="rootConnector1" presStyleLbl="node1" presStyleIdx="0" presStyleCnt="0"/>
      <dgm:spPr/>
      <dgm:t>
        <a:bodyPr/>
        <a:lstStyle/>
        <a:p>
          <a:endParaRPr lang="zh-CN" altLang="en-US"/>
        </a:p>
      </dgm:t>
    </dgm:pt>
    <dgm:pt modelId="{AD79B44E-D904-4A9E-975E-EAB9D5AB9795}" type="pres">
      <dgm:prSet presAssocID="{6395A4C0-73F6-4BD7-BE4E-BEC4D091933B}" presName="hierChild2" presStyleCnt="0"/>
      <dgm:spPr/>
      <dgm:t>
        <a:bodyPr/>
        <a:lstStyle/>
        <a:p>
          <a:endParaRPr lang="zh-CN" altLang="en-US"/>
        </a:p>
      </dgm:t>
    </dgm:pt>
    <dgm:pt modelId="{486F44EE-5080-4B55-BF1F-2AD061BFA5F6}" type="pres">
      <dgm:prSet presAssocID="{B399F421-F501-40F9-805B-C96698153F5B}" presName="Name64" presStyleLbl="parChTrans1D2" presStyleIdx="0" presStyleCnt="4"/>
      <dgm:spPr/>
    </dgm:pt>
    <dgm:pt modelId="{5BB02027-71CE-483C-B417-29906923542D}" type="pres">
      <dgm:prSet presAssocID="{C131A07F-64B5-4DBC-8A97-52DE3E9C5AF1}" presName="hierRoot2" presStyleCnt="0">
        <dgm:presLayoutVars>
          <dgm:hierBranch val="init"/>
        </dgm:presLayoutVars>
      </dgm:prSet>
      <dgm:spPr/>
    </dgm:pt>
    <dgm:pt modelId="{2C05D9C2-169C-4952-A0DF-05C4808C1526}" type="pres">
      <dgm:prSet presAssocID="{C131A07F-64B5-4DBC-8A97-52DE3E9C5AF1}" presName="rootComposite" presStyleCnt="0"/>
      <dgm:spPr/>
    </dgm:pt>
    <dgm:pt modelId="{D1CDD5E9-6679-4074-9CBB-3E1BDB4399E7}" type="pres">
      <dgm:prSet presAssocID="{C131A07F-64B5-4DBC-8A97-52DE3E9C5AF1}" presName="rootText" presStyleLbl="node2" presStyleIdx="0" presStyleCnt="4" custScaleX="225412" custScaleY="207542">
        <dgm:presLayoutVars>
          <dgm:chPref val="3"/>
        </dgm:presLayoutVars>
      </dgm:prSet>
      <dgm:spPr/>
      <dgm:t>
        <a:bodyPr/>
        <a:lstStyle/>
        <a:p>
          <a:endParaRPr lang="zh-CN" altLang="en-US"/>
        </a:p>
      </dgm:t>
    </dgm:pt>
    <dgm:pt modelId="{C341B241-29CE-4B2B-8CA7-A3EC4C62D9D3}" type="pres">
      <dgm:prSet presAssocID="{C131A07F-64B5-4DBC-8A97-52DE3E9C5AF1}" presName="rootConnector" presStyleLbl="node2" presStyleIdx="0" presStyleCnt="4"/>
      <dgm:spPr/>
      <dgm:t>
        <a:bodyPr/>
        <a:lstStyle/>
        <a:p>
          <a:endParaRPr lang="zh-CN" altLang="en-US"/>
        </a:p>
      </dgm:t>
    </dgm:pt>
    <dgm:pt modelId="{EB9B5BF2-D23A-4846-B75B-7EFD52F029D3}" type="pres">
      <dgm:prSet presAssocID="{C131A07F-64B5-4DBC-8A97-52DE3E9C5AF1}" presName="hierChild4" presStyleCnt="0"/>
      <dgm:spPr/>
    </dgm:pt>
    <dgm:pt modelId="{575EF481-334A-4B2F-BC05-7BBC9ED4F496}" type="pres">
      <dgm:prSet presAssocID="{E33173EE-F1A4-4DDB-A3B4-1EA5472FC529}" presName="Name64" presStyleLbl="parChTrans1D3" presStyleIdx="0" presStyleCnt="8"/>
      <dgm:spPr/>
    </dgm:pt>
    <dgm:pt modelId="{53E83D31-9B70-4CD1-91B3-7F82D29CCD56}" type="pres">
      <dgm:prSet presAssocID="{65D45BE8-9A54-47FF-B979-0F6A3D460AF9}" presName="hierRoot2" presStyleCnt="0">
        <dgm:presLayoutVars>
          <dgm:hierBranch val="init"/>
        </dgm:presLayoutVars>
      </dgm:prSet>
      <dgm:spPr/>
    </dgm:pt>
    <dgm:pt modelId="{C3C67B89-9EBE-4684-9BE4-6A30AFAFC8CB}" type="pres">
      <dgm:prSet presAssocID="{65D45BE8-9A54-47FF-B979-0F6A3D460AF9}" presName="rootComposite" presStyleCnt="0"/>
      <dgm:spPr/>
    </dgm:pt>
    <dgm:pt modelId="{A2A1FCF0-2FDA-4253-AC35-20C87A396681}" type="pres">
      <dgm:prSet presAssocID="{65D45BE8-9A54-47FF-B979-0F6A3D460AF9}" presName="rootText" presStyleLbl="node3" presStyleIdx="0" presStyleCnt="8" custScaleX="1366759" custScaleY="205834">
        <dgm:presLayoutVars>
          <dgm:chPref val="3"/>
        </dgm:presLayoutVars>
      </dgm:prSet>
      <dgm:spPr/>
      <dgm:t>
        <a:bodyPr/>
        <a:lstStyle/>
        <a:p>
          <a:endParaRPr lang="zh-CN" altLang="en-US"/>
        </a:p>
      </dgm:t>
    </dgm:pt>
    <dgm:pt modelId="{9ADE4E65-5EC9-4DF3-93F2-C1E5982233D9}" type="pres">
      <dgm:prSet presAssocID="{65D45BE8-9A54-47FF-B979-0F6A3D460AF9}" presName="rootConnector" presStyleLbl="node3" presStyleIdx="0" presStyleCnt="8"/>
      <dgm:spPr/>
      <dgm:t>
        <a:bodyPr/>
        <a:lstStyle/>
        <a:p>
          <a:endParaRPr lang="zh-CN" altLang="en-US"/>
        </a:p>
      </dgm:t>
    </dgm:pt>
    <dgm:pt modelId="{1AB29871-74AD-4814-99B7-02FE4613968E}" type="pres">
      <dgm:prSet presAssocID="{65D45BE8-9A54-47FF-B979-0F6A3D460AF9}" presName="hierChild4" presStyleCnt="0"/>
      <dgm:spPr/>
    </dgm:pt>
    <dgm:pt modelId="{19D9A077-3CF4-4706-AB02-735D77C38E01}" type="pres">
      <dgm:prSet presAssocID="{65D45BE8-9A54-47FF-B979-0F6A3D460AF9}" presName="hierChild5" presStyleCnt="0"/>
      <dgm:spPr/>
    </dgm:pt>
    <dgm:pt modelId="{83D057EE-27AB-42F0-83D9-057F1070370E}" type="pres">
      <dgm:prSet presAssocID="{C131A07F-64B5-4DBC-8A97-52DE3E9C5AF1}" presName="hierChild5" presStyleCnt="0"/>
      <dgm:spPr/>
    </dgm:pt>
    <dgm:pt modelId="{30B8774D-27C4-4F81-B260-18AF33967146}" type="pres">
      <dgm:prSet presAssocID="{E252E3F8-9FA1-4E59-97B0-12AC3B494447}" presName="Name64" presStyleLbl="parChTrans1D2" presStyleIdx="1" presStyleCnt="4"/>
      <dgm:spPr/>
      <dgm:t>
        <a:bodyPr/>
        <a:lstStyle/>
        <a:p>
          <a:endParaRPr lang="zh-CN" altLang="en-US"/>
        </a:p>
      </dgm:t>
    </dgm:pt>
    <dgm:pt modelId="{23EF5878-BB80-4D2B-BDCE-97E628C1854D}" type="pres">
      <dgm:prSet presAssocID="{E947FBB4-3BE0-45DB-A5DC-FB9A205115EB}" presName="hierRoot2" presStyleCnt="0">
        <dgm:presLayoutVars>
          <dgm:hierBranch val="init"/>
        </dgm:presLayoutVars>
      </dgm:prSet>
      <dgm:spPr/>
    </dgm:pt>
    <dgm:pt modelId="{447A1616-15C1-45A0-993B-3EB1E8B631B3}" type="pres">
      <dgm:prSet presAssocID="{E947FBB4-3BE0-45DB-A5DC-FB9A205115EB}" presName="rootComposite" presStyleCnt="0"/>
      <dgm:spPr/>
    </dgm:pt>
    <dgm:pt modelId="{F8FE4275-5F21-4581-AEF5-27EEAE48B4D9}" type="pres">
      <dgm:prSet presAssocID="{E947FBB4-3BE0-45DB-A5DC-FB9A205115EB}" presName="rootText" presStyleLbl="node2" presStyleIdx="1" presStyleCnt="4" custScaleX="225412" custScaleY="515300">
        <dgm:presLayoutVars>
          <dgm:chPref val="3"/>
        </dgm:presLayoutVars>
      </dgm:prSet>
      <dgm:spPr/>
      <dgm:t>
        <a:bodyPr/>
        <a:lstStyle/>
        <a:p>
          <a:endParaRPr lang="zh-CN" altLang="en-US"/>
        </a:p>
      </dgm:t>
    </dgm:pt>
    <dgm:pt modelId="{319D7253-4350-4C4B-A180-FD61D617FF9A}" type="pres">
      <dgm:prSet presAssocID="{E947FBB4-3BE0-45DB-A5DC-FB9A205115EB}" presName="rootConnector" presStyleLbl="node2" presStyleIdx="1" presStyleCnt="4"/>
      <dgm:spPr/>
      <dgm:t>
        <a:bodyPr/>
        <a:lstStyle/>
        <a:p>
          <a:endParaRPr lang="zh-CN" altLang="en-US"/>
        </a:p>
      </dgm:t>
    </dgm:pt>
    <dgm:pt modelId="{1D9006AF-3332-4443-A026-EB4E23E1C7AA}" type="pres">
      <dgm:prSet presAssocID="{E947FBB4-3BE0-45DB-A5DC-FB9A205115EB}" presName="hierChild4" presStyleCnt="0"/>
      <dgm:spPr/>
    </dgm:pt>
    <dgm:pt modelId="{412C6D31-5428-4B1B-96FB-0E00DEA1FAF6}" type="pres">
      <dgm:prSet presAssocID="{DBCAF850-6C8E-41A0-A6DD-E31F8FE610B8}" presName="Name64" presStyleLbl="parChTrans1D3" presStyleIdx="1" presStyleCnt="8"/>
      <dgm:spPr/>
      <dgm:t>
        <a:bodyPr/>
        <a:lstStyle/>
        <a:p>
          <a:endParaRPr lang="zh-CN" altLang="en-US"/>
        </a:p>
      </dgm:t>
    </dgm:pt>
    <dgm:pt modelId="{D25C9B5F-F992-498E-997B-EC99C9D72A15}" type="pres">
      <dgm:prSet presAssocID="{2808221C-0E24-4B36-904F-35D9CE20F090}" presName="hierRoot2" presStyleCnt="0">
        <dgm:presLayoutVars>
          <dgm:hierBranch val="init"/>
        </dgm:presLayoutVars>
      </dgm:prSet>
      <dgm:spPr/>
    </dgm:pt>
    <dgm:pt modelId="{095B3609-DCB2-4D59-A868-F97EB572B466}" type="pres">
      <dgm:prSet presAssocID="{2808221C-0E24-4B36-904F-35D9CE20F090}" presName="rootComposite" presStyleCnt="0"/>
      <dgm:spPr/>
    </dgm:pt>
    <dgm:pt modelId="{213AC507-0678-46F2-83A6-D2152487EBDC}" type="pres">
      <dgm:prSet presAssocID="{2808221C-0E24-4B36-904F-35D9CE20F090}" presName="rootText" presStyleLbl="node3" presStyleIdx="1" presStyleCnt="8" custScaleX="225412" custScaleY="405956">
        <dgm:presLayoutVars>
          <dgm:chPref val="3"/>
        </dgm:presLayoutVars>
      </dgm:prSet>
      <dgm:spPr/>
      <dgm:t>
        <a:bodyPr/>
        <a:lstStyle/>
        <a:p>
          <a:endParaRPr lang="zh-CN" altLang="en-US"/>
        </a:p>
      </dgm:t>
    </dgm:pt>
    <dgm:pt modelId="{808FFEDC-6CC8-4DD6-B11E-4D3963E07B8D}" type="pres">
      <dgm:prSet presAssocID="{2808221C-0E24-4B36-904F-35D9CE20F090}" presName="rootConnector" presStyleLbl="node3" presStyleIdx="1" presStyleCnt="8"/>
      <dgm:spPr/>
      <dgm:t>
        <a:bodyPr/>
        <a:lstStyle/>
        <a:p>
          <a:endParaRPr lang="zh-CN" altLang="en-US"/>
        </a:p>
      </dgm:t>
    </dgm:pt>
    <dgm:pt modelId="{04EC5996-8B85-4AD4-B123-37812FB9581C}" type="pres">
      <dgm:prSet presAssocID="{2808221C-0E24-4B36-904F-35D9CE20F090}" presName="hierChild4" presStyleCnt="0"/>
      <dgm:spPr/>
    </dgm:pt>
    <dgm:pt modelId="{B99AB123-DDF3-4DD8-9ED8-E65B8F359D9B}" type="pres">
      <dgm:prSet presAssocID="{172784AF-0B94-428A-9110-6F4095E449A3}" presName="Name64" presStyleLbl="parChTrans1D4" presStyleIdx="0" presStyleCnt="6"/>
      <dgm:spPr/>
      <dgm:t>
        <a:bodyPr/>
        <a:lstStyle/>
        <a:p>
          <a:endParaRPr lang="zh-CN" altLang="en-US"/>
        </a:p>
      </dgm:t>
    </dgm:pt>
    <dgm:pt modelId="{450BAA8E-E325-437C-BEB5-B607836B1F9F}" type="pres">
      <dgm:prSet presAssocID="{32B92780-ECA3-4BDA-8C6C-DF7E8B1DA783}" presName="hierRoot2" presStyleCnt="0">
        <dgm:presLayoutVars>
          <dgm:hierBranch val="init"/>
        </dgm:presLayoutVars>
      </dgm:prSet>
      <dgm:spPr/>
    </dgm:pt>
    <dgm:pt modelId="{091DA1CA-9606-4EAD-9FC5-8DA47571D397}" type="pres">
      <dgm:prSet presAssocID="{32B92780-ECA3-4BDA-8C6C-DF7E8B1DA783}" presName="rootComposite" presStyleCnt="0"/>
      <dgm:spPr/>
    </dgm:pt>
    <dgm:pt modelId="{036580D6-5134-4187-A159-C84EAE4F484B}" type="pres">
      <dgm:prSet presAssocID="{32B92780-ECA3-4BDA-8C6C-DF7E8B1DA783}" presName="rootText" presStyleLbl="node4" presStyleIdx="0" presStyleCnt="6" custScaleX="1116927" custScaleY="390667">
        <dgm:presLayoutVars>
          <dgm:chPref val="3"/>
        </dgm:presLayoutVars>
      </dgm:prSet>
      <dgm:spPr/>
      <dgm:t>
        <a:bodyPr/>
        <a:lstStyle/>
        <a:p>
          <a:endParaRPr lang="zh-CN" altLang="en-US"/>
        </a:p>
      </dgm:t>
    </dgm:pt>
    <dgm:pt modelId="{9FDA2573-16F3-4A2F-B4CB-7CBC98951119}" type="pres">
      <dgm:prSet presAssocID="{32B92780-ECA3-4BDA-8C6C-DF7E8B1DA783}" presName="rootConnector" presStyleLbl="node4" presStyleIdx="0" presStyleCnt="6"/>
      <dgm:spPr/>
      <dgm:t>
        <a:bodyPr/>
        <a:lstStyle/>
        <a:p>
          <a:endParaRPr lang="zh-CN" altLang="en-US"/>
        </a:p>
      </dgm:t>
    </dgm:pt>
    <dgm:pt modelId="{1E0A3B71-A48A-44FE-898C-CAA52738DD2F}" type="pres">
      <dgm:prSet presAssocID="{32B92780-ECA3-4BDA-8C6C-DF7E8B1DA783}" presName="hierChild4" presStyleCnt="0"/>
      <dgm:spPr/>
    </dgm:pt>
    <dgm:pt modelId="{5F2A6D42-6D79-4D24-AD6F-E09432101D08}" type="pres">
      <dgm:prSet presAssocID="{32B92780-ECA3-4BDA-8C6C-DF7E8B1DA783}" presName="hierChild5" presStyleCnt="0"/>
      <dgm:spPr/>
    </dgm:pt>
    <dgm:pt modelId="{F3F1FD4B-289B-4A9C-959D-17CA45AEECA3}" type="pres">
      <dgm:prSet presAssocID="{2808221C-0E24-4B36-904F-35D9CE20F090}" presName="hierChild5" presStyleCnt="0"/>
      <dgm:spPr/>
    </dgm:pt>
    <dgm:pt modelId="{725F37A0-2332-4A24-8BA1-09C096FC9654}" type="pres">
      <dgm:prSet presAssocID="{20439958-C681-4D33-A6A6-B54AB27CFDA8}" presName="Name64" presStyleLbl="parChTrans1D3" presStyleIdx="2" presStyleCnt="8"/>
      <dgm:spPr/>
      <dgm:t>
        <a:bodyPr/>
        <a:lstStyle/>
        <a:p>
          <a:endParaRPr lang="zh-CN" altLang="en-US"/>
        </a:p>
      </dgm:t>
    </dgm:pt>
    <dgm:pt modelId="{28659FA4-1D00-4D7C-8317-A76AE4B6273F}" type="pres">
      <dgm:prSet presAssocID="{3331C260-8550-403E-87DF-A08BCF29EB02}" presName="hierRoot2" presStyleCnt="0">
        <dgm:presLayoutVars>
          <dgm:hierBranch val="init"/>
        </dgm:presLayoutVars>
      </dgm:prSet>
      <dgm:spPr/>
    </dgm:pt>
    <dgm:pt modelId="{2D37C3E3-0FA1-492E-B12C-0CBF7E14D6E1}" type="pres">
      <dgm:prSet presAssocID="{3331C260-8550-403E-87DF-A08BCF29EB02}" presName="rootComposite" presStyleCnt="0"/>
      <dgm:spPr/>
    </dgm:pt>
    <dgm:pt modelId="{C78C60DB-37F7-4CF0-A880-206FB51B5CD9}" type="pres">
      <dgm:prSet presAssocID="{3331C260-8550-403E-87DF-A08BCF29EB02}" presName="rootText" presStyleLbl="node3" presStyleIdx="2" presStyleCnt="8" custScaleX="225412" custScaleY="207542">
        <dgm:presLayoutVars>
          <dgm:chPref val="3"/>
        </dgm:presLayoutVars>
      </dgm:prSet>
      <dgm:spPr/>
      <dgm:t>
        <a:bodyPr/>
        <a:lstStyle/>
        <a:p>
          <a:endParaRPr lang="zh-CN" altLang="en-US"/>
        </a:p>
      </dgm:t>
    </dgm:pt>
    <dgm:pt modelId="{539D5A6D-656C-42E0-98B4-4FC7AD0BD3FA}" type="pres">
      <dgm:prSet presAssocID="{3331C260-8550-403E-87DF-A08BCF29EB02}" presName="rootConnector" presStyleLbl="node3" presStyleIdx="2" presStyleCnt="8"/>
      <dgm:spPr/>
      <dgm:t>
        <a:bodyPr/>
        <a:lstStyle/>
        <a:p>
          <a:endParaRPr lang="zh-CN" altLang="en-US"/>
        </a:p>
      </dgm:t>
    </dgm:pt>
    <dgm:pt modelId="{CBE8BFAF-829E-4BE3-A588-FE41BC114D7A}" type="pres">
      <dgm:prSet presAssocID="{3331C260-8550-403E-87DF-A08BCF29EB02}" presName="hierChild4" presStyleCnt="0"/>
      <dgm:spPr/>
    </dgm:pt>
    <dgm:pt modelId="{55D40CBA-29DC-4855-BF7D-A51F9F38C0A8}" type="pres">
      <dgm:prSet presAssocID="{BB268785-C6EF-44C9-A7CC-DBECBE995E77}" presName="Name64" presStyleLbl="parChTrans1D4" presStyleIdx="1" presStyleCnt="6"/>
      <dgm:spPr/>
      <dgm:t>
        <a:bodyPr/>
        <a:lstStyle/>
        <a:p>
          <a:endParaRPr lang="zh-CN" altLang="en-US"/>
        </a:p>
      </dgm:t>
    </dgm:pt>
    <dgm:pt modelId="{AB2FF19A-5063-4AED-A9B5-D382988CC743}" type="pres">
      <dgm:prSet presAssocID="{BAAE57AE-81BA-4BEA-A95B-961A67F0C20A}" presName="hierRoot2" presStyleCnt="0">
        <dgm:presLayoutVars>
          <dgm:hierBranch val="init"/>
        </dgm:presLayoutVars>
      </dgm:prSet>
      <dgm:spPr/>
    </dgm:pt>
    <dgm:pt modelId="{8C0E1F4A-C57E-48BB-B16A-0A8E37718941}" type="pres">
      <dgm:prSet presAssocID="{BAAE57AE-81BA-4BEA-A95B-961A67F0C20A}" presName="rootComposite" presStyleCnt="0"/>
      <dgm:spPr/>
    </dgm:pt>
    <dgm:pt modelId="{42D25168-251D-414C-BE64-A1C2ED414B3E}" type="pres">
      <dgm:prSet presAssocID="{BAAE57AE-81BA-4BEA-A95B-961A67F0C20A}" presName="rootText" presStyleLbl="node4" presStyleIdx="1" presStyleCnt="6" custScaleX="1116927" custScaleY="205834">
        <dgm:presLayoutVars>
          <dgm:chPref val="3"/>
        </dgm:presLayoutVars>
      </dgm:prSet>
      <dgm:spPr/>
      <dgm:t>
        <a:bodyPr/>
        <a:lstStyle/>
        <a:p>
          <a:endParaRPr lang="zh-CN" altLang="en-US"/>
        </a:p>
      </dgm:t>
    </dgm:pt>
    <dgm:pt modelId="{6E36FD23-6AEC-4758-BEBE-53DFF0E15E32}" type="pres">
      <dgm:prSet presAssocID="{BAAE57AE-81BA-4BEA-A95B-961A67F0C20A}" presName="rootConnector" presStyleLbl="node4" presStyleIdx="1" presStyleCnt="6"/>
      <dgm:spPr/>
      <dgm:t>
        <a:bodyPr/>
        <a:lstStyle/>
        <a:p>
          <a:endParaRPr lang="zh-CN" altLang="en-US"/>
        </a:p>
      </dgm:t>
    </dgm:pt>
    <dgm:pt modelId="{A09EFF8C-B464-4D46-B0E4-12D4E0E6C49E}" type="pres">
      <dgm:prSet presAssocID="{BAAE57AE-81BA-4BEA-A95B-961A67F0C20A}" presName="hierChild4" presStyleCnt="0"/>
      <dgm:spPr/>
    </dgm:pt>
    <dgm:pt modelId="{8E568A0A-D2D3-4B74-AC1C-3FD656F0BCB6}" type="pres">
      <dgm:prSet presAssocID="{BAAE57AE-81BA-4BEA-A95B-961A67F0C20A}" presName="hierChild5" presStyleCnt="0"/>
      <dgm:spPr/>
    </dgm:pt>
    <dgm:pt modelId="{3CBCFEF5-6161-4AFA-8E16-6D5F63002D2D}" type="pres">
      <dgm:prSet presAssocID="{3331C260-8550-403E-87DF-A08BCF29EB02}" presName="hierChild5" presStyleCnt="0"/>
      <dgm:spPr/>
    </dgm:pt>
    <dgm:pt modelId="{B71DBF42-90C3-4DBB-ACA3-ADF039D07BCE}" type="pres">
      <dgm:prSet presAssocID="{3166B054-9376-4026-BB66-0B252C1D4018}" presName="Name64" presStyleLbl="parChTrans1D3" presStyleIdx="3" presStyleCnt="8"/>
      <dgm:spPr/>
      <dgm:t>
        <a:bodyPr/>
        <a:lstStyle/>
        <a:p>
          <a:endParaRPr lang="zh-CN" altLang="en-US"/>
        </a:p>
      </dgm:t>
    </dgm:pt>
    <dgm:pt modelId="{5E3D24A7-A034-4D45-A80D-0EFA2AAE9857}" type="pres">
      <dgm:prSet presAssocID="{996608C9-4AB0-40CC-9CF1-8FCFB6F4C29F}" presName="hierRoot2" presStyleCnt="0">
        <dgm:presLayoutVars>
          <dgm:hierBranch val="init"/>
        </dgm:presLayoutVars>
      </dgm:prSet>
      <dgm:spPr/>
    </dgm:pt>
    <dgm:pt modelId="{1D980082-B144-4314-89F4-2C0457BEC8A1}" type="pres">
      <dgm:prSet presAssocID="{996608C9-4AB0-40CC-9CF1-8FCFB6F4C29F}" presName="rootComposite" presStyleCnt="0"/>
      <dgm:spPr/>
    </dgm:pt>
    <dgm:pt modelId="{926D9F4A-D168-42DA-81FF-B3E607198B30}" type="pres">
      <dgm:prSet presAssocID="{996608C9-4AB0-40CC-9CF1-8FCFB6F4C29F}" presName="rootText" presStyleLbl="node3" presStyleIdx="3" presStyleCnt="8" custScaleX="225412" custScaleY="405549">
        <dgm:presLayoutVars>
          <dgm:chPref val="3"/>
        </dgm:presLayoutVars>
      </dgm:prSet>
      <dgm:spPr/>
      <dgm:t>
        <a:bodyPr/>
        <a:lstStyle/>
        <a:p>
          <a:endParaRPr lang="zh-CN" altLang="en-US"/>
        </a:p>
      </dgm:t>
    </dgm:pt>
    <dgm:pt modelId="{7AB90FD5-B691-4C11-85CA-F0F88FBA1D76}" type="pres">
      <dgm:prSet presAssocID="{996608C9-4AB0-40CC-9CF1-8FCFB6F4C29F}" presName="rootConnector" presStyleLbl="node3" presStyleIdx="3" presStyleCnt="8"/>
      <dgm:spPr/>
      <dgm:t>
        <a:bodyPr/>
        <a:lstStyle/>
        <a:p>
          <a:endParaRPr lang="zh-CN" altLang="en-US"/>
        </a:p>
      </dgm:t>
    </dgm:pt>
    <dgm:pt modelId="{01F4B1C8-B62F-4D0D-A14E-26FC2966879F}" type="pres">
      <dgm:prSet presAssocID="{996608C9-4AB0-40CC-9CF1-8FCFB6F4C29F}" presName="hierChild4" presStyleCnt="0"/>
      <dgm:spPr/>
    </dgm:pt>
    <dgm:pt modelId="{7C6FC6DB-BFB4-4173-BF14-CE8688EF5236}" type="pres">
      <dgm:prSet presAssocID="{68CF24FB-638C-4CB7-973E-CDEEB2026EB0}" presName="Name64" presStyleLbl="parChTrans1D4" presStyleIdx="2" presStyleCnt="6"/>
      <dgm:spPr/>
      <dgm:t>
        <a:bodyPr/>
        <a:lstStyle/>
        <a:p>
          <a:endParaRPr lang="zh-CN" altLang="en-US"/>
        </a:p>
      </dgm:t>
    </dgm:pt>
    <dgm:pt modelId="{4DAB1453-8A6B-45A3-A717-18222CFB5B21}" type="pres">
      <dgm:prSet presAssocID="{E05C8BC0-FDCC-454A-ACD3-B063BE8D557A}" presName="hierRoot2" presStyleCnt="0">
        <dgm:presLayoutVars>
          <dgm:hierBranch val="init"/>
        </dgm:presLayoutVars>
      </dgm:prSet>
      <dgm:spPr/>
    </dgm:pt>
    <dgm:pt modelId="{448105AB-E86F-4F6A-81AC-5D62B54950E3}" type="pres">
      <dgm:prSet presAssocID="{E05C8BC0-FDCC-454A-ACD3-B063BE8D557A}" presName="rootComposite" presStyleCnt="0"/>
      <dgm:spPr/>
    </dgm:pt>
    <dgm:pt modelId="{E059293E-1B46-48FC-8BB0-6CE5831659A1}" type="pres">
      <dgm:prSet presAssocID="{E05C8BC0-FDCC-454A-ACD3-B063BE8D557A}" presName="rootText" presStyleLbl="node4" presStyleIdx="2" presStyleCnt="6" custScaleX="1116927" custScaleY="390667">
        <dgm:presLayoutVars>
          <dgm:chPref val="3"/>
        </dgm:presLayoutVars>
      </dgm:prSet>
      <dgm:spPr/>
      <dgm:t>
        <a:bodyPr/>
        <a:lstStyle/>
        <a:p>
          <a:endParaRPr lang="zh-CN" altLang="en-US"/>
        </a:p>
      </dgm:t>
    </dgm:pt>
    <dgm:pt modelId="{AC7D7E2D-26A8-42ED-A591-F0F72F855045}" type="pres">
      <dgm:prSet presAssocID="{E05C8BC0-FDCC-454A-ACD3-B063BE8D557A}" presName="rootConnector" presStyleLbl="node4" presStyleIdx="2" presStyleCnt="6"/>
      <dgm:spPr/>
      <dgm:t>
        <a:bodyPr/>
        <a:lstStyle/>
        <a:p>
          <a:endParaRPr lang="zh-CN" altLang="en-US"/>
        </a:p>
      </dgm:t>
    </dgm:pt>
    <dgm:pt modelId="{D6BAB238-BDFB-4C06-94E9-0548FB31E285}" type="pres">
      <dgm:prSet presAssocID="{E05C8BC0-FDCC-454A-ACD3-B063BE8D557A}" presName="hierChild4" presStyleCnt="0"/>
      <dgm:spPr/>
    </dgm:pt>
    <dgm:pt modelId="{68B20DC7-7383-435A-B2C1-B39602C86A35}" type="pres">
      <dgm:prSet presAssocID="{E05C8BC0-FDCC-454A-ACD3-B063BE8D557A}" presName="hierChild5" presStyleCnt="0"/>
      <dgm:spPr/>
    </dgm:pt>
    <dgm:pt modelId="{363B50CD-62FB-45A0-A325-ADA5422763B5}" type="pres">
      <dgm:prSet presAssocID="{996608C9-4AB0-40CC-9CF1-8FCFB6F4C29F}" presName="hierChild5" presStyleCnt="0"/>
      <dgm:spPr/>
    </dgm:pt>
    <dgm:pt modelId="{CC6AB867-02EF-413E-AF71-819A23D69166}" type="pres">
      <dgm:prSet presAssocID="{E947FBB4-3BE0-45DB-A5DC-FB9A205115EB}" presName="hierChild5" presStyleCnt="0"/>
      <dgm:spPr/>
    </dgm:pt>
    <dgm:pt modelId="{F056B3C7-9B06-49CC-B5BD-A2194761A1DE}" type="pres">
      <dgm:prSet presAssocID="{01EE0826-AC2C-49F3-8CCC-3400F715CBD5}" presName="Name64" presStyleLbl="parChTrans1D2" presStyleIdx="2" presStyleCnt="4"/>
      <dgm:spPr/>
    </dgm:pt>
    <dgm:pt modelId="{5C3F6283-0BFE-407B-B246-70D1FFF43ED1}" type="pres">
      <dgm:prSet presAssocID="{49D2C2C3-B7D7-468C-AD17-89E2C241CDAD}" presName="hierRoot2" presStyleCnt="0">
        <dgm:presLayoutVars>
          <dgm:hierBranch val="init"/>
        </dgm:presLayoutVars>
      </dgm:prSet>
      <dgm:spPr/>
    </dgm:pt>
    <dgm:pt modelId="{6E4D5EF8-EB16-4C59-9621-8BD03924DFC9}" type="pres">
      <dgm:prSet presAssocID="{49D2C2C3-B7D7-468C-AD17-89E2C241CDAD}" presName="rootComposite" presStyleCnt="0"/>
      <dgm:spPr/>
    </dgm:pt>
    <dgm:pt modelId="{BC358762-6715-4FB4-B8D4-7B7FDAB30063}" type="pres">
      <dgm:prSet presAssocID="{49D2C2C3-B7D7-468C-AD17-89E2C241CDAD}" presName="rootText" presStyleLbl="node2" presStyleIdx="2" presStyleCnt="4" custScaleX="225412" custScaleY="515300">
        <dgm:presLayoutVars>
          <dgm:chPref val="3"/>
        </dgm:presLayoutVars>
      </dgm:prSet>
      <dgm:spPr/>
      <dgm:t>
        <a:bodyPr/>
        <a:lstStyle/>
        <a:p>
          <a:endParaRPr lang="zh-CN" altLang="en-US"/>
        </a:p>
      </dgm:t>
    </dgm:pt>
    <dgm:pt modelId="{0B2C25DF-ECB0-420F-930A-7031650077DD}" type="pres">
      <dgm:prSet presAssocID="{49D2C2C3-B7D7-468C-AD17-89E2C241CDAD}" presName="rootConnector" presStyleLbl="node2" presStyleIdx="2" presStyleCnt="4"/>
      <dgm:spPr/>
      <dgm:t>
        <a:bodyPr/>
        <a:lstStyle/>
        <a:p>
          <a:endParaRPr lang="zh-CN" altLang="en-US"/>
        </a:p>
      </dgm:t>
    </dgm:pt>
    <dgm:pt modelId="{DA9A9CFF-CBD1-402D-9418-EB8AA16CBC31}" type="pres">
      <dgm:prSet presAssocID="{49D2C2C3-B7D7-468C-AD17-89E2C241CDAD}" presName="hierChild4" presStyleCnt="0"/>
      <dgm:spPr/>
    </dgm:pt>
    <dgm:pt modelId="{3307566B-1E65-48A8-92CD-6105BC748CDC}" type="pres">
      <dgm:prSet presAssocID="{DEF2B563-9C7A-4C0B-86EB-68F5F573AFEA}" presName="Name64" presStyleLbl="parChTrans1D3" presStyleIdx="4" presStyleCnt="8"/>
      <dgm:spPr/>
    </dgm:pt>
    <dgm:pt modelId="{1541E70F-96C9-4684-8786-139D689EB03E}" type="pres">
      <dgm:prSet presAssocID="{FAC4E8FD-9BF1-4C49-A004-1DF35B65F060}" presName="hierRoot2" presStyleCnt="0">
        <dgm:presLayoutVars>
          <dgm:hierBranch val="init"/>
        </dgm:presLayoutVars>
      </dgm:prSet>
      <dgm:spPr/>
    </dgm:pt>
    <dgm:pt modelId="{69061491-1BE6-40EF-9B9A-282E44A659E9}" type="pres">
      <dgm:prSet presAssocID="{FAC4E8FD-9BF1-4C49-A004-1DF35B65F060}" presName="rootComposite" presStyleCnt="0"/>
      <dgm:spPr/>
    </dgm:pt>
    <dgm:pt modelId="{8A45AE90-F126-41DD-BA4B-63028C0FED56}" type="pres">
      <dgm:prSet presAssocID="{FAC4E8FD-9BF1-4C49-A004-1DF35B65F060}" presName="rootText" presStyleLbl="node3" presStyleIdx="4" presStyleCnt="8" custScaleX="225412" custScaleY="405956">
        <dgm:presLayoutVars>
          <dgm:chPref val="3"/>
        </dgm:presLayoutVars>
      </dgm:prSet>
      <dgm:spPr/>
      <dgm:t>
        <a:bodyPr/>
        <a:lstStyle/>
        <a:p>
          <a:endParaRPr lang="zh-CN" altLang="en-US"/>
        </a:p>
      </dgm:t>
    </dgm:pt>
    <dgm:pt modelId="{8BA6FB93-49BD-432D-85FA-2CFAC3585305}" type="pres">
      <dgm:prSet presAssocID="{FAC4E8FD-9BF1-4C49-A004-1DF35B65F060}" presName="rootConnector" presStyleLbl="node3" presStyleIdx="4" presStyleCnt="8"/>
      <dgm:spPr/>
      <dgm:t>
        <a:bodyPr/>
        <a:lstStyle/>
        <a:p>
          <a:endParaRPr lang="zh-CN" altLang="en-US"/>
        </a:p>
      </dgm:t>
    </dgm:pt>
    <dgm:pt modelId="{6A4BB573-DEF3-4E1B-8078-1BB12BCBD3C7}" type="pres">
      <dgm:prSet presAssocID="{FAC4E8FD-9BF1-4C49-A004-1DF35B65F060}" presName="hierChild4" presStyleCnt="0"/>
      <dgm:spPr/>
    </dgm:pt>
    <dgm:pt modelId="{5CD47642-74F0-4F1D-908C-54248335271D}" type="pres">
      <dgm:prSet presAssocID="{4396C7E6-34E5-4612-87B0-E383417083E6}" presName="Name64" presStyleLbl="parChTrans1D4" presStyleIdx="3" presStyleCnt="6"/>
      <dgm:spPr/>
    </dgm:pt>
    <dgm:pt modelId="{436D92D9-C66B-4297-8A39-D0D3859F6794}" type="pres">
      <dgm:prSet presAssocID="{4C53EAE8-913D-499C-BD1C-EFA1883BF5A5}" presName="hierRoot2" presStyleCnt="0">
        <dgm:presLayoutVars>
          <dgm:hierBranch val="init"/>
        </dgm:presLayoutVars>
      </dgm:prSet>
      <dgm:spPr/>
    </dgm:pt>
    <dgm:pt modelId="{79C12C1E-69D0-4FDB-A344-B8959A19D42B}" type="pres">
      <dgm:prSet presAssocID="{4C53EAE8-913D-499C-BD1C-EFA1883BF5A5}" presName="rootComposite" presStyleCnt="0"/>
      <dgm:spPr/>
    </dgm:pt>
    <dgm:pt modelId="{6C04789E-46CD-47BF-8736-302BD27592BE}" type="pres">
      <dgm:prSet presAssocID="{4C53EAE8-913D-499C-BD1C-EFA1883BF5A5}" presName="rootText" presStyleLbl="node4" presStyleIdx="3" presStyleCnt="6" custScaleX="1116927" custScaleY="390667">
        <dgm:presLayoutVars>
          <dgm:chPref val="3"/>
        </dgm:presLayoutVars>
      </dgm:prSet>
      <dgm:spPr/>
      <dgm:t>
        <a:bodyPr/>
        <a:lstStyle/>
        <a:p>
          <a:endParaRPr lang="zh-CN" altLang="en-US"/>
        </a:p>
      </dgm:t>
    </dgm:pt>
    <dgm:pt modelId="{A0EFCE20-3BD8-4CEE-9D2F-1A4B95B7D211}" type="pres">
      <dgm:prSet presAssocID="{4C53EAE8-913D-499C-BD1C-EFA1883BF5A5}" presName="rootConnector" presStyleLbl="node4" presStyleIdx="3" presStyleCnt="6"/>
      <dgm:spPr/>
      <dgm:t>
        <a:bodyPr/>
        <a:lstStyle/>
        <a:p>
          <a:endParaRPr lang="zh-CN" altLang="en-US"/>
        </a:p>
      </dgm:t>
    </dgm:pt>
    <dgm:pt modelId="{503AE5DC-960B-4766-A129-1E7DFB0BC6E9}" type="pres">
      <dgm:prSet presAssocID="{4C53EAE8-913D-499C-BD1C-EFA1883BF5A5}" presName="hierChild4" presStyleCnt="0"/>
      <dgm:spPr/>
    </dgm:pt>
    <dgm:pt modelId="{19CF8348-1BB1-4248-BC58-49D5EC6D9181}" type="pres">
      <dgm:prSet presAssocID="{4C53EAE8-913D-499C-BD1C-EFA1883BF5A5}" presName="hierChild5" presStyleCnt="0"/>
      <dgm:spPr/>
    </dgm:pt>
    <dgm:pt modelId="{80948FCB-6D4A-414B-ACB6-6905A54A5373}" type="pres">
      <dgm:prSet presAssocID="{FAC4E8FD-9BF1-4C49-A004-1DF35B65F060}" presName="hierChild5" presStyleCnt="0"/>
      <dgm:spPr/>
    </dgm:pt>
    <dgm:pt modelId="{221E7E05-AD1F-4B74-B00F-6DD4341BD097}" type="pres">
      <dgm:prSet presAssocID="{230F54C8-CABA-4FB4-B24C-47D4CA159329}" presName="Name64" presStyleLbl="parChTrans1D3" presStyleIdx="5" presStyleCnt="8"/>
      <dgm:spPr/>
    </dgm:pt>
    <dgm:pt modelId="{0AC00DA7-89CB-4316-A4C7-8B44BD50035C}" type="pres">
      <dgm:prSet presAssocID="{79A6FEA4-9044-4025-B35C-2D9DFF70CD3D}" presName="hierRoot2" presStyleCnt="0">
        <dgm:presLayoutVars>
          <dgm:hierBranch val="init"/>
        </dgm:presLayoutVars>
      </dgm:prSet>
      <dgm:spPr/>
    </dgm:pt>
    <dgm:pt modelId="{D67DC63B-6BE5-4661-A100-3063B6233546}" type="pres">
      <dgm:prSet presAssocID="{79A6FEA4-9044-4025-B35C-2D9DFF70CD3D}" presName="rootComposite" presStyleCnt="0"/>
      <dgm:spPr/>
    </dgm:pt>
    <dgm:pt modelId="{FDA2F540-38F0-49C9-9683-B777D0C946D9}" type="pres">
      <dgm:prSet presAssocID="{79A6FEA4-9044-4025-B35C-2D9DFF70CD3D}" presName="rootText" presStyleLbl="node3" presStyleIdx="5" presStyleCnt="8" custScaleX="225412" custScaleY="405549">
        <dgm:presLayoutVars>
          <dgm:chPref val="3"/>
        </dgm:presLayoutVars>
      </dgm:prSet>
      <dgm:spPr/>
      <dgm:t>
        <a:bodyPr/>
        <a:lstStyle/>
        <a:p>
          <a:endParaRPr lang="zh-CN" altLang="en-US"/>
        </a:p>
      </dgm:t>
    </dgm:pt>
    <dgm:pt modelId="{C884DDFD-2C89-481A-9A52-20769CB25801}" type="pres">
      <dgm:prSet presAssocID="{79A6FEA4-9044-4025-B35C-2D9DFF70CD3D}" presName="rootConnector" presStyleLbl="node3" presStyleIdx="5" presStyleCnt="8"/>
      <dgm:spPr/>
      <dgm:t>
        <a:bodyPr/>
        <a:lstStyle/>
        <a:p>
          <a:endParaRPr lang="zh-CN" altLang="en-US"/>
        </a:p>
      </dgm:t>
    </dgm:pt>
    <dgm:pt modelId="{E9EBD4E5-2887-4860-978F-C744AADB27D2}" type="pres">
      <dgm:prSet presAssocID="{79A6FEA4-9044-4025-B35C-2D9DFF70CD3D}" presName="hierChild4" presStyleCnt="0"/>
      <dgm:spPr/>
    </dgm:pt>
    <dgm:pt modelId="{29EDACFD-A673-4C17-9304-CA4543B97CB1}" type="pres">
      <dgm:prSet presAssocID="{954A5CBC-D6D5-4317-9165-E0693730795E}" presName="Name64" presStyleLbl="parChTrans1D4" presStyleIdx="4" presStyleCnt="6"/>
      <dgm:spPr/>
    </dgm:pt>
    <dgm:pt modelId="{46AD1047-08C0-4983-B502-0512B8D1361B}" type="pres">
      <dgm:prSet presAssocID="{2D3B0900-96A1-496B-B7FE-89F1295E40D4}" presName="hierRoot2" presStyleCnt="0">
        <dgm:presLayoutVars>
          <dgm:hierBranch val="init"/>
        </dgm:presLayoutVars>
      </dgm:prSet>
      <dgm:spPr/>
    </dgm:pt>
    <dgm:pt modelId="{5B7ED3C0-D576-4522-AD17-D39D844A7082}" type="pres">
      <dgm:prSet presAssocID="{2D3B0900-96A1-496B-B7FE-89F1295E40D4}" presName="rootComposite" presStyleCnt="0"/>
      <dgm:spPr/>
    </dgm:pt>
    <dgm:pt modelId="{07B9ED2F-3B2F-4C57-B268-289F0CF3F155}" type="pres">
      <dgm:prSet presAssocID="{2D3B0900-96A1-496B-B7FE-89F1295E40D4}" presName="rootText" presStyleLbl="node4" presStyleIdx="4" presStyleCnt="6" custScaleX="1116927" custScaleY="390667">
        <dgm:presLayoutVars>
          <dgm:chPref val="3"/>
        </dgm:presLayoutVars>
      </dgm:prSet>
      <dgm:spPr/>
      <dgm:t>
        <a:bodyPr/>
        <a:lstStyle/>
        <a:p>
          <a:endParaRPr lang="zh-CN" altLang="en-US"/>
        </a:p>
      </dgm:t>
    </dgm:pt>
    <dgm:pt modelId="{C66E9184-72E1-40F7-90ED-2EA8193CACB5}" type="pres">
      <dgm:prSet presAssocID="{2D3B0900-96A1-496B-B7FE-89F1295E40D4}" presName="rootConnector" presStyleLbl="node4" presStyleIdx="4" presStyleCnt="6"/>
      <dgm:spPr/>
      <dgm:t>
        <a:bodyPr/>
        <a:lstStyle/>
        <a:p>
          <a:endParaRPr lang="zh-CN" altLang="en-US"/>
        </a:p>
      </dgm:t>
    </dgm:pt>
    <dgm:pt modelId="{BAA09994-9BAA-4F39-A0DE-350F2DF0C798}" type="pres">
      <dgm:prSet presAssocID="{2D3B0900-96A1-496B-B7FE-89F1295E40D4}" presName="hierChild4" presStyleCnt="0"/>
      <dgm:spPr/>
    </dgm:pt>
    <dgm:pt modelId="{F9C57B2B-4AEA-4CAD-AFDC-17D562E271E7}" type="pres">
      <dgm:prSet presAssocID="{2D3B0900-96A1-496B-B7FE-89F1295E40D4}" presName="hierChild5" presStyleCnt="0"/>
      <dgm:spPr/>
    </dgm:pt>
    <dgm:pt modelId="{DFA5D3C0-7587-4220-9356-21182D5BE9DE}" type="pres">
      <dgm:prSet presAssocID="{79A6FEA4-9044-4025-B35C-2D9DFF70CD3D}" presName="hierChild5" presStyleCnt="0"/>
      <dgm:spPr/>
    </dgm:pt>
    <dgm:pt modelId="{7AE15E8C-C66D-41BD-A148-3FBBF7B2F62E}" type="pres">
      <dgm:prSet presAssocID="{80AF60FC-416B-46E4-A74B-61A210F9D3F8}" presName="Name64" presStyleLbl="parChTrans1D3" presStyleIdx="6" presStyleCnt="8"/>
      <dgm:spPr/>
    </dgm:pt>
    <dgm:pt modelId="{CE95FBDC-2D76-4615-AE09-1D78523F55CA}" type="pres">
      <dgm:prSet presAssocID="{8BD17270-95E0-4443-9710-ECB184357215}" presName="hierRoot2" presStyleCnt="0">
        <dgm:presLayoutVars>
          <dgm:hierBranch val="init"/>
        </dgm:presLayoutVars>
      </dgm:prSet>
      <dgm:spPr/>
    </dgm:pt>
    <dgm:pt modelId="{034A18CE-F6FA-4789-85CB-069780911FF2}" type="pres">
      <dgm:prSet presAssocID="{8BD17270-95E0-4443-9710-ECB184357215}" presName="rootComposite" presStyleCnt="0"/>
      <dgm:spPr/>
    </dgm:pt>
    <dgm:pt modelId="{27D3D41D-7248-4C32-B6EE-B4C3A0137F80}" type="pres">
      <dgm:prSet presAssocID="{8BD17270-95E0-4443-9710-ECB184357215}" presName="rootText" presStyleLbl="node3" presStyleIdx="6" presStyleCnt="8" custScaleX="225412" custScaleY="207542">
        <dgm:presLayoutVars>
          <dgm:chPref val="3"/>
        </dgm:presLayoutVars>
      </dgm:prSet>
      <dgm:spPr/>
      <dgm:t>
        <a:bodyPr/>
        <a:lstStyle/>
        <a:p>
          <a:endParaRPr lang="zh-CN" altLang="en-US"/>
        </a:p>
      </dgm:t>
    </dgm:pt>
    <dgm:pt modelId="{C41AAB28-0A93-40DB-93F7-36D84559B16B}" type="pres">
      <dgm:prSet presAssocID="{8BD17270-95E0-4443-9710-ECB184357215}" presName="rootConnector" presStyleLbl="node3" presStyleIdx="6" presStyleCnt="8"/>
      <dgm:spPr/>
      <dgm:t>
        <a:bodyPr/>
        <a:lstStyle/>
        <a:p>
          <a:endParaRPr lang="zh-CN" altLang="en-US"/>
        </a:p>
      </dgm:t>
    </dgm:pt>
    <dgm:pt modelId="{52144280-F058-4399-950D-D23CB88EF1F1}" type="pres">
      <dgm:prSet presAssocID="{8BD17270-95E0-4443-9710-ECB184357215}" presName="hierChild4" presStyleCnt="0"/>
      <dgm:spPr/>
    </dgm:pt>
    <dgm:pt modelId="{7B5B6AE2-8480-4CB3-8180-095F698449DD}" type="pres">
      <dgm:prSet presAssocID="{24FCEDFB-6084-4A25-8732-9D24A4F56891}" presName="Name64" presStyleLbl="parChTrans1D4" presStyleIdx="5" presStyleCnt="6"/>
      <dgm:spPr/>
    </dgm:pt>
    <dgm:pt modelId="{C5D2B59F-2236-4885-BC10-063FC381A5FA}" type="pres">
      <dgm:prSet presAssocID="{DC140A55-735B-4832-9E19-BDD2F7F111E7}" presName="hierRoot2" presStyleCnt="0">
        <dgm:presLayoutVars>
          <dgm:hierBranch val="init"/>
        </dgm:presLayoutVars>
      </dgm:prSet>
      <dgm:spPr/>
    </dgm:pt>
    <dgm:pt modelId="{E9A99F53-8892-4AA5-8DBA-4026988E9287}" type="pres">
      <dgm:prSet presAssocID="{DC140A55-735B-4832-9E19-BDD2F7F111E7}" presName="rootComposite" presStyleCnt="0"/>
      <dgm:spPr/>
    </dgm:pt>
    <dgm:pt modelId="{A56221FF-5E1E-4257-A272-BC2FBBF3C770}" type="pres">
      <dgm:prSet presAssocID="{DC140A55-735B-4832-9E19-BDD2F7F111E7}" presName="rootText" presStyleLbl="node4" presStyleIdx="5" presStyleCnt="6" custScaleX="1116927" custScaleY="205834">
        <dgm:presLayoutVars>
          <dgm:chPref val="3"/>
        </dgm:presLayoutVars>
      </dgm:prSet>
      <dgm:spPr/>
      <dgm:t>
        <a:bodyPr/>
        <a:lstStyle/>
        <a:p>
          <a:endParaRPr lang="zh-CN" altLang="en-US"/>
        </a:p>
      </dgm:t>
    </dgm:pt>
    <dgm:pt modelId="{2E4B2540-5D67-4AA4-A423-189AF3936935}" type="pres">
      <dgm:prSet presAssocID="{DC140A55-735B-4832-9E19-BDD2F7F111E7}" presName="rootConnector" presStyleLbl="node4" presStyleIdx="5" presStyleCnt="6"/>
      <dgm:spPr/>
      <dgm:t>
        <a:bodyPr/>
        <a:lstStyle/>
        <a:p>
          <a:endParaRPr lang="zh-CN" altLang="en-US"/>
        </a:p>
      </dgm:t>
    </dgm:pt>
    <dgm:pt modelId="{EE9C475D-EFA5-46D2-AD4A-93BABAB51B32}" type="pres">
      <dgm:prSet presAssocID="{DC140A55-735B-4832-9E19-BDD2F7F111E7}" presName="hierChild4" presStyleCnt="0"/>
      <dgm:spPr/>
    </dgm:pt>
    <dgm:pt modelId="{FAA52734-A175-4324-9467-7083D87A21CE}" type="pres">
      <dgm:prSet presAssocID="{DC140A55-735B-4832-9E19-BDD2F7F111E7}" presName="hierChild5" presStyleCnt="0"/>
      <dgm:spPr/>
    </dgm:pt>
    <dgm:pt modelId="{F78A53C9-7AFB-42C7-96B0-38F8EB7D2127}" type="pres">
      <dgm:prSet presAssocID="{8BD17270-95E0-4443-9710-ECB184357215}" presName="hierChild5" presStyleCnt="0"/>
      <dgm:spPr/>
    </dgm:pt>
    <dgm:pt modelId="{831287F5-86D1-46A1-BB67-7C6A306F37D3}" type="pres">
      <dgm:prSet presAssocID="{49D2C2C3-B7D7-468C-AD17-89E2C241CDAD}" presName="hierChild5" presStyleCnt="0"/>
      <dgm:spPr/>
    </dgm:pt>
    <dgm:pt modelId="{C264031F-1712-4C64-89EA-DDC3A25B1CB9}" type="pres">
      <dgm:prSet presAssocID="{4B3FE377-21B0-4C36-B2A3-01AF095D2999}" presName="Name64" presStyleLbl="parChTrans1D2" presStyleIdx="3" presStyleCnt="4"/>
      <dgm:spPr/>
    </dgm:pt>
    <dgm:pt modelId="{14BB268D-CDDA-4A3F-81B0-8266F5A06037}" type="pres">
      <dgm:prSet presAssocID="{CCE17911-C0B2-40D9-88B1-CC971334BA26}" presName="hierRoot2" presStyleCnt="0">
        <dgm:presLayoutVars>
          <dgm:hierBranch val="init"/>
        </dgm:presLayoutVars>
      </dgm:prSet>
      <dgm:spPr/>
    </dgm:pt>
    <dgm:pt modelId="{8CD3282E-B990-4892-A3EA-3E275E4230CC}" type="pres">
      <dgm:prSet presAssocID="{CCE17911-C0B2-40D9-88B1-CC971334BA26}" presName="rootComposite" presStyleCnt="0"/>
      <dgm:spPr/>
    </dgm:pt>
    <dgm:pt modelId="{DEBD17BF-316A-437C-AE2E-33A3F2EC0FC4}" type="pres">
      <dgm:prSet presAssocID="{CCE17911-C0B2-40D9-88B1-CC971334BA26}" presName="rootText" presStyleLbl="node2" presStyleIdx="3" presStyleCnt="4" custScaleX="225412" custScaleY="207542">
        <dgm:presLayoutVars>
          <dgm:chPref val="3"/>
        </dgm:presLayoutVars>
      </dgm:prSet>
      <dgm:spPr/>
      <dgm:t>
        <a:bodyPr/>
        <a:lstStyle/>
        <a:p>
          <a:endParaRPr lang="zh-CN" altLang="en-US"/>
        </a:p>
      </dgm:t>
    </dgm:pt>
    <dgm:pt modelId="{83118B56-BDC3-4819-A5CC-2A622EF21AFE}" type="pres">
      <dgm:prSet presAssocID="{CCE17911-C0B2-40D9-88B1-CC971334BA26}" presName="rootConnector" presStyleLbl="node2" presStyleIdx="3" presStyleCnt="4"/>
      <dgm:spPr/>
      <dgm:t>
        <a:bodyPr/>
        <a:lstStyle/>
        <a:p>
          <a:endParaRPr lang="zh-CN" altLang="en-US"/>
        </a:p>
      </dgm:t>
    </dgm:pt>
    <dgm:pt modelId="{41460B6D-D3C9-4382-9B46-D3EEB30C3B13}" type="pres">
      <dgm:prSet presAssocID="{CCE17911-C0B2-40D9-88B1-CC971334BA26}" presName="hierChild4" presStyleCnt="0"/>
      <dgm:spPr/>
    </dgm:pt>
    <dgm:pt modelId="{3C732729-2E95-4EBF-99A1-AB97FBF2E9E8}" type="pres">
      <dgm:prSet presAssocID="{A00A24EB-0FC9-4D93-AF4E-C417DFA2897E}" presName="Name64" presStyleLbl="parChTrans1D3" presStyleIdx="7" presStyleCnt="8"/>
      <dgm:spPr/>
    </dgm:pt>
    <dgm:pt modelId="{053E4EFC-19EF-4BBC-9D5E-9BB0800BBDBB}" type="pres">
      <dgm:prSet presAssocID="{32E4552B-7814-4563-A37F-E47752FF29ED}" presName="hierRoot2" presStyleCnt="0">
        <dgm:presLayoutVars>
          <dgm:hierBranch val="init"/>
        </dgm:presLayoutVars>
      </dgm:prSet>
      <dgm:spPr/>
    </dgm:pt>
    <dgm:pt modelId="{5F9C22B2-6374-4C7C-8B6C-E2FB80FF5CD9}" type="pres">
      <dgm:prSet presAssocID="{32E4552B-7814-4563-A37F-E47752FF29ED}" presName="rootComposite" presStyleCnt="0"/>
      <dgm:spPr/>
    </dgm:pt>
    <dgm:pt modelId="{0EC44C2A-CE46-46C0-9E86-534DCB3C7D72}" type="pres">
      <dgm:prSet presAssocID="{32E4552B-7814-4563-A37F-E47752FF29ED}" presName="rootText" presStyleLbl="node3" presStyleIdx="7" presStyleCnt="8" custScaleX="1366759" custScaleY="205834">
        <dgm:presLayoutVars>
          <dgm:chPref val="3"/>
        </dgm:presLayoutVars>
      </dgm:prSet>
      <dgm:spPr/>
      <dgm:t>
        <a:bodyPr/>
        <a:lstStyle/>
        <a:p>
          <a:endParaRPr lang="zh-CN" altLang="en-US"/>
        </a:p>
      </dgm:t>
    </dgm:pt>
    <dgm:pt modelId="{218BC05A-31E7-4A54-93BD-56D716206DB4}" type="pres">
      <dgm:prSet presAssocID="{32E4552B-7814-4563-A37F-E47752FF29ED}" presName="rootConnector" presStyleLbl="node3" presStyleIdx="7" presStyleCnt="8"/>
      <dgm:spPr/>
      <dgm:t>
        <a:bodyPr/>
        <a:lstStyle/>
        <a:p>
          <a:endParaRPr lang="zh-CN" altLang="en-US"/>
        </a:p>
      </dgm:t>
    </dgm:pt>
    <dgm:pt modelId="{BD8E50C2-7575-4ED1-9A39-F49965012B8D}" type="pres">
      <dgm:prSet presAssocID="{32E4552B-7814-4563-A37F-E47752FF29ED}" presName="hierChild4" presStyleCnt="0"/>
      <dgm:spPr/>
    </dgm:pt>
    <dgm:pt modelId="{9DDCBB2C-E29A-4D3E-823E-AAC63B7ED4D9}" type="pres">
      <dgm:prSet presAssocID="{32E4552B-7814-4563-A37F-E47752FF29ED}" presName="hierChild5" presStyleCnt="0"/>
      <dgm:spPr/>
    </dgm:pt>
    <dgm:pt modelId="{10B18947-55CA-4254-81ED-C3249C2F1AE6}" type="pres">
      <dgm:prSet presAssocID="{CCE17911-C0B2-40D9-88B1-CC971334BA26}" presName="hierChild5" presStyleCnt="0"/>
      <dgm:spPr/>
    </dgm:pt>
    <dgm:pt modelId="{F5763B42-6198-4E71-88B6-007C52B909B5}" type="pres">
      <dgm:prSet presAssocID="{6395A4C0-73F6-4BD7-BE4E-BEC4D091933B}" presName="hierChild3" presStyleCnt="0"/>
      <dgm:spPr/>
      <dgm:t>
        <a:bodyPr/>
        <a:lstStyle/>
        <a:p>
          <a:endParaRPr lang="zh-CN" altLang="en-US"/>
        </a:p>
      </dgm:t>
    </dgm:pt>
  </dgm:ptLst>
  <dgm:cxnLst>
    <dgm:cxn modelId="{42C874BC-9266-4DC4-896A-8C0BF414ED8B}" type="presOf" srcId="{2D3B0900-96A1-496B-B7FE-89F1295E40D4}" destId="{07B9ED2F-3B2F-4C57-B268-289F0CF3F155}" srcOrd="0" destOrd="0" presId="urn:microsoft.com/office/officeart/2009/3/layout/HorizontalOrganizationChart"/>
    <dgm:cxn modelId="{E93F06EB-8EEC-4E09-9552-35826CFFE7A6}" type="presOf" srcId="{FAC4E8FD-9BF1-4C49-A004-1DF35B65F060}" destId="{8BA6FB93-49BD-432D-85FA-2CFAC3585305}" srcOrd="1" destOrd="0" presId="urn:microsoft.com/office/officeart/2009/3/layout/HorizontalOrganizationChart"/>
    <dgm:cxn modelId="{56FA1D6C-4BF8-42EC-9DF5-298FF2F1B5F0}" type="presOf" srcId="{3166B054-9376-4026-BB66-0B252C1D4018}" destId="{B71DBF42-90C3-4DBB-ACA3-ADF039D07BCE}" srcOrd="0" destOrd="0" presId="urn:microsoft.com/office/officeart/2009/3/layout/HorizontalOrganizationChart"/>
    <dgm:cxn modelId="{515769A4-632E-4501-A69A-78FAD4A16880}" type="presOf" srcId="{01EE0826-AC2C-49F3-8CCC-3400F715CBD5}" destId="{F056B3C7-9B06-49CC-B5BD-A2194761A1DE}" srcOrd="0" destOrd="0" presId="urn:microsoft.com/office/officeart/2009/3/layout/HorizontalOrganizationChart"/>
    <dgm:cxn modelId="{CA1F8C88-FBC7-4DC8-9B73-391193BA46BA}" srcId="{996608C9-4AB0-40CC-9CF1-8FCFB6F4C29F}" destId="{E05C8BC0-FDCC-454A-ACD3-B063BE8D557A}" srcOrd="0" destOrd="0" parTransId="{68CF24FB-638C-4CB7-973E-CDEEB2026EB0}" sibTransId="{697C9C07-63A7-4DE1-B78C-19479C9D9B54}"/>
    <dgm:cxn modelId="{A368B6A1-ED7C-4B0C-9851-319D8A3DD790}" type="presOf" srcId="{DC140A55-735B-4832-9E19-BDD2F7F111E7}" destId="{A56221FF-5E1E-4257-A272-BC2FBBF3C770}" srcOrd="0" destOrd="0" presId="urn:microsoft.com/office/officeart/2009/3/layout/HorizontalOrganizationChart"/>
    <dgm:cxn modelId="{951BD262-5BC2-4B67-889D-E48E497840BB}" type="presOf" srcId="{32B92780-ECA3-4BDA-8C6C-DF7E8B1DA783}" destId="{036580D6-5134-4187-A159-C84EAE4F484B}" srcOrd="0" destOrd="0" presId="urn:microsoft.com/office/officeart/2009/3/layout/HorizontalOrganizationChart"/>
    <dgm:cxn modelId="{09EF88B6-3428-4D62-ADB2-D3C6BE66E231}" srcId="{6395A4C0-73F6-4BD7-BE4E-BEC4D091933B}" destId="{C131A07F-64B5-4DBC-8A97-52DE3E9C5AF1}" srcOrd="0" destOrd="0" parTransId="{B399F421-F501-40F9-805B-C96698153F5B}" sibTransId="{8587FC50-67AC-43E4-9C5E-E29D9525F6A4}"/>
    <dgm:cxn modelId="{FD32E256-80CD-4AD5-9C8D-D6DF85AF3ABE}" srcId="{79A6FEA4-9044-4025-B35C-2D9DFF70CD3D}" destId="{2D3B0900-96A1-496B-B7FE-89F1295E40D4}" srcOrd="0" destOrd="0" parTransId="{954A5CBC-D6D5-4317-9165-E0693730795E}" sibTransId="{BBDDAACC-BA0D-4882-9DFE-D0F311588324}"/>
    <dgm:cxn modelId="{C057DC8C-2FB6-4A4E-A77D-59C280CDEA19}" type="presOf" srcId="{E947FBB4-3BE0-45DB-A5DC-FB9A205115EB}" destId="{319D7253-4350-4C4B-A180-FD61D617FF9A}" srcOrd="1" destOrd="0" presId="urn:microsoft.com/office/officeart/2009/3/layout/HorizontalOrganizationChart"/>
    <dgm:cxn modelId="{CDE47FAC-05BF-41C7-BEA3-B4926784AFDF}" type="presOf" srcId="{24FCEDFB-6084-4A25-8732-9D24A4F56891}" destId="{7B5B6AE2-8480-4CB3-8180-095F698449DD}" srcOrd="0" destOrd="0" presId="urn:microsoft.com/office/officeart/2009/3/layout/HorizontalOrganizationChart"/>
    <dgm:cxn modelId="{5293B4F9-BA06-4CA9-92F6-571DCEEF8074}" type="presOf" srcId="{2808221C-0E24-4B36-904F-35D9CE20F090}" destId="{213AC507-0678-46F2-83A6-D2152487EBDC}" srcOrd="0" destOrd="0" presId="urn:microsoft.com/office/officeart/2009/3/layout/HorizontalOrganizationChart"/>
    <dgm:cxn modelId="{8EFB09AC-520F-47CA-BC5E-738B8AAE3D41}" type="presOf" srcId="{65D45BE8-9A54-47FF-B979-0F6A3D460AF9}" destId="{A2A1FCF0-2FDA-4253-AC35-20C87A396681}" srcOrd="0" destOrd="0" presId="urn:microsoft.com/office/officeart/2009/3/layout/HorizontalOrganizationChart"/>
    <dgm:cxn modelId="{EDD16FDB-B3B1-47CD-B49A-A09617CD1FB9}" type="presOf" srcId="{8BD17270-95E0-4443-9710-ECB184357215}" destId="{C41AAB28-0A93-40DB-93F7-36D84559B16B}" srcOrd="1" destOrd="0" presId="urn:microsoft.com/office/officeart/2009/3/layout/HorizontalOrganizationChart"/>
    <dgm:cxn modelId="{CB53707E-476E-45FC-979F-2C44A2DD670A}" srcId="{49D2C2C3-B7D7-468C-AD17-89E2C241CDAD}" destId="{8BD17270-95E0-4443-9710-ECB184357215}" srcOrd="2" destOrd="0" parTransId="{80AF60FC-416B-46E4-A74B-61A210F9D3F8}" sibTransId="{27CFDC0A-F79A-40BF-A905-DF01634F4A92}"/>
    <dgm:cxn modelId="{AF625A44-B2A4-4A95-8051-5DA366F27BEC}" type="presOf" srcId="{79A6FEA4-9044-4025-B35C-2D9DFF70CD3D}" destId="{C884DDFD-2C89-481A-9A52-20769CB25801}" srcOrd="1" destOrd="0" presId="urn:microsoft.com/office/officeart/2009/3/layout/HorizontalOrganizationChart"/>
    <dgm:cxn modelId="{4D9D8E76-1219-4B0F-B856-37F5ACDBCB60}" type="presOf" srcId="{996608C9-4AB0-40CC-9CF1-8FCFB6F4C29F}" destId="{926D9F4A-D168-42DA-81FF-B3E607198B30}" srcOrd="0" destOrd="0" presId="urn:microsoft.com/office/officeart/2009/3/layout/HorizontalOrganizationChart"/>
    <dgm:cxn modelId="{8B2FA357-EC13-48CA-AE64-8D80F31E78D7}" srcId="{6395A4C0-73F6-4BD7-BE4E-BEC4D091933B}" destId="{E947FBB4-3BE0-45DB-A5DC-FB9A205115EB}" srcOrd="1" destOrd="0" parTransId="{E252E3F8-9FA1-4E59-97B0-12AC3B494447}" sibTransId="{5FD878B5-EA77-4C80-B29F-95ABB21B3020}"/>
    <dgm:cxn modelId="{837F8BF8-3AB7-4D59-855C-5BBA3C98B817}" type="presOf" srcId="{32E4552B-7814-4563-A37F-E47752FF29ED}" destId="{0EC44C2A-CE46-46C0-9E86-534DCB3C7D72}" srcOrd="0" destOrd="0" presId="urn:microsoft.com/office/officeart/2009/3/layout/HorizontalOrganizationChart"/>
    <dgm:cxn modelId="{0E84B792-4245-4F50-93F3-DF7ACA0D19C0}" type="presOf" srcId="{6395A4C0-73F6-4BD7-BE4E-BEC4D091933B}" destId="{5C71EA66-D47B-4263-8A24-67B6A9469AD0}" srcOrd="1" destOrd="0" presId="urn:microsoft.com/office/officeart/2009/3/layout/HorizontalOrganizationChart"/>
    <dgm:cxn modelId="{105452AC-E184-4274-A5B9-F22AA96C55BA}" type="presOf" srcId="{8BD17270-95E0-4443-9710-ECB184357215}" destId="{27D3D41D-7248-4C32-B6EE-B4C3A0137F80}" srcOrd="0" destOrd="0" presId="urn:microsoft.com/office/officeart/2009/3/layout/HorizontalOrganizationChart"/>
    <dgm:cxn modelId="{5D2EAC47-3FAA-4532-8B8C-6C33A3EA91ED}" type="presOf" srcId="{230F54C8-CABA-4FB4-B24C-47D4CA159329}" destId="{221E7E05-AD1F-4B74-B00F-6DD4341BD097}" srcOrd="0" destOrd="0" presId="urn:microsoft.com/office/officeart/2009/3/layout/HorizontalOrganizationChart"/>
    <dgm:cxn modelId="{D7018849-6B55-44E3-A5EA-5518C06F470A}" type="presOf" srcId="{49D2C2C3-B7D7-468C-AD17-89E2C241CDAD}" destId="{BC358762-6715-4FB4-B8D4-7B7FDAB30063}" srcOrd="0" destOrd="0" presId="urn:microsoft.com/office/officeart/2009/3/layout/HorizontalOrganizationChart"/>
    <dgm:cxn modelId="{4CA67AED-3BF1-4295-9E7B-3CD135B74546}" type="presOf" srcId="{2808221C-0E24-4B36-904F-35D9CE20F090}" destId="{808FFEDC-6CC8-4DD6-B11E-4D3963E07B8D}" srcOrd="1" destOrd="0" presId="urn:microsoft.com/office/officeart/2009/3/layout/HorizontalOrganizationChart"/>
    <dgm:cxn modelId="{DC73FC26-A76F-4764-8D9B-2D924992101D}" srcId="{6395A4C0-73F6-4BD7-BE4E-BEC4D091933B}" destId="{49D2C2C3-B7D7-468C-AD17-89E2C241CDAD}" srcOrd="2" destOrd="0" parTransId="{01EE0826-AC2C-49F3-8CCC-3400F715CBD5}" sibTransId="{480EB31C-9EE8-4EE5-9805-47A8F4EFCAB8}"/>
    <dgm:cxn modelId="{7AA47E95-C256-4034-8DB1-034DF91D3728}" srcId="{49D2C2C3-B7D7-468C-AD17-89E2C241CDAD}" destId="{FAC4E8FD-9BF1-4C49-A004-1DF35B65F060}" srcOrd="0" destOrd="0" parTransId="{DEF2B563-9C7A-4C0B-86EB-68F5F573AFEA}" sibTransId="{7A2D0C13-A395-43A0-94A7-3781948D33D0}"/>
    <dgm:cxn modelId="{BBED6353-3BD1-432B-B09E-9075414082DF}" type="presOf" srcId="{CCE17911-C0B2-40D9-88B1-CC971334BA26}" destId="{DEBD17BF-316A-437C-AE2E-33A3F2EC0FC4}" srcOrd="0" destOrd="0" presId="urn:microsoft.com/office/officeart/2009/3/layout/HorizontalOrganizationChart"/>
    <dgm:cxn modelId="{64CCC930-0B12-4CD0-A4F7-1BD780D8B6A3}" type="presOf" srcId="{C131A07F-64B5-4DBC-8A97-52DE3E9C5AF1}" destId="{C341B241-29CE-4B2B-8CA7-A3EC4C62D9D3}" srcOrd="1" destOrd="0" presId="urn:microsoft.com/office/officeart/2009/3/layout/HorizontalOrganizationChart"/>
    <dgm:cxn modelId="{C106522A-1F00-4C32-A6A8-DB364D4792DC}" type="presOf" srcId="{E33173EE-F1A4-4DDB-A3B4-1EA5472FC529}" destId="{575EF481-334A-4B2F-BC05-7BBC9ED4F496}" srcOrd="0" destOrd="0" presId="urn:microsoft.com/office/officeart/2009/3/layout/HorizontalOrganizationChart"/>
    <dgm:cxn modelId="{2A5ECB7B-D931-4DC9-9239-F738C05F7D6A}" type="presOf" srcId="{FAC4E8FD-9BF1-4C49-A004-1DF35B65F060}" destId="{8A45AE90-F126-41DD-BA4B-63028C0FED56}" srcOrd="0" destOrd="0" presId="urn:microsoft.com/office/officeart/2009/3/layout/HorizontalOrganizationChart"/>
    <dgm:cxn modelId="{D2805CD2-FFE9-493B-BEAD-9DD4A6E5E54E}" type="presOf" srcId="{32E4552B-7814-4563-A37F-E47752FF29ED}" destId="{218BC05A-31E7-4A54-93BD-56D716206DB4}" srcOrd="1" destOrd="0" presId="urn:microsoft.com/office/officeart/2009/3/layout/HorizontalOrganizationChart"/>
    <dgm:cxn modelId="{42DEDD18-6E7E-4AAB-80B1-EB01A5544EF0}" type="presOf" srcId="{4C53EAE8-913D-499C-BD1C-EFA1883BF5A5}" destId="{6C04789E-46CD-47BF-8736-302BD27592BE}" srcOrd="0" destOrd="0" presId="urn:microsoft.com/office/officeart/2009/3/layout/HorizontalOrganizationChart"/>
    <dgm:cxn modelId="{99C457EA-CF8D-4DFD-AD52-B69A31558221}" type="presOf" srcId="{E05C8BC0-FDCC-454A-ACD3-B063BE8D557A}" destId="{AC7D7E2D-26A8-42ED-A591-F0F72F855045}" srcOrd="1" destOrd="0" presId="urn:microsoft.com/office/officeart/2009/3/layout/HorizontalOrganizationChart"/>
    <dgm:cxn modelId="{DD574DB5-8E7E-4FBC-A53F-C900981A4D13}" srcId="{8BD17270-95E0-4443-9710-ECB184357215}" destId="{DC140A55-735B-4832-9E19-BDD2F7F111E7}" srcOrd="0" destOrd="0" parTransId="{24FCEDFB-6084-4A25-8732-9D24A4F56891}" sibTransId="{AC38A164-1B07-47FE-9471-DC0E4F2CF20B}"/>
    <dgm:cxn modelId="{C0DC8F3A-A617-4D4D-BFB5-E698F9E1C95C}" type="presOf" srcId="{172784AF-0B94-428A-9110-6F4095E449A3}" destId="{B99AB123-DDF3-4DD8-9ED8-E65B8F359D9B}" srcOrd="0" destOrd="0" presId="urn:microsoft.com/office/officeart/2009/3/layout/HorizontalOrganizationChart"/>
    <dgm:cxn modelId="{134B4400-6E61-45B2-BBB3-6D6DFFDD33A7}" type="presOf" srcId="{3331C260-8550-403E-87DF-A08BCF29EB02}" destId="{539D5A6D-656C-42E0-98B4-4FC7AD0BD3FA}" srcOrd="1" destOrd="0" presId="urn:microsoft.com/office/officeart/2009/3/layout/HorizontalOrganizationChart"/>
    <dgm:cxn modelId="{1844B0E2-C4BE-45DC-9EAB-3E5355190D63}" srcId="{E947FBB4-3BE0-45DB-A5DC-FB9A205115EB}" destId="{996608C9-4AB0-40CC-9CF1-8FCFB6F4C29F}" srcOrd="2" destOrd="0" parTransId="{3166B054-9376-4026-BB66-0B252C1D4018}" sibTransId="{F223853F-BFD0-44DB-B69C-9E9D0E2DD039}"/>
    <dgm:cxn modelId="{9273BFEB-3465-4DEF-B5BC-192E38B6C7F0}" type="presOf" srcId="{79A6FEA4-9044-4025-B35C-2D9DFF70CD3D}" destId="{FDA2F540-38F0-49C9-9683-B777D0C946D9}" srcOrd="0" destOrd="0" presId="urn:microsoft.com/office/officeart/2009/3/layout/HorizontalOrganizationChart"/>
    <dgm:cxn modelId="{2BF21B93-B877-4459-903F-4C96D4953E2A}" type="presOf" srcId="{BAAE57AE-81BA-4BEA-A95B-961A67F0C20A}" destId="{6E36FD23-6AEC-4758-BEBE-53DFF0E15E32}" srcOrd="1" destOrd="0" presId="urn:microsoft.com/office/officeart/2009/3/layout/HorizontalOrganizationChart"/>
    <dgm:cxn modelId="{E52D8CCB-C3AB-4799-B32A-D0EFD3D52995}" srcId="{CCE17911-C0B2-40D9-88B1-CC971334BA26}" destId="{32E4552B-7814-4563-A37F-E47752FF29ED}" srcOrd="0" destOrd="0" parTransId="{A00A24EB-0FC9-4D93-AF4E-C417DFA2897E}" sibTransId="{5B71F792-A861-4BF2-97F7-CE2D29328A55}"/>
    <dgm:cxn modelId="{93B00EC6-633E-40DC-9C26-65CC03E8641A}" type="presOf" srcId="{954A5CBC-D6D5-4317-9165-E0693730795E}" destId="{29EDACFD-A673-4C17-9304-CA4543B97CB1}" srcOrd="0" destOrd="0" presId="urn:microsoft.com/office/officeart/2009/3/layout/HorizontalOrganizationChart"/>
    <dgm:cxn modelId="{4745AA86-31DA-4A45-898D-364A46743E87}" type="presOf" srcId="{65D45BE8-9A54-47FF-B979-0F6A3D460AF9}" destId="{9ADE4E65-5EC9-4DF3-93F2-C1E5982233D9}" srcOrd="1" destOrd="0" presId="urn:microsoft.com/office/officeart/2009/3/layout/HorizontalOrganizationChart"/>
    <dgm:cxn modelId="{EE9F5B9E-7186-4A0C-A9F8-C6B4564DA947}" type="presOf" srcId="{3331C260-8550-403E-87DF-A08BCF29EB02}" destId="{C78C60DB-37F7-4CF0-A880-206FB51B5CD9}" srcOrd="0" destOrd="0" presId="urn:microsoft.com/office/officeart/2009/3/layout/HorizontalOrganizationChart"/>
    <dgm:cxn modelId="{F3C1A1A3-7C4F-4866-ADEC-A9E3BF9D7E1D}" type="presOf" srcId="{DBCAF850-6C8E-41A0-A6DD-E31F8FE610B8}" destId="{412C6D31-5428-4B1B-96FB-0E00DEA1FAF6}" srcOrd="0" destOrd="0" presId="urn:microsoft.com/office/officeart/2009/3/layout/HorizontalOrganizationChart"/>
    <dgm:cxn modelId="{D4528CE8-4625-4634-AB9D-0E9260034E0D}" type="presOf" srcId="{996608C9-4AB0-40CC-9CF1-8FCFB6F4C29F}" destId="{7AB90FD5-B691-4C11-85CA-F0F88FBA1D76}" srcOrd="1" destOrd="0" presId="urn:microsoft.com/office/officeart/2009/3/layout/HorizontalOrganizationChart"/>
    <dgm:cxn modelId="{33E41874-6B4B-4021-8203-4AA470F5EECB}" type="presOf" srcId="{6395A4C0-73F6-4BD7-BE4E-BEC4D091933B}" destId="{3B461DA5-C5AD-473B-BE1D-C48025597C37}" srcOrd="0" destOrd="0" presId="urn:microsoft.com/office/officeart/2009/3/layout/HorizontalOrganizationChart"/>
    <dgm:cxn modelId="{572ECC7E-917C-47C7-88BE-C308566E8A63}" type="presOf" srcId="{49D2C2C3-B7D7-468C-AD17-89E2C241CDAD}" destId="{0B2C25DF-ECB0-420F-930A-7031650077DD}" srcOrd="1" destOrd="0" presId="urn:microsoft.com/office/officeart/2009/3/layout/HorizontalOrganizationChart"/>
    <dgm:cxn modelId="{4BB4A35C-6DCB-49CB-B77E-1863F723132A}" type="presOf" srcId="{BAAE57AE-81BA-4BEA-A95B-961A67F0C20A}" destId="{42D25168-251D-414C-BE64-A1C2ED414B3E}" srcOrd="0" destOrd="0" presId="urn:microsoft.com/office/officeart/2009/3/layout/HorizontalOrganizationChart"/>
    <dgm:cxn modelId="{3BF6D8A2-1105-44AA-A8AC-629D1D67BD55}" type="presOf" srcId="{32B92780-ECA3-4BDA-8C6C-DF7E8B1DA783}" destId="{9FDA2573-16F3-4A2F-B4CB-7CBC98951119}" srcOrd="1" destOrd="0" presId="urn:microsoft.com/office/officeart/2009/3/layout/HorizontalOrganizationChart"/>
    <dgm:cxn modelId="{B785E890-9FA1-4189-8C41-5DD3D2D61C9E}" type="presOf" srcId="{BB268785-C6EF-44C9-A7CC-DBECBE995E77}" destId="{55D40CBA-29DC-4855-BF7D-A51F9F38C0A8}" srcOrd="0" destOrd="0" presId="urn:microsoft.com/office/officeart/2009/3/layout/HorizontalOrganizationChart"/>
    <dgm:cxn modelId="{61A4E388-C962-4ABB-8FB2-AF53788FDEBB}" srcId="{C131A07F-64B5-4DBC-8A97-52DE3E9C5AF1}" destId="{65D45BE8-9A54-47FF-B979-0F6A3D460AF9}" srcOrd="0" destOrd="0" parTransId="{E33173EE-F1A4-4DDB-A3B4-1EA5472FC529}" sibTransId="{C31B9119-AFCD-4633-AEF9-846D7F5BC0A1}"/>
    <dgm:cxn modelId="{C0CAC60F-BB7B-4755-AE6B-3063400021FE}" type="presOf" srcId="{4B3FE377-21B0-4C36-B2A3-01AF095D2999}" destId="{C264031F-1712-4C64-89EA-DDC3A25B1CB9}" srcOrd="0" destOrd="0" presId="urn:microsoft.com/office/officeart/2009/3/layout/HorizontalOrganizationChart"/>
    <dgm:cxn modelId="{4CDFCAB6-79D4-474B-A7E1-D57CA454CB60}" type="presOf" srcId="{BB51AE51-0B81-49FA-99DF-5EB7AE57A44C}" destId="{31455B73-3540-4A97-9584-D0B09FEBE639}" srcOrd="0" destOrd="0" presId="urn:microsoft.com/office/officeart/2009/3/layout/HorizontalOrganizationChart"/>
    <dgm:cxn modelId="{E3121828-9F69-4524-8AF3-A642BAEBF49E}" srcId="{FAC4E8FD-9BF1-4C49-A004-1DF35B65F060}" destId="{4C53EAE8-913D-499C-BD1C-EFA1883BF5A5}" srcOrd="0" destOrd="0" parTransId="{4396C7E6-34E5-4612-87B0-E383417083E6}" sibTransId="{F351D05E-29DD-431B-9A9C-66CE2CDC0D79}"/>
    <dgm:cxn modelId="{6B77B4F3-72F8-469E-BB69-1B680B865AE7}" type="presOf" srcId="{DC140A55-735B-4832-9E19-BDD2F7F111E7}" destId="{2E4B2540-5D67-4AA4-A423-189AF3936935}" srcOrd="1" destOrd="0" presId="urn:microsoft.com/office/officeart/2009/3/layout/HorizontalOrganizationChart"/>
    <dgm:cxn modelId="{2775ED47-93A8-4CDB-99E3-073592A1226C}" type="presOf" srcId="{C131A07F-64B5-4DBC-8A97-52DE3E9C5AF1}" destId="{D1CDD5E9-6679-4074-9CBB-3E1BDB4399E7}" srcOrd="0" destOrd="0" presId="urn:microsoft.com/office/officeart/2009/3/layout/HorizontalOrganizationChart"/>
    <dgm:cxn modelId="{3462F839-2CD1-41FF-AE73-DFCA69B93CEE}" srcId="{BB51AE51-0B81-49FA-99DF-5EB7AE57A44C}" destId="{6395A4C0-73F6-4BD7-BE4E-BEC4D091933B}" srcOrd="0" destOrd="0" parTransId="{DA14E7CA-531C-4F12-AA41-78658A079D4C}" sibTransId="{C97E25E7-4400-4F10-9D76-1F92A6037CFB}"/>
    <dgm:cxn modelId="{78603376-E61B-4BEB-A462-5BBD346B4205}" type="presOf" srcId="{E252E3F8-9FA1-4E59-97B0-12AC3B494447}" destId="{30B8774D-27C4-4F81-B260-18AF33967146}" srcOrd="0" destOrd="0" presId="urn:microsoft.com/office/officeart/2009/3/layout/HorizontalOrganizationChart"/>
    <dgm:cxn modelId="{D0C232CF-2663-450F-957B-1E717C36502B}" type="presOf" srcId="{20439958-C681-4D33-A6A6-B54AB27CFDA8}" destId="{725F37A0-2332-4A24-8BA1-09C096FC9654}" srcOrd="0" destOrd="0" presId="urn:microsoft.com/office/officeart/2009/3/layout/HorizontalOrganizationChart"/>
    <dgm:cxn modelId="{B485C456-D88C-4F36-A8A6-880923579DC6}" type="presOf" srcId="{4C53EAE8-913D-499C-BD1C-EFA1883BF5A5}" destId="{A0EFCE20-3BD8-4CEE-9D2F-1A4B95B7D211}" srcOrd="1" destOrd="0" presId="urn:microsoft.com/office/officeart/2009/3/layout/HorizontalOrganizationChart"/>
    <dgm:cxn modelId="{71F4DBF3-6DB7-4DAB-A3FA-E9BF5E20DDC6}" srcId="{E947FBB4-3BE0-45DB-A5DC-FB9A205115EB}" destId="{2808221C-0E24-4B36-904F-35D9CE20F090}" srcOrd="0" destOrd="0" parTransId="{DBCAF850-6C8E-41A0-A6DD-E31F8FE610B8}" sibTransId="{08640B6B-B32C-42B0-A32B-561B48CAD8AF}"/>
    <dgm:cxn modelId="{440D9DC4-148A-4B61-8E59-3E08F88A3769}" srcId="{6395A4C0-73F6-4BD7-BE4E-BEC4D091933B}" destId="{CCE17911-C0B2-40D9-88B1-CC971334BA26}" srcOrd="3" destOrd="0" parTransId="{4B3FE377-21B0-4C36-B2A3-01AF095D2999}" sibTransId="{EF9283EF-CA02-42FF-833E-CB02E53426D2}"/>
    <dgm:cxn modelId="{3CE19CCA-4515-4AFF-BFB2-0EE0584178FC}" type="presOf" srcId="{E947FBB4-3BE0-45DB-A5DC-FB9A205115EB}" destId="{F8FE4275-5F21-4581-AEF5-27EEAE48B4D9}" srcOrd="0" destOrd="0" presId="urn:microsoft.com/office/officeart/2009/3/layout/HorizontalOrganizationChart"/>
    <dgm:cxn modelId="{A4F4457A-B36C-4FA9-BF09-D4551D4270A1}" type="presOf" srcId="{CCE17911-C0B2-40D9-88B1-CC971334BA26}" destId="{83118B56-BDC3-4819-A5CC-2A622EF21AFE}" srcOrd="1" destOrd="0" presId="urn:microsoft.com/office/officeart/2009/3/layout/HorizontalOrganizationChart"/>
    <dgm:cxn modelId="{325261A7-EC7C-403A-86EC-672F0F74CEF3}" srcId="{3331C260-8550-403E-87DF-A08BCF29EB02}" destId="{BAAE57AE-81BA-4BEA-A95B-961A67F0C20A}" srcOrd="0" destOrd="0" parTransId="{BB268785-C6EF-44C9-A7CC-DBECBE995E77}" sibTransId="{E275E395-AA5A-4AE6-BA07-D1B0A22E4FA1}"/>
    <dgm:cxn modelId="{C7F8B8DA-D08C-49F6-A096-FC4E792DF00C}" type="presOf" srcId="{2D3B0900-96A1-496B-B7FE-89F1295E40D4}" destId="{C66E9184-72E1-40F7-90ED-2EA8193CACB5}" srcOrd="1" destOrd="0" presId="urn:microsoft.com/office/officeart/2009/3/layout/HorizontalOrganizationChart"/>
    <dgm:cxn modelId="{2DC3524E-77BB-46D5-B20B-BC96A316E7C0}" type="presOf" srcId="{DEF2B563-9C7A-4C0B-86EB-68F5F573AFEA}" destId="{3307566B-1E65-48A8-92CD-6105BC748CDC}" srcOrd="0" destOrd="0" presId="urn:microsoft.com/office/officeart/2009/3/layout/HorizontalOrganizationChart"/>
    <dgm:cxn modelId="{939B0B75-7F32-4B04-AFCE-4D15EEDE1886}" type="presOf" srcId="{4396C7E6-34E5-4612-87B0-E383417083E6}" destId="{5CD47642-74F0-4F1D-908C-54248335271D}" srcOrd="0" destOrd="0" presId="urn:microsoft.com/office/officeart/2009/3/layout/HorizontalOrganizationChart"/>
    <dgm:cxn modelId="{709C76C0-2C58-48B7-9122-FF54DE523B5A}" type="presOf" srcId="{A00A24EB-0FC9-4D93-AF4E-C417DFA2897E}" destId="{3C732729-2E95-4EBF-99A1-AB97FBF2E9E8}" srcOrd="0" destOrd="0" presId="urn:microsoft.com/office/officeart/2009/3/layout/HorizontalOrganizationChart"/>
    <dgm:cxn modelId="{C9306BC6-81EA-40F3-A555-FE7118F6ABB2}" type="presOf" srcId="{E05C8BC0-FDCC-454A-ACD3-B063BE8D557A}" destId="{E059293E-1B46-48FC-8BB0-6CE5831659A1}" srcOrd="0" destOrd="0" presId="urn:microsoft.com/office/officeart/2009/3/layout/HorizontalOrganizationChart"/>
    <dgm:cxn modelId="{4895708A-C2F2-4F59-9FD8-8BA981B0E4D8}" srcId="{E947FBB4-3BE0-45DB-A5DC-FB9A205115EB}" destId="{3331C260-8550-403E-87DF-A08BCF29EB02}" srcOrd="1" destOrd="0" parTransId="{20439958-C681-4D33-A6A6-B54AB27CFDA8}" sibTransId="{B03BB805-1E9C-4017-88FE-FA6A96656BFF}"/>
    <dgm:cxn modelId="{A347BE5D-1054-4DCD-BA45-A7A84E5BE2A4}" type="presOf" srcId="{80AF60FC-416B-46E4-A74B-61A210F9D3F8}" destId="{7AE15E8C-C66D-41BD-A148-3FBBF7B2F62E}" srcOrd="0" destOrd="0" presId="urn:microsoft.com/office/officeart/2009/3/layout/HorizontalOrganizationChart"/>
    <dgm:cxn modelId="{8CD384A0-2E92-4B6E-B236-F145E0A961B1}" srcId="{2808221C-0E24-4B36-904F-35D9CE20F090}" destId="{32B92780-ECA3-4BDA-8C6C-DF7E8B1DA783}" srcOrd="0" destOrd="0" parTransId="{172784AF-0B94-428A-9110-6F4095E449A3}" sibTransId="{94030701-79FA-406B-9C6E-40495D0CC560}"/>
    <dgm:cxn modelId="{BF6B4968-4531-4025-A338-1B9EF1533E9B}" type="presOf" srcId="{68CF24FB-638C-4CB7-973E-CDEEB2026EB0}" destId="{7C6FC6DB-BFB4-4173-BF14-CE8688EF5236}" srcOrd="0" destOrd="0" presId="urn:microsoft.com/office/officeart/2009/3/layout/HorizontalOrganizationChart"/>
    <dgm:cxn modelId="{06DC596D-661E-4CCB-9FE7-762C6780B7C5}" type="presOf" srcId="{B399F421-F501-40F9-805B-C96698153F5B}" destId="{486F44EE-5080-4B55-BF1F-2AD061BFA5F6}" srcOrd="0" destOrd="0" presId="urn:microsoft.com/office/officeart/2009/3/layout/HorizontalOrganizationChart"/>
    <dgm:cxn modelId="{F050711B-1E57-4C08-ADE3-5F5B440AA68B}" srcId="{49D2C2C3-B7D7-468C-AD17-89E2C241CDAD}" destId="{79A6FEA4-9044-4025-B35C-2D9DFF70CD3D}" srcOrd="1" destOrd="0" parTransId="{230F54C8-CABA-4FB4-B24C-47D4CA159329}" sibTransId="{A8B14944-4102-4BD5-92CA-2F1B7BFC1381}"/>
    <dgm:cxn modelId="{3DE8F3AF-FD55-4F5E-8AA9-847746BC33D2}" type="presParOf" srcId="{31455B73-3540-4A97-9584-D0B09FEBE639}" destId="{BE663EC5-2C97-45AA-BF46-A0CDF896F71B}" srcOrd="0" destOrd="0" presId="urn:microsoft.com/office/officeart/2009/3/layout/HorizontalOrganizationChart"/>
    <dgm:cxn modelId="{02B74CB7-8247-43D9-B3BE-075BD821AB7D}" type="presParOf" srcId="{BE663EC5-2C97-45AA-BF46-A0CDF896F71B}" destId="{24CEC310-154B-4E75-AA3D-3E5D6E5A3348}" srcOrd="0" destOrd="0" presId="urn:microsoft.com/office/officeart/2009/3/layout/HorizontalOrganizationChart"/>
    <dgm:cxn modelId="{00E95A31-C01A-4A66-96B5-51B0FBD0950E}" type="presParOf" srcId="{24CEC310-154B-4E75-AA3D-3E5D6E5A3348}" destId="{3B461DA5-C5AD-473B-BE1D-C48025597C37}" srcOrd="0" destOrd="0" presId="urn:microsoft.com/office/officeart/2009/3/layout/HorizontalOrganizationChart"/>
    <dgm:cxn modelId="{F6014A3F-6F63-4D90-B2D2-BD193A71B5C2}" type="presParOf" srcId="{24CEC310-154B-4E75-AA3D-3E5D6E5A3348}" destId="{5C71EA66-D47B-4263-8A24-67B6A9469AD0}" srcOrd="1" destOrd="0" presId="urn:microsoft.com/office/officeart/2009/3/layout/HorizontalOrganizationChart"/>
    <dgm:cxn modelId="{9E1EF582-1847-4198-802B-71D2B03AA00A}" type="presParOf" srcId="{BE663EC5-2C97-45AA-BF46-A0CDF896F71B}" destId="{AD79B44E-D904-4A9E-975E-EAB9D5AB9795}" srcOrd="1" destOrd="0" presId="urn:microsoft.com/office/officeart/2009/3/layout/HorizontalOrganizationChart"/>
    <dgm:cxn modelId="{F7B5499F-2F76-41D2-A1FE-1EB1F7D5197A}" type="presParOf" srcId="{AD79B44E-D904-4A9E-975E-EAB9D5AB9795}" destId="{486F44EE-5080-4B55-BF1F-2AD061BFA5F6}" srcOrd="0" destOrd="0" presId="urn:microsoft.com/office/officeart/2009/3/layout/HorizontalOrganizationChart"/>
    <dgm:cxn modelId="{5DF6282F-D6FD-401A-9065-F30169CBCF30}" type="presParOf" srcId="{AD79B44E-D904-4A9E-975E-EAB9D5AB9795}" destId="{5BB02027-71CE-483C-B417-29906923542D}" srcOrd="1" destOrd="0" presId="urn:microsoft.com/office/officeart/2009/3/layout/HorizontalOrganizationChart"/>
    <dgm:cxn modelId="{2312DF13-247B-4176-B16D-483666C4F5FE}" type="presParOf" srcId="{5BB02027-71CE-483C-B417-29906923542D}" destId="{2C05D9C2-169C-4952-A0DF-05C4808C1526}" srcOrd="0" destOrd="0" presId="urn:microsoft.com/office/officeart/2009/3/layout/HorizontalOrganizationChart"/>
    <dgm:cxn modelId="{CFCCDF32-8039-460C-A7AF-6344871F4B5A}" type="presParOf" srcId="{2C05D9C2-169C-4952-A0DF-05C4808C1526}" destId="{D1CDD5E9-6679-4074-9CBB-3E1BDB4399E7}" srcOrd="0" destOrd="0" presId="urn:microsoft.com/office/officeart/2009/3/layout/HorizontalOrganizationChart"/>
    <dgm:cxn modelId="{40B88519-B560-4541-B75D-DC756B88DF52}" type="presParOf" srcId="{2C05D9C2-169C-4952-A0DF-05C4808C1526}" destId="{C341B241-29CE-4B2B-8CA7-A3EC4C62D9D3}" srcOrd="1" destOrd="0" presId="urn:microsoft.com/office/officeart/2009/3/layout/HorizontalOrganizationChart"/>
    <dgm:cxn modelId="{A04702BD-8040-4232-AF34-F06536825769}" type="presParOf" srcId="{5BB02027-71CE-483C-B417-29906923542D}" destId="{EB9B5BF2-D23A-4846-B75B-7EFD52F029D3}" srcOrd="1" destOrd="0" presId="urn:microsoft.com/office/officeart/2009/3/layout/HorizontalOrganizationChart"/>
    <dgm:cxn modelId="{7B79CED5-8D5D-416E-9E2E-DE45BF51606C}" type="presParOf" srcId="{EB9B5BF2-D23A-4846-B75B-7EFD52F029D3}" destId="{575EF481-334A-4B2F-BC05-7BBC9ED4F496}" srcOrd="0" destOrd="0" presId="urn:microsoft.com/office/officeart/2009/3/layout/HorizontalOrganizationChart"/>
    <dgm:cxn modelId="{D1D06249-BB85-4E78-A4EF-8C661AE124DC}" type="presParOf" srcId="{EB9B5BF2-D23A-4846-B75B-7EFD52F029D3}" destId="{53E83D31-9B70-4CD1-91B3-7F82D29CCD56}" srcOrd="1" destOrd="0" presId="urn:microsoft.com/office/officeart/2009/3/layout/HorizontalOrganizationChart"/>
    <dgm:cxn modelId="{AA729EB1-0135-48D1-B34F-3C4EA66D464A}" type="presParOf" srcId="{53E83D31-9B70-4CD1-91B3-7F82D29CCD56}" destId="{C3C67B89-9EBE-4684-9BE4-6A30AFAFC8CB}" srcOrd="0" destOrd="0" presId="urn:microsoft.com/office/officeart/2009/3/layout/HorizontalOrganizationChart"/>
    <dgm:cxn modelId="{A1C5AD13-E393-41EC-B3AF-27B3E9F454F5}" type="presParOf" srcId="{C3C67B89-9EBE-4684-9BE4-6A30AFAFC8CB}" destId="{A2A1FCF0-2FDA-4253-AC35-20C87A396681}" srcOrd="0" destOrd="0" presId="urn:microsoft.com/office/officeart/2009/3/layout/HorizontalOrganizationChart"/>
    <dgm:cxn modelId="{2BD98B02-C670-4AD0-B347-34C86419E2C0}" type="presParOf" srcId="{C3C67B89-9EBE-4684-9BE4-6A30AFAFC8CB}" destId="{9ADE4E65-5EC9-4DF3-93F2-C1E5982233D9}" srcOrd="1" destOrd="0" presId="urn:microsoft.com/office/officeart/2009/3/layout/HorizontalOrganizationChart"/>
    <dgm:cxn modelId="{855F21A6-1D90-443D-A414-CD72B0EEC33B}" type="presParOf" srcId="{53E83D31-9B70-4CD1-91B3-7F82D29CCD56}" destId="{1AB29871-74AD-4814-99B7-02FE4613968E}" srcOrd="1" destOrd="0" presId="urn:microsoft.com/office/officeart/2009/3/layout/HorizontalOrganizationChart"/>
    <dgm:cxn modelId="{0F382123-957B-4748-AE21-DBE092D6BB34}" type="presParOf" srcId="{53E83D31-9B70-4CD1-91B3-7F82D29CCD56}" destId="{19D9A077-3CF4-4706-AB02-735D77C38E01}" srcOrd="2" destOrd="0" presId="urn:microsoft.com/office/officeart/2009/3/layout/HorizontalOrganizationChart"/>
    <dgm:cxn modelId="{742A2D70-0433-4200-9784-A7C7373E5323}" type="presParOf" srcId="{5BB02027-71CE-483C-B417-29906923542D}" destId="{83D057EE-27AB-42F0-83D9-057F1070370E}" srcOrd="2" destOrd="0" presId="urn:microsoft.com/office/officeart/2009/3/layout/HorizontalOrganizationChart"/>
    <dgm:cxn modelId="{8049A143-AE64-4F54-BEF4-5E22CFCAD9FC}" type="presParOf" srcId="{AD79B44E-D904-4A9E-975E-EAB9D5AB9795}" destId="{30B8774D-27C4-4F81-B260-18AF33967146}" srcOrd="2" destOrd="0" presId="urn:microsoft.com/office/officeart/2009/3/layout/HorizontalOrganizationChart"/>
    <dgm:cxn modelId="{A9C48D8B-27C4-421A-88F6-FB5CA3D3F7FA}" type="presParOf" srcId="{AD79B44E-D904-4A9E-975E-EAB9D5AB9795}" destId="{23EF5878-BB80-4D2B-BDCE-97E628C1854D}" srcOrd="3" destOrd="0" presId="urn:microsoft.com/office/officeart/2009/3/layout/HorizontalOrganizationChart"/>
    <dgm:cxn modelId="{7BD05136-5D3C-42E2-8889-F31B5FABBDE1}" type="presParOf" srcId="{23EF5878-BB80-4D2B-BDCE-97E628C1854D}" destId="{447A1616-15C1-45A0-993B-3EB1E8B631B3}" srcOrd="0" destOrd="0" presId="urn:microsoft.com/office/officeart/2009/3/layout/HorizontalOrganizationChart"/>
    <dgm:cxn modelId="{F5F20C43-F562-406E-837A-9EC503273558}" type="presParOf" srcId="{447A1616-15C1-45A0-993B-3EB1E8B631B3}" destId="{F8FE4275-5F21-4581-AEF5-27EEAE48B4D9}" srcOrd="0" destOrd="0" presId="urn:microsoft.com/office/officeart/2009/3/layout/HorizontalOrganizationChart"/>
    <dgm:cxn modelId="{AB34EFB6-F937-4483-B247-1FDF8AB4ED1D}" type="presParOf" srcId="{447A1616-15C1-45A0-993B-3EB1E8B631B3}" destId="{319D7253-4350-4C4B-A180-FD61D617FF9A}" srcOrd="1" destOrd="0" presId="urn:microsoft.com/office/officeart/2009/3/layout/HorizontalOrganizationChart"/>
    <dgm:cxn modelId="{D88B4258-6F73-4940-BB40-3FD04CA8C7C7}" type="presParOf" srcId="{23EF5878-BB80-4D2B-BDCE-97E628C1854D}" destId="{1D9006AF-3332-4443-A026-EB4E23E1C7AA}" srcOrd="1" destOrd="0" presId="urn:microsoft.com/office/officeart/2009/3/layout/HorizontalOrganizationChart"/>
    <dgm:cxn modelId="{D61C42C6-F128-49D5-AE25-9D2EA6D33D4F}" type="presParOf" srcId="{1D9006AF-3332-4443-A026-EB4E23E1C7AA}" destId="{412C6D31-5428-4B1B-96FB-0E00DEA1FAF6}" srcOrd="0" destOrd="0" presId="urn:microsoft.com/office/officeart/2009/3/layout/HorizontalOrganizationChart"/>
    <dgm:cxn modelId="{81890DDC-1729-4E26-A9CA-07699481D6D8}" type="presParOf" srcId="{1D9006AF-3332-4443-A026-EB4E23E1C7AA}" destId="{D25C9B5F-F992-498E-997B-EC99C9D72A15}" srcOrd="1" destOrd="0" presId="urn:microsoft.com/office/officeart/2009/3/layout/HorizontalOrganizationChart"/>
    <dgm:cxn modelId="{C72EF2FB-6641-4540-9D04-7C4D93D28688}" type="presParOf" srcId="{D25C9B5F-F992-498E-997B-EC99C9D72A15}" destId="{095B3609-DCB2-4D59-A868-F97EB572B466}" srcOrd="0" destOrd="0" presId="urn:microsoft.com/office/officeart/2009/3/layout/HorizontalOrganizationChart"/>
    <dgm:cxn modelId="{8CD6C83A-2E80-4AD5-B5F3-E16B0D5D20A5}" type="presParOf" srcId="{095B3609-DCB2-4D59-A868-F97EB572B466}" destId="{213AC507-0678-46F2-83A6-D2152487EBDC}" srcOrd="0" destOrd="0" presId="urn:microsoft.com/office/officeart/2009/3/layout/HorizontalOrganizationChart"/>
    <dgm:cxn modelId="{178E41CF-13C7-499C-B021-F22CC329500D}" type="presParOf" srcId="{095B3609-DCB2-4D59-A868-F97EB572B466}" destId="{808FFEDC-6CC8-4DD6-B11E-4D3963E07B8D}" srcOrd="1" destOrd="0" presId="urn:microsoft.com/office/officeart/2009/3/layout/HorizontalOrganizationChart"/>
    <dgm:cxn modelId="{AD97E34E-0C85-4BAF-9EED-F049AE1A8503}" type="presParOf" srcId="{D25C9B5F-F992-498E-997B-EC99C9D72A15}" destId="{04EC5996-8B85-4AD4-B123-37812FB9581C}" srcOrd="1" destOrd="0" presId="urn:microsoft.com/office/officeart/2009/3/layout/HorizontalOrganizationChart"/>
    <dgm:cxn modelId="{8625BC78-1F3F-44A0-8E5C-E047C733B189}" type="presParOf" srcId="{04EC5996-8B85-4AD4-B123-37812FB9581C}" destId="{B99AB123-DDF3-4DD8-9ED8-E65B8F359D9B}" srcOrd="0" destOrd="0" presId="urn:microsoft.com/office/officeart/2009/3/layout/HorizontalOrganizationChart"/>
    <dgm:cxn modelId="{783D2C2C-1B2F-437A-B2E7-AD793B890744}" type="presParOf" srcId="{04EC5996-8B85-4AD4-B123-37812FB9581C}" destId="{450BAA8E-E325-437C-BEB5-B607836B1F9F}" srcOrd="1" destOrd="0" presId="urn:microsoft.com/office/officeart/2009/3/layout/HorizontalOrganizationChart"/>
    <dgm:cxn modelId="{AD8BA8D9-85D4-4D35-A0C6-48FCD7EABCFF}" type="presParOf" srcId="{450BAA8E-E325-437C-BEB5-B607836B1F9F}" destId="{091DA1CA-9606-4EAD-9FC5-8DA47571D397}" srcOrd="0" destOrd="0" presId="urn:microsoft.com/office/officeart/2009/3/layout/HorizontalOrganizationChart"/>
    <dgm:cxn modelId="{D7B4DAF8-13C4-417C-A659-6DC0D4A39210}" type="presParOf" srcId="{091DA1CA-9606-4EAD-9FC5-8DA47571D397}" destId="{036580D6-5134-4187-A159-C84EAE4F484B}" srcOrd="0" destOrd="0" presId="urn:microsoft.com/office/officeart/2009/3/layout/HorizontalOrganizationChart"/>
    <dgm:cxn modelId="{51DE9799-441A-414C-99F7-033C6D20CD8D}" type="presParOf" srcId="{091DA1CA-9606-4EAD-9FC5-8DA47571D397}" destId="{9FDA2573-16F3-4A2F-B4CB-7CBC98951119}" srcOrd="1" destOrd="0" presId="urn:microsoft.com/office/officeart/2009/3/layout/HorizontalOrganizationChart"/>
    <dgm:cxn modelId="{F7449530-D933-4C1E-8E51-1073A0A31C8D}" type="presParOf" srcId="{450BAA8E-E325-437C-BEB5-B607836B1F9F}" destId="{1E0A3B71-A48A-44FE-898C-CAA52738DD2F}" srcOrd="1" destOrd="0" presId="urn:microsoft.com/office/officeart/2009/3/layout/HorizontalOrganizationChart"/>
    <dgm:cxn modelId="{1FF72188-FCC4-498F-A1D3-FEB8A0E64D38}" type="presParOf" srcId="{450BAA8E-E325-437C-BEB5-B607836B1F9F}" destId="{5F2A6D42-6D79-4D24-AD6F-E09432101D08}" srcOrd="2" destOrd="0" presId="urn:microsoft.com/office/officeart/2009/3/layout/HorizontalOrganizationChart"/>
    <dgm:cxn modelId="{D30A4F66-CA5C-4E2A-ADAA-214F1735B63C}" type="presParOf" srcId="{D25C9B5F-F992-498E-997B-EC99C9D72A15}" destId="{F3F1FD4B-289B-4A9C-959D-17CA45AEECA3}" srcOrd="2" destOrd="0" presId="urn:microsoft.com/office/officeart/2009/3/layout/HorizontalOrganizationChart"/>
    <dgm:cxn modelId="{D10D89AD-2F86-4F3A-9592-009AE1D5CEBB}" type="presParOf" srcId="{1D9006AF-3332-4443-A026-EB4E23E1C7AA}" destId="{725F37A0-2332-4A24-8BA1-09C096FC9654}" srcOrd="2" destOrd="0" presId="urn:microsoft.com/office/officeart/2009/3/layout/HorizontalOrganizationChart"/>
    <dgm:cxn modelId="{DC7DBF1D-9D0A-4282-87C9-F02A76AA5FA5}" type="presParOf" srcId="{1D9006AF-3332-4443-A026-EB4E23E1C7AA}" destId="{28659FA4-1D00-4D7C-8317-A76AE4B6273F}" srcOrd="3" destOrd="0" presId="urn:microsoft.com/office/officeart/2009/3/layout/HorizontalOrganizationChart"/>
    <dgm:cxn modelId="{4D12C740-D112-4520-BD6B-5DE54636D7E8}" type="presParOf" srcId="{28659FA4-1D00-4D7C-8317-A76AE4B6273F}" destId="{2D37C3E3-0FA1-492E-B12C-0CBF7E14D6E1}" srcOrd="0" destOrd="0" presId="urn:microsoft.com/office/officeart/2009/3/layout/HorizontalOrganizationChart"/>
    <dgm:cxn modelId="{A79CC608-3D97-46C5-83FA-0DD749F5A734}" type="presParOf" srcId="{2D37C3E3-0FA1-492E-B12C-0CBF7E14D6E1}" destId="{C78C60DB-37F7-4CF0-A880-206FB51B5CD9}" srcOrd="0" destOrd="0" presId="urn:microsoft.com/office/officeart/2009/3/layout/HorizontalOrganizationChart"/>
    <dgm:cxn modelId="{EEBE69AE-3296-490C-A71D-48D1C82274E9}" type="presParOf" srcId="{2D37C3E3-0FA1-492E-B12C-0CBF7E14D6E1}" destId="{539D5A6D-656C-42E0-98B4-4FC7AD0BD3FA}" srcOrd="1" destOrd="0" presId="urn:microsoft.com/office/officeart/2009/3/layout/HorizontalOrganizationChart"/>
    <dgm:cxn modelId="{0CAC937C-0060-44D1-8E02-C1CA14F8A64F}" type="presParOf" srcId="{28659FA4-1D00-4D7C-8317-A76AE4B6273F}" destId="{CBE8BFAF-829E-4BE3-A588-FE41BC114D7A}" srcOrd="1" destOrd="0" presId="urn:microsoft.com/office/officeart/2009/3/layout/HorizontalOrganizationChart"/>
    <dgm:cxn modelId="{3296A6EC-C9AA-4C87-A2FB-5A669D2AA0CF}" type="presParOf" srcId="{CBE8BFAF-829E-4BE3-A588-FE41BC114D7A}" destId="{55D40CBA-29DC-4855-BF7D-A51F9F38C0A8}" srcOrd="0" destOrd="0" presId="urn:microsoft.com/office/officeart/2009/3/layout/HorizontalOrganizationChart"/>
    <dgm:cxn modelId="{7F1DEACA-D188-4BDF-B74F-B2DDE212D8DD}" type="presParOf" srcId="{CBE8BFAF-829E-4BE3-A588-FE41BC114D7A}" destId="{AB2FF19A-5063-4AED-A9B5-D382988CC743}" srcOrd="1" destOrd="0" presId="urn:microsoft.com/office/officeart/2009/3/layout/HorizontalOrganizationChart"/>
    <dgm:cxn modelId="{3D906F35-0E92-4647-B8D8-ED555E89DAFE}" type="presParOf" srcId="{AB2FF19A-5063-4AED-A9B5-D382988CC743}" destId="{8C0E1F4A-C57E-48BB-B16A-0A8E37718941}" srcOrd="0" destOrd="0" presId="urn:microsoft.com/office/officeart/2009/3/layout/HorizontalOrganizationChart"/>
    <dgm:cxn modelId="{9E4DDBD4-23E0-4D0D-8AFA-44F22E63436F}" type="presParOf" srcId="{8C0E1F4A-C57E-48BB-B16A-0A8E37718941}" destId="{42D25168-251D-414C-BE64-A1C2ED414B3E}" srcOrd="0" destOrd="0" presId="urn:microsoft.com/office/officeart/2009/3/layout/HorizontalOrganizationChart"/>
    <dgm:cxn modelId="{A6730FAD-07BF-4578-BE52-0AE5F14DE819}" type="presParOf" srcId="{8C0E1F4A-C57E-48BB-B16A-0A8E37718941}" destId="{6E36FD23-6AEC-4758-BEBE-53DFF0E15E32}" srcOrd="1" destOrd="0" presId="urn:microsoft.com/office/officeart/2009/3/layout/HorizontalOrganizationChart"/>
    <dgm:cxn modelId="{1254CFFB-AFB7-4A7B-8956-B5AC5D7D04AA}" type="presParOf" srcId="{AB2FF19A-5063-4AED-A9B5-D382988CC743}" destId="{A09EFF8C-B464-4D46-B0E4-12D4E0E6C49E}" srcOrd="1" destOrd="0" presId="urn:microsoft.com/office/officeart/2009/3/layout/HorizontalOrganizationChart"/>
    <dgm:cxn modelId="{328CA7F3-65FF-485C-92DD-7602C08313AD}" type="presParOf" srcId="{AB2FF19A-5063-4AED-A9B5-D382988CC743}" destId="{8E568A0A-D2D3-4B74-AC1C-3FD656F0BCB6}" srcOrd="2" destOrd="0" presId="urn:microsoft.com/office/officeart/2009/3/layout/HorizontalOrganizationChart"/>
    <dgm:cxn modelId="{B23E8373-8DB9-4883-8B11-B19501772055}" type="presParOf" srcId="{28659FA4-1D00-4D7C-8317-A76AE4B6273F}" destId="{3CBCFEF5-6161-4AFA-8E16-6D5F63002D2D}" srcOrd="2" destOrd="0" presId="urn:microsoft.com/office/officeart/2009/3/layout/HorizontalOrganizationChart"/>
    <dgm:cxn modelId="{6B108665-B815-4565-A5AD-A4F3C58989E7}" type="presParOf" srcId="{1D9006AF-3332-4443-A026-EB4E23E1C7AA}" destId="{B71DBF42-90C3-4DBB-ACA3-ADF039D07BCE}" srcOrd="4" destOrd="0" presId="urn:microsoft.com/office/officeart/2009/3/layout/HorizontalOrganizationChart"/>
    <dgm:cxn modelId="{D325129D-3145-4BE3-8CCE-49B697864B49}" type="presParOf" srcId="{1D9006AF-3332-4443-A026-EB4E23E1C7AA}" destId="{5E3D24A7-A034-4D45-A80D-0EFA2AAE9857}" srcOrd="5" destOrd="0" presId="urn:microsoft.com/office/officeart/2009/3/layout/HorizontalOrganizationChart"/>
    <dgm:cxn modelId="{81BC6457-6643-411C-9478-EC7330465041}" type="presParOf" srcId="{5E3D24A7-A034-4D45-A80D-0EFA2AAE9857}" destId="{1D980082-B144-4314-89F4-2C0457BEC8A1}" srcOrd="0" destOrd="0" presId="urn:microsoft.com/office/officeart/2009/3/layout/HorizontalOrganizationChart"/>
    <dgm:cxn modelId="{7EFB9FCE-7B47-498F-A281-25C2B9774F18}" type="presParOf" srcId="{1D980082-B144-4314-89F4-2C0457BEC8A1}" destId="{926D9F4A-D168-42DA-81FF-B3E607198B30}" srcOrd="0" destOrd="0" presId="urn:microsoft.com/office/officeart/2009/3/layout/HorizontalOrganizationChart"/>
    <dgm:cxn modelId="{E9412CD8-B842-4EDC-9C1A-9CDB4A01A8D6}" type="presParOf" srcId="{1D980082-B144-4314-89F4-2C0457BEC8A1}" destId="{7AB90FD5-B691-4C11-85CA-F0F88FBA1D76}" srcOrd="1" destOrd="0" presId="urn:microsoft.com/office/officeart/2009/3/layout/HorizontalOrganizationChart"/>
    <dgm:cxn modelId="{58EF731D-F003-4013-8E12-D0982EC0DC8C}" type="presParOf" srcId="{5E3D24A7-A034-4D45-A80D-0EFA2AAE9857}" destId="{01F4B1C8-B62F-4D0D-A14E-26FC2966879F}" srcOrd="1" destOrd="0" presId="urn:microsoft.com/office/officeart/2009/3/layout/HorizontalOrganizationChart"/>
    <dgm:cxn modelId="{77DEB8BE-597C-4D68-A57B-0624FC7899A5}" type="presParOf" srcId="{01F4B1C8-B62F-4D0D-A14E-26FC2966879F}" destId="{7C6FC6DB-BFB4-4173-BF14-CE8688EF5236}" srcOrd="0" destOrd="0" presId="urn:microsoft.com/office/officeart/2009/3/layout/HorizontalOrganizationChart"/>
    <dgm:cxn modelId="{5AC0F023-F1AA-4775-B3C6-145E29E2B4AF}" type="presParOf" srcId="{01F4B1C8-B62F-4D0D-A14E-26FC2966879F}" destId="{4DAB1453-8A6B-45A3-A717-18222CFB5B21}" srcOrd="1" destOrd="0" presId="urn:microsoft.com/office/officeart/2009/3/layout/HorizontalOrganizationChart"/>
    <dgm:cxn modelId="{33B02141-4825-494F-8818-786E14A7A261}" type="presParOf" srcId="{4DAB1453-8A6B-45A3-A717-18222CFB5B21}" destId="{448105AB-E86F-4F6A-81AC-5D62B54950E3}" srcOrd="0" destOrd="0" presId="urn:microsoft.com/office/officeart/2009/3/layout/HorizontalOrganizationChart"/>
    <dgm:cxn modelId="{B517DA64-A8B3-4A4C-B566-9FC4CEC7951A}" type="presParOf" srcId="{448105AB-E86F-4F6A-81AC-5D62B54950E3}" destId="{E059293E-1B46-48FC-8BB0-6CE5831659A1}" srcOrd="0" destOrd="0" presId="urn:microsoft.com/office/officeart/2009/3/layout/HorizontalOrganizationChart"/>
    <dgm:cxn modelId="{C604D7D5-C715-473F-A91B-81B12FEF1EA6}" type="presParOf" srcId="{448105AB-E86F-4F6A-81AC-5D62B54950E3}" destId="{AC7D7E2D-26A8-42ED-A591-F0F72F855045}" srcOrd="1" destOrd="0" presId="urn:microsoft.com/office/officeart/2009/3/layout/HorizontalOrganizationChart"/>
    <dgm:cxn modelId="{388236D6-1EDA-4C84-A421-1819F215E92D}" type="presParOf" srcId="{4DAB1453-8A6B-45A3-A717-18222CFB5B21}" destId="{D6BAB238-BDFB-4C06-94E9-0548FB31E285}" srcOrd="1" destOrd="0" presId="urn:microsoft.com/office/officeart/2009/3/layout/HorizontalOrganizationChart"/>
    <dgm:cxn modelId="{5AFF9A22-56A1-4BC5-8342-F99C0848C993}" type="presParOf" srcId="{4DAB1453-8A6B-45A3-A717-18222CFB5B21}" destId="{68B20DC7-7383-435A-B2C1-B39602C86A35}" srcOrd="2" destOrd="0" presId="urn:microsoft.com/office/officeart/2009/3/layout/HorizontalOrganizationChart"/>
    <dgm:cxn modelId="{5702EC4B-BE88-4C88-849F-7934D00D9D6A}" type="presParOf" srcId="{5E3D24A7-A034-4D45-A80D-0EFA2AAE9857}" destId="{363B50CD-62FB-45A0-A325-ADA5422763B5}" srcOrd="2" destOrd="0" presId="urn:microsoft.com/office/officeart/2009/3/layout/HorizontalOrganizationChart"/>
    <dgm:cxn modelId="{05B9F8FD-4544-49B7-9F4D-1923BB20EAE3}" type="presParOf" srcId="{23EF5878-BB80-4D2B-BDCE-97E628C1854D}" destId="{CC6AB867-02EF-413E-AF71-819A23D69166}" srcOrd="2" destOrd="0" presId="urn:microsoft.com/office/officeart/2009/3/layout/HorizontalOrganizationChart"/>
    <dgm:cxn modelId="{139237CD-9B0B-4493-B8AE-BF7ABB807252}" type="presParOf" srcId="{AD79B44E-D904-4A9E-975E-EAB9D5AB9795}" destId="{F056B3C7-9B06-49CC-B5BD-A2194761A1DE}" srcOrd="4" destOrd="0" presId="urn:microsoft.com/office/officeart/2009/3/layout/HorizontalOrganizationChart"/>
    <dgm:cxn modelId="{1B560FE9-1BA7-4F09-84E2-0CEF1A339971}" type="presParOf" srcId="{AD79B44E-D904-4A9E-975E-EAB9D5AB9795}" destId="{5C3F6283-0BFE-407B-B246-70D1FFF43ED1}" srcOrd="5" destOrd="0" presId="urn:microsoft.com/office/officeart/2009/3/layout/HorizontalOrganizationChart"/>
    <dgm:cxn modelId="{88B009E3-CA03-40B5-AE1D-D2CACF3B3A68}" type="presParOf" srcId="{5C3F6283-0BFE-407B-B246-70D1FFF43ED1}" destId="{6E4D5EF8-EB16-4C59-9621-8BD03924DFC9}" srcOrd="0" destOrd="0" presId="urn:microsoft.com/office/officeart/2009/3/layout/HorizontalOrganizationChart"/>
    <dgm:cxn modelId="{11997219-8600-4F03-971A-98B72B2D6C48}" type="presParOf" srcId="{6E4D5EF8-EB16-4C59-9621-8BD03924DFC9}" destId="{BC358762-6715-4FB4-B8D4-7B7FDAB30063}" srcOrd="0" destOrd="0" presId="urn:microsoft.com/office/officeart/2009/3/layout/HorizontalOrganizationChart"/>
    <dgm:cxn modelId="{E7D849A0-0D33-4C27-8D3E-067A65C9F8CB}" type="presParOf" srcId="{6E4D5EF8-EB16-4C59-9621-8BD03924DFC9}" destId="{0B2C25DF-ECB0-420F-930A-7031650077DD}" srcOrd="1" destOrd="0" presId="urn:microsoft.com/office/officeart/2009/3/layout/HorizontalOrganizationChart"/>
    <dgm:cxn modelId="{90B206E3-9862-4820-8885-682E3245405F}" type="presParOf" srcId="{5C3F6283-0BFE-407B-B246-70D1FFF43ED1}" destId="{DA9A9CFF-CBD1-402D-9418-EB8AA16CBC31}" srcOrd="1" destOrd="0" presId="urn:microsoft.com/office/officeart/2009/3/layout/HorizontalOrganizationChart"/>
    <dgm:cxn modelId="{B0131A3B-F7B9-402E-A215-51A605ABE843}" type="presParOf" srcId="{DA9A9CFF-CBD1-402D-9418-EB8AA16CBC31}" destId="{3307566B-1E65-48A8-92CD-6105BC748CDC}" srcOrd="0" destOrd="0" presId="urn:microsoft.com/office/officeart/2009/3/layout/HorizontalOrganizationChart"/>
    <dgm:cxn modelId="{0E3565A3-1994-45C2-B5D6-AA6897E7FBC4}" type="presParOf" srcId="{DA9A9CFF-CBD1-402D-9418-EB8AA16CBC31}" destId="{1541E70F-96C9-4684-8786-139D689EB03E}" srcOrd="1" destOrd="0" presId="urn:microsoft.com/office/officeart/2009/3/layout/HorizontalOrganizationChart"/>
    <dgm:cxn modelId="{5CF3B6BA-9D85-4917-9281-A21308A0AB20}" type="presParOf" srcId="{1541E70F-96C9-4684-8786-139D689EB03E}" destId="{69061491-1BE6-40EF-9B9A-282E44A659E9}" srcOrd="0" destOrd="0" presId="urn:microsoft.com/office/officeart/2009/3/layout/HorizontalOrganizationChart"/>
    <dgm:cxn modelId="{FDF5447D-F122-49EB-AE9B-AFEA7ED9F829}" type="presParOf" srcId="{69061491-1BE6-40EF-9B9A-282E44A659E9}" destId="{8A45AE90-F126-41DD-BA4B-63028C0FED56}" srcOrd="0" destOrd="0" presId="urn:microsoft.com/office/officeart/2009/3/layout/HorizontalOrganizationChart"/>
    <dgm:cxn modelId="{0C511C32-9B16-4FB4-98A5-35A882E01629}" type="presParOf" srcId="{69061491-1BE6-40EF-9B9A-282E44A659E9}" destId="{8BA6FB93-49BD-432D-85FA-2CFAC3585305}" srcOrd="1" destOrd="0" presId="urn:microsoft.com/office/officeart/2009/3/layout/HorizontalOrganizationChart"/>
    <dgm:cxn modelId="{EC1BE718-AF25-465D-8EFC-A0E4A5840F32}" type="presParOf" srcId="{1541E70F-96C9-4684-8786-139D689EB03E}" destId="{6A4BB573-DEF3-4E1B-8078-1BB12BCBD3C7}" srcOrd="1" destOrd="0" presId="urn:microsoft.com/office/officeart/2009/3/layout/HorizontalOrganizationChart"/>
    <dgm:cxn modelId="{F1AC069F-66B4-4AA0-958B-E0CC21C6DA43}" type="presParOf" srcId="{6A4BB573-DEF3-4E1B-8078-1BB12BCBD3C7}" destId="{5CD47642-74F0-4F1D-908C-54248335271D}" srcOrd="0" destOrd="0" presId="urn:microsoft.com/office/officeart/2009/3/layout/HorizontalOrganizationChart"/>
    <dgm:cxn modelId="{79985D8C-F7C2-46BC-8644-BA1D772FC257}" type="presParOf" srcId="{6A4BB573-DEF3-4E1B-8078-1BB12BCBD3C7}" destId="{436D92D9-C66B-4297-8A39-D0D3859F6794}" srcOrd="1" destOrd="0" presId="urn:microsoft.com/office/officeart/2009/3/layout/HorizontalOrganizationChart"/>
    <dgm:cxn modelId="{82E3844C-86D6-4146-BB33-6946CE8BAE3C}" type="presParOf" srcId="{436D92D9-C66B-4297-8A39-D0D3859F6794}" destId="{79C12C1E-69D0-4FDB-A344-B8959A19D42B}" srcOrd="0" destOrd="0" presId="urn:microsoft.com/office/officeart/2009/3/layout/HorizontalOrganizationChart"/>
    <dgm:cxn modelId="{BE37F772-D1B5-4300-9CC0-A3E40E5A0079}" type="presParOf" srcId="{79C12C1E-69D0-4FDB-A344-B8959A19D42B}" destId="{6C04789E-46CD-47BF-8736-302BD27592BE}" srcOrd="0" destOrd="0" presId="urn:microsoft.com/office/officeart/2009/3/layout/HorizontalOrganizationChart"/>
    <dgm:cxn modelId="{9DDB09F8-EE8D-4DC3-A309-6D3B5D8ECEA9}" type="presParOf" srcId="{79C12C1E-69D0-4FDB-A344-B8959A19D42B}" destId="{A0EFCE20-3BD8-4CEE-9D2F-1A4B95B7D211}" srcOrd="1" destOrd="0" presId="urn:microsoft.com/office/officeart/2009/3/layout/HorizontalOrganizationChart"/>
    <dgm:cxn modelId="{940D2B98-B68E-4825-82C5-E8706FE8962B}" type="presParOf" srcId="{436D92D9-C66B-4297-8A39-D0D3859F6794}" destId="{503AE5DC-960B-4766-A129-1E7DFB0BC6E9}" srcOrd="1" destOrd="0" presId="urn:microsoft.com/office/officeart/2009/3/layout/HorizontalOrganizationChart"/>
    <dgm:cxn modelId="{A26AD8C9-898B-43D3-AA4E-188A7FB1660F}" type="presParOf" srcId="{436D92D9-C66B-4297-8A39-D0D3859F6794}" destId="{19CF8348-1BB1-4248-BC58-49D5EC6D9181}" srcOrd="2" destOrd="0" presId="urn:microsoft.com/office/officeart/2009/3/layout/HorizontalOrganizationChart"/>
    <dgm:cxn modelId="{526C2C7B-667D-4B6C-AEAC-B79280396661}" type="presParOf" srcId="{1541E70F-96C9-4684-8786-139D689EB03E}" destId="{80948FCB-6D4A-414B-ACB6-6905A54A5373}" srcOrd="2" destOrd="0" presId="urn:microsoft.com/office/officeart/2009/3/layout/HorizontalOrganizationChart"/>
    <dgm:cxn modelId="{3E9BAC52-A7B7-407B-8D3D-723F86458054}" type="presParOf" srcId="{DA9A9CFF-CBD1-402D-9418-EB8AA16CBC31}" destId="{221E7E05-AD1F-4B74-B00F-6DD4341BD097}" srcOrd="2" destOrd="0" presId="urn:microsoft.com/office/officeart/2009/3/layout/HorizontalOrganizationChart"/>
    <dgm:cxn modelId="{52BCC086-84AF-4196-BB24-0547D2A67C77}" type="presParOf" srcId="{DA9A9CFF-CBD1-402D-9418-EB8AA16CBC31}" destId="{0AC00DA7-89CB-4316-A4C7-8B44BD50035C}" srcOrd="3" destOrd="0" presId="urn:microsoft.com/office/officeart/2009/3/layout/HorizontalOrganizationChart"/>
    <dgm:cxn modelId="{95E26F4B-684B-4AF6-9432-BA29FDFEA1E5}" type="presParOf" srcId="{0AC00DA7-89CB-4316-A4C7-8B44BD50035C}" destId="{D67DC63B-6BE5-4661-A100-3063B6233546}" srcOrd="0" destOrd="0" presId="urn:microsoft.com/office/officeart/2009/3/layout/HorizontalOrganizationChart"/>
    <dgm:cxn modelId="{CBF27ACC-6196-405E-8435-C90B8A409AFE}" type="presParOf" srcId="{D67DC63B-6BE5-4661-A100-3063B6233546}" destId="{FDA2F540-38F0-49C9-9683-B777D0C946D9}" srcOrd="0" destOrd="0" presId="urn:microsoft.com/office/officeart/2009/3/layout/HorizontalOrganizationChart"/>
    <dgm:cxn modelId="{3F0BEAC3-91AF-42CF-B480-E281D5BE5195}" type="presParOf" srcId="{D67DC63B-6BE5-4661-A100-3063B6233546}" destId="{C884DDFD-2C89-481A-9A52-20769CB25801}" srcOrd="1" destOrd="0" presId="urn:microsoft.com/office/officeart/2009/3/layout/HorizontalOrganizationChart"/>
    <dgm:cxn modelId="{051CA41B-7E8F-4621-B3C4-82F8A216B1D5}" type="presParOf" srcId="{0AC00DA7-89CB-4316-A4C7-8B44BD50035C}" destId="{E9EBD4E5-2887-4860-978F-C744AADB27D2}" srcOrd="1" destOrd="0" presId="urn:microsoft.com/office/officeart/2009/3/layout/HorizontalOrganizationChart"/>
    <dgm:cxn modelId="{6086E701-C18D-476D-BA1B-ACADA479736B}" type="presParOf" srcId="{E9EBD4E5-2887-4860-978F-C744AADB27D2}" destId="{29EDACFD-A673-4C17-9304-CA4543B97CB1}" srcOrd="0" destOrd="0" presId="urn:microsoft.com/office/officeart/2009/3/layout/HorizontalOrganizationChart"/>
    <dgm:cxn modelId="{5D1F4862-9A39-4028-8D02-C917B3FF83CC}" type="presParOf" srcId="{E9EBD4E5-2887-4860-978F-C744AADB27D2}" destId="{46AD1047-08C0-4983-B502-0512B8D1361B}" srcOrd="1" destOrd="0" presId="urn:microsoft.com/office/officeart/2009/3/layout/HorizontalOrganizationChart"/>
    <dgm:cxn modelId="{5E309C04-1B86-41A8-BBC0-D23DEEF88647}" type="presParOf" srcId="{46AD1047-08C0-4983-B502-0512B8D1361B}" destId="{5B7ED3C0-D576-4522-AD17-D39D844A7082}" srcOrd="0" destOrd="0" presId="urn:microsoft.com/office/officeart/2009/3/layout/HorizontalOrganizationChart"/>
    <dgm:cxn modelId="{EF2A1AC8-CF5B-4A08-903E-6C1123DBCE79}" type="presParOf" srcId="{5B7ED3C0-D576-4522-AD17-D39D844A7082}" destId="{07B9ED2F-3B2F-4C57-B268-289F0CF3F155}" srcOrd="0" destOrd="0" presId="urn:microsoft.com/office/officeart/2009/3/layout/HorizontalOrganizationChart"/>
    <dgm:cxn modelId="{56C2F72C-D66B-4B7C-B82D-7242D67E478A}" type="presParOf" srcId="{5B7ED3C0-D576-4522-AD17-D39D844A7082}" destId="{C66E9184-72E1-40F7-90ED-2EA8193CACB5}" srcOrd="1" destOrd="0" presId="urn:microsoft.com/office/officeart/2009/3/layout/HorizontalOrganizationChart"/>
    <dgm:cxn modelId="{1AD5F40F-D2E9-42D2-9747-357041C34D84}" type="presParOf" srcId="{46AD1047-08C0-4983-B502-0512B8D1361B}" destId="{BAA09994-9BAA-4F39-A0DE-350F2DF0C798}" srcOrd="1" destOrd="0" presId="urn:microsoft.com/office/officeart/2009/3/layout/HorizontalOrganizationChart"/>
    <dgm:cxn modelId="{9ADDE3C0-CE02-46E5-8669-58044E423E8A}" type="presParOf" srcId="{46AD1047-08C0-4983-B502-0512B8D1361B}" destId="{F9C57B2B-4AEA-4CAD-AFDC-17D562E271E7}" srcOrd="2" destOrd="0" presId="urn:microsoft.com/office/officeart/2009/3/layout/HorizontalOrganizationChart"/>
    <dgm:cxn modelId="{A486ADDA-61B3-4B3C-ABE1-A51120A6A85C}" type="presParOf" srcId="{0AC00DA7-89CB-4316-A4C7-8B44BD50035C}" destId="{DFA5D3C0-7587-4220-9356-21182D5BE9DE}" srcOrd="2" destOrd="0" presId="urn:microsoft.com/office/officeart/2009/3/layout/HorizontalOrganizationChart"/>
    <dgm:cxn modelId="{84760247-90BD-46C5-ABCB-40D4079B0A82}" type="presParOf" srcId="{DA9A9CFF-CBD1-402D-9418-EB8AA16CBC31}" destId="{7AE15E8C-C66D-41BD-A148-3FBBF7B2F62E}" srcOrd="4" destOrd="0" presId="urn:microsoft.com/office/officeart/2009/3/layout/HorizontalOrganizationChart"/>
    <dgm:cxn modelId="{7FA8E36B-7FB1-49B7-964C-FAB840FA1F44}" type="presParOf" srcId="{DA9A9CFF-CBD1-402D-9418-EB8AA16CBC31}" destId="{CE95FBDC-2D76-4615-AE09-1D78523F55CA}" srcOrd="5" destOrd="0" presId="urn:microsoft.com/office/officeart/2009/3/layout/HorizontalOrganizationChart"/>
    <dgm:cxn modelId="{AEA443DE-6817-4590-B7E0-54CF68471E34}" type="presParOf" srcId="{CE95FBDC-2D76-4615-AE09-1D78523F55CA}" destId="{034A18CE-F6FA-4789-85CB-069780911FF2}" srcOrd="0" destOrd="0" presId="urn:microsoft.com/office/officeart/2009/3/layout/HorizontalOrganizationChart"/>
    <dgm:cxn modelId="{8B5A3CD7-2736-4B5E-969A-25CD243472B6}" type="presParOf" srcId="{034A18CE-F6FA-4789-85CB-069780911FF2}" destId="{27D3D41D-7248-4C32-B6EE-B4C3A0137F80}" srcOrd="0" destOrd="0" presId="urn:microsoft.com/office/officeart/2009/3/layout/HorizontalOrganizationChart"/>
    <dgm:cxn modelId="{62EE8F7C-6A67-4CC2-B073-88A8DA7792B1}" type="presParOf" srcId="{034A18CE-F6FA-4789-85CB-069780911FF2}" destId="{C41AAB28-0A93-40DB-93F7-36D84559B16B}" srcOrd="1" destOrd="0" presId="urn:microsoft.com/office/officeart/2009/3/layout/HorizontalOrganizationChart"/>
    <dgm:cxn modelId="{A1364A15-968B-4297-9B4C-C65FB288526F}" type="presParOf" srcId="{CE95FBDC-2D76-4615-AE09-1D78523F55CA}" destId="{52144280-F058-4399-950D-D23CB88EF1F1}" srcOrd="1" destOrd="0" presId="urn:microsoft.com/office/officeart/2009/3/layout/HorizontalOrganizationChart"/>
    <dgm:cxn modelId="{89C89591-26D3-45EA-9B7C-C3A018B171C8}" type="presParOf" srcId="{52144280-F058-4399-950D-D23CB88EF1F1}" destId="{7B5B6AE2-8480-4CB3-8180-095F698449DD}" srcOrd="0" destOrd="0" presId="urn:microsoft.com/office/officeart/2009/3/layout/HorizontalOrganizationChart"/>
    <dgm:cxn modelId="{5F06F1B9-E191-4E9B-8D69-BA6DC4E1EAE4}" type="presParOf" srcId="{52144280-F058-4399-950D-D23CB88EF1F1}" destId="{C5D2B59F-2236-4885-BC10-063FC381A5FA}" srcOrd="1" destOrd="0" presId="urn:microsoft.com/office/officeart/2009/3/layout/HorizontalOrganizationChart"/>
    <dgm:cxn modelId="{BC85439C-16E5-4E5C-B67A-4B76DCB5CF04}" type="presParOf" srcId="{C5D2B59F-2236-4885-BC10-063FC381A5FA}" destId="{E9A99F53-8892-4AA5-8DBA-4026988E9287}" srcOrd="0" destOrd="0" presId="urn:microsoft.com/office/officeart/2009/3/layout/HorizontalOrganizationChart"/>
    <dgm:cxn modelId="{D0FF2BDC-D345-40BD-9128-DBA03A2353C5}" type="presParOf" srcId="{E9A99F53-8892-4AA5-8DBA-4026988E9287}" destId="{A56221FF-5E1E-4257-A272-BC2FBBF3C770}" srcOrd="0" destOrd="0" presId="urn:microsoft.com/office/officeart/2009/3/layout/HorizontalOrganizationChart"/>
    <dgm:cxn modelId="{015B2ED9-E29C-4B82-BD53-3AECF0896A5C}" type="presParOf" srcId="{E9A99F53-8892-4AA5-8DBA-4026988E9287}" destId="{2E4B2540-5D67-4AA4-A423-189AF3936935}" srcOrd="1" destOrd="0" presId="urn:microsoft.com/office/officeart/2009/3/layout/HorizontalOrganizationChart"/>
    <dgm:cxn modelId="{BF506115-DFD6-46BF-8F25-F3C6E1A726C7}" type="presParOf" srcId="{C5D2B59F-2236-4885-BC10-063FC381A5FA}" destId="{EE9C475D-EFA5-46D2-AD4A-93BABAB51B32}" srcOrd="1" destOrd="0" presId="urn:microsoft.com/office/officeart/2009/3/layout/HorizontalOrganizationChart"/>
    <dgm:cxn modelId="{FCA58580-1586-422A-92AA-99A262660ED8}" type="presParOf" srcId="{C5D2B59F-2236-4885-BC10-063FC381A5FA}" destId="{FAA52734-A175-4324-9467-7083D87A21CE}" srcOrd="2" destOrd="0" presId="urn:microsoft.com/office/officeart/2009/3/layout/HorizontalOrganizationChart"/>
    <dgm:cxn modelId="{AF4BFF65-FC8D-4949-A97A-4770AD8193B6}" type="presParOf" srcId="{CE95FBDC-2D76-4615-AE09-1D78523F55CA}" destId="{F78A53C9-7AFB-42C7-96B0-38F8EB7D2127}" srcOrd="2" destOrd="0" presId="urn:microsoft.com/office/officeart/2009/3/layout/HorizontalOrganizationChart"/>
    <dgm:cxn modelId="{2654B3E9-4B9F-497B-A625-E8EEB38E564B}" type="presParOf" srcId="{5C3F6283-0BFE-407B-B246-70D1FFF43ED1}" destId="{831287F5-86D1-46A1-BB67-7C6A306F37D3}" srcOrd="2" destOrd="0" presId="urn:microsoft.com/office/officeart/2009/3/layout/HorizontalOrganizationChart"/>
    <dgm:cxn modelId="{C01C4F0C-65CE-4792-9A9E-17F5F0DAFD3E}" type="presParOf" srcId="{AD79B44E-D904-4A9E-975E-EAB9D5AB9795}" destId="{C264031F-1712-4C64-89EA-DDC3A25B1CB9}" srcOrd="6" destOrd="0" presId="urn:microsoft.com/office/officeart/2009/3/layout/HorizontalOrganizationChart"/>
    <dgm:cxn modelId="{26B63F00-6F96-431B-9309-540CE175B58F}" type="presParOf" srcId="{AD79B44E-D904-4A9E-975E-EAB9D5AB9795}" destId="{14BB268D-CDDA-4A3F-81B0-8266F5A06037}" srcOrd="7" destOrd="0" presId="urn:microsoft.com/office/officeart/2009/3/layout/HorizontalOrganizationChart"/>
    <dgm:cxn modelId="{2A9A95C5-AFF1-4100-B428-CD120E35E90D}" type="presParOf" srcId="{14BB268D-CDDA-4A3F-81B0-8266F5A06037}" destId="{8CD3282E-B990-4892-A3EA-3E275E4230CC}" srcOrd="0" destOrd="0" presId="urn:microsoft.com/office/officeart/2009/3/layout/HorizontalOrganizationChart"/>
    <dgm:cxn modelId="{F2426567-E1F3-4C89-8348-DD8DB6BBD454}" type="presParOf" srcId="{8CD3282E-B990-4892-A3EA-3E275E4230CC}" destId="{DEBD17BF-316A-437C-AE2E-33A3F2EC0FC4}" srcOrd="0" destOrd="0" presId="urn:microsoft.com/office/officeart/2009/3/layout/HorizontalOrganizationChart"/>
    <dgm:cxn modelId="{9524BB38-AA40-4271-B793-F527D879CBE3}" type="presParOf" srcId="{8CD3282E-B990-4892-A3EA-3E275E4230CC}" destId="{83118B56-BDC3-4819-A5CC-2A622EF21AFE}" srcOrd="1" destOrd="0" presId="urn:microsoft.com/office/officeart/2009/3/layout/HorizontalOrganizationChart"/>
    <dgm:cxn modelId="{E8C80516-E558-40A2-9B11-F06BF85432DC}" type="presParOf" srcId="{14BB268D-CDDA-4A3F-81B0-8266F5A06037}" destId="{41460B6D-D3C9-4382-9B46-D3EEB30C3B13}" srcOrd="1" destOrd="0" presId="urn:microsoft.com/office/officeart/2009/3/layout/HorizontalOrganizationChart"/>
    <dgm:cxn modelId="{19CF3549-DE1D-4AE3-97C8-FCECD9A39200}" type="presParOf" srcId="{41460B6D-D3C9-4382-9B46-D3EEB30C3B13}" destId="{3C732729-2E95-4EBF-99A1-AB97FBF2E9E8}" srcOrd="0" destOrd="0" presId="urn:microsoft.com/office/officeart/2009/3/layout/HorizontalOrganizationChart"/>
    <dgm:cxn modelId="{B657097C-B5CA-435E-AE15-0AFAC21D97E9}" type="presParOf" srcId="{41460B6D-D3C9-4382-9B46-D3EEB30C3B13}" destId="{053E4EFC-19EF-4BBC-9D5E-9BB0800BBDBB}" srcOrd="1" destOrd="0" presId="urn:microsoft.com/office/officeart/2009/3/layout/HorizontalOrganizationChart"/>
    <dgm:cxn modelId="{C7E0DDE2-BA7A-4DB7-9F48-0DC3CF6EB9AE}" type="presParOf" srcId="{053E4EFC-19EF-4BBC-9D5E-9BB0800BBDBB}" destId="{5F9C22B2-6374-4C7C-8B6C-E2FB80FF5CD9}" srcOrd="0" destOrd="0" presId="urn:microsoft.com/office/officeart/2009/3/layout/HorizontalOrganizationChart"/>
    <dgm:cxn modelId="{A2EC8AC8-A195-4E97-8A7D-45EF322B140F}" type="presParOf" srcId="{5F9C22B2-6374-4C7C-8B6C-E2FB80FF5CD9}" destId="{0EC44C2A-CE46-46C0-9E86-534DCB3C7D72}" srcOrd="0" destOrd="0" presId="urn:microsoft.com/office/officeart/2009/3/layout/HorizontalOrganizationChart"/>
    <dgm:cxn modelId="{1CF9087F-5670-433C-8F42-648C3ED4BA41}" type="presParOf" srcId="{5F9C22B2-6374-4C7C-8B6C-E2FB80FF5CD9}" destId="{218BC05A-31E7-4A54-93BD-56D716206DB4}" srcOrd="1" destOrd="0" presId="urn:microsoft.com/office/officeart/2009/3/layout/HorizontalOrganizationChart"/>
    <dgm:cxn modelId="{BC2E448B-2C35-4C88-9E18-A1D25E756BA2}" type="presParOf" srcId="{053E4EFC-19EF-4BBC-9D5E-9BB0800BBDBB}" destId="{BD8E50C2-7575-4ED1-9A39-F49965012B8D}" srcOrd="1" destOrd="0" presId="urn:microsoft.com/office/officeart/2009/3/layout/HorizontalOrganizationChart"/>
    <dgm:cxn modelId="{2B1278BB-71E1-41DC-97FF-665F12A12671}" type="presParOf" srcId="{053E4EFC-19EF-4BBC-9D5E-9BB0800BBDBB}" destId="{9DDCBB2C-E29A-4D3E-823E-AAC63B7ED4D9}" srcOrd="2" destOrd="0" presId="urn:microsoft.com/office/officeart/2009/3/layout/HorizontalOrganizationChart"/>
    <dgm:cxn modelId="{BAA77AEC-DFA0-46FE-AFA2-CE1E18D9E453}" type="presParOf" srcId="{14BB268D-CDDA-4A3F-81B0-8266F5A06037}" destId="{10B18947-55CA-4254-81ED-C3249C2F1AE6}" srcOrd="2" destOrd="0" presId="urn:microsoft.com/office/officeart/2009/3/layout/HorizontalOrganizationChart"/>
    <dgm:cxn modelId="{327D130E-39CA-4EFB-956F-8B8D0EE1A880}" type="presParOf" srcId="{BE663EC5-2C97-45AA-BF46-A0CDF896F71B}" destId="{F5763B42-6198-4E71-88B6-007C52B909B5}" srcOrd="2" destOrd="0" presId="urn:microsoft.com/office/officeart/2009/3/layout/HorizontalOrganizationChart"/>
  </dgm:cxnLst>
  <dgm:bg>
    <a:solidFill>
      <a:srgbClr val="FFFFFF"/>
    </a:solid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B51AE51-0B81-49FA-99DF-5EB7AE57A44C}" type="doc">
      <dgm:prSet loTypeId="urn:microsoft.com/office/officeart/2009/3/layout/HorizontalOrganizationChart" loCatId="hierarchy" qsTypeId="urn:microsoft.com/office/officeart/2005/8/quickstyle/simple1" qsCatId="simple" csTypeId="urn:microsoft.com/office/officeart/2005/8/colors/accent1_1" csCatId="accent1" phldr="1"/>
      <dgm:spPr/>
      <dgm:t>
        <a:bodyPr/>
        <a:lstStyle/>
        <a:p>
          <a:endParaRPr lang="zh-CN" altLang="en-US"/>
        </a:p>
      </dgm:t>
    </dgm:pt>
    <dgm:pt modelId="{6395A4C0-73F6-4BD7-BE4E-BEC4D091933B}">
      <dgm:prSet custT="1"/>
      <dgm:spPr/>
      <dgm:t>
        <a:bodyPr spcFirstLastPara="0" vert="horz" wrap="square" lIns="12700" tIns="12700" rIns="12700" bIns="12700" numCol="1" spcCol="1270" anchor="ctr" anchorCtr="0"/>
        <a:lstStyle/>
        <a:p>
          <a:r>
            <a:rPr lang="zh-CN" altLang="en-US" sz="2000" b="1" i="0" u="none" kern="1200" dirty="0" smtClean="0">
              <a:latin typeface="微软雅黑" panose="020B0503020204020204" pitchFamily="34" charset="-122"/>
              <a:ea typeface="微软雅黑" panose="020B0503020204020204" pitchFamily="34" charset="-122"/>
              <a:cs typeface="+mn-cs"/>
            </a:rPr>
            <a:t>第三节 </a:t>
          </a:r>
          <a:r>
            <a:rPr lang="zh-CN" altLang="en-US" sz="2000" b="1" i="0" u="none" kern="1200" dirty="0" smtClean="0">
              <a:latin typeface="微软雅黑" panose="020B0503020204020204" pitchFamily="34" charset="-122"/>
              <a:ea typeface="微软雅黑" panose="020B0503020204020204" pitchFamily="34" charset="-122"/>
              <a:cs typeface="+mn-cs"/>
            </a:rPr>
            <a:t>薪酬体系与薪酬管理</a:t>
          </a:r>
        </a:p>
      </dgm:t>
    </dgm:pt>
    <dgm:pt modelId="{DA14E7CA-531C-4F12-AA41-78658A079D4C}" type="parTrans" cxnId="{3462F839-2CD1-41FF-AE73-DFCA69B93CEE}">
      <dgm:prSet/>
      <dgm:spPr/>
      <dgm:t>
        <a:bodyPr/>
        <a:lstStyle/>
        <a:p>
          <a:endParaRPr lang="zh-CN" altLang="en-US" sz="1800">
            <a:latin typeface="微软雅黑" panose="020B0503020204020204" pitchFamily="34" charset="-122"/>
            <a:ea typeface="微软雅黑" panose="020B0503020204020204" pitchFamily="34" charset="-122"/>
          </a:endParaRPr>
        </a:p>
      </dgm:t>
    </dgm:pt>
    <dgm:pt modelId="{C97E25E7-4400-4F10-9D76-1F92A6037CFB}" type="sibTrans" cxnId="{3462F839-2CD1-41FF-AE73-DFCA69B93CEE}">
      <dgm:prSet/>
      <dgm:spPr/>
      <dgm:t>
        <a:bodyPr/>
        <a:lstStyle/>
        <a:p>
          <a:endParaRPr lang="zh-CN" altLang="en-US" sz="1800">
            <a:latin typeface="微软雅黑" panose="020B0503020204020204" pitchFamily="34" charset="-122"/>
            <a:ea typeface="微软雅黑" panose="020B0503020204020204" pitchFamily="34" charset="-122"/>
          </a:endParaRPr>
        </a:p>
      </dgm:t>
    </dgm:pt>
    <dgm:pt modelId="{E947FBB4-3BE0-45DB-A5DC-FB9A205115EB}">
      <dgm:prSet custT="1"/>
      <dgm:spPr/>
      <dgm:t>
        <a:bodyPr spcFirstLastPara="0" vert="horz" wrap="square" lIns="12700" tIns="12700" rIns="12700" bIns="12700" numCol="1" spcCol="1270" anchor="ctr" anchorCtr="0"/>
        <a:lstStyle/>
        <a:p>
          <a:pPr>
            <a:buFont typeface="Arial" panose="020B0604020202020204" pitchFamily="34" charset="0"/>
          </a:pPr>
          <a:r>
            <a:rPr lang="zh-CN" altLang="en-US" sz="2000" b="1" dirty="0" smtClean="0">
              <a:latin typeface="微软雅黑" panose="020B0503020204020204" pitchFamily="34" charset="-122"/>
              <a:ea typeface="微软雅黑" panose="020B0503020204020204" pitchFamily="34" charset="-122"/>
            </a:rPr>
            <a:t>宽带薪酬</a:t>
          </a:r>
          <a:endParaRPr lang="zh-CN" altLang="en-US" sz="2000" b="1" i="0" u="none" dirty="0">
            <a:solidFill>
              <a:schemeClr val="tx1"/>
            </a:solidFill>
            <a:latin typeface="微软雅黑" panose="020B0503020204020204" pitchFamily="34" charset="-122"/>
            <a:ea typeface="微软雅黑" panose="020B0503020204020204" pitchFamily="34" charset="-122"/>
            <a:cs typeface="+mn-cs"/>
          </a:endParaRPr>
        </a:p>
      </dgm:t>
    </dgm:pt>
    <dgm:pt modelId="{E252E3F8-9FA1-4E59-97B0-12AC3B494447}" type="parTrans" cxnId="{8B2FA357-EC13-48CA-AE64-8D80F31E78D7}">
      <dgm:prSet/>
      <dgm:spPr/>
      <dgm:t>
        <a:bodyPr/>
        <a:lstStyle/>
        <a:p>
          <a:endParaRPr lang="zh-CN" altLang="en-US"/>
        </a:p>
      </dgm:t>
    </dgm:pt>
    <dgm:pt modelId="{5FD878B5-EA77-4C80-B29F-95ABB21B3020}" type="sibTrans" cxnId="{8B2FA357-EC13-48CA-AE64-8D80F31E78D7}">
      <dgm:prSet/>
      <dgm:spPr/>
      <dgm:t>
        <a:bodyPr/>
        <a:lstStyle/>
        <a:p>
          <a:endParaRPr lang="zh-CN" altLang="en-US"/>
        </a:p>
      </dgm:t>
    </dgm:pt>
    <dgm:pt modelId="{2808221C-0E24-4B36-904F-35D9CE20F090}">
      <dgm:prSet custT="1"/>
      <dgm:spPr/>
      <dgm:t>
        <a:bodyPr spcFirstLastPara="0" vert="horz" wrap="square" lIns="12700" tIns="12700" rIns="12700" bIns="12700" numCol="1" spcCol="1270" anchor="ctr" anchorCtr="0"/>
        <a:lstStyle/>
        <a:p>
          <a:pPr>
            <a:buFont typeface="Arial" panose="020B0604020202020204" pitchFamily="34" charset="0"/>
          </a:pPr>
          <a:r>
            <a:rPr lang="zh-CN" altLang="en-US" sz="1800" b="1" i="0" u="none" dirty="0" smtClean="0">
              <a:solidFill>
                <a:schemeClr val="tx1"/>
              </a:solidFill>
              <a:latin typeface="微软雅黑" panose="020B0503020204020204" pitchFamily="34" charset="-122"/>
              <a:ea typeface="微软雅黑" panose="020B0503020204020204" pitchFamily="34" charset="-122"/>
              <a:cs typeface="+mn-cs"/>
            </a:rPr>
            <a:t>优点</a:t>
          </a:r>
          <a:endParaRPr lang="zh-CN" altLang="en-US" sz="1800" b="1" i="0" u="none" dirty="0">
            <a:solidFill>
              <a:schemeClr val="tx1"/>
            </a:solidFill>
            <a:latin typeface="微软雅黑" panose="020B0503020204020204" pitchFamily="34" charset="-122"/>
            <a:ea typeface="微软雅黑" panose="020B0503020204020204" pitchFamily="34" charset="-122"/>
            <a:cs typeface="+mn-cs"/>
          </a:endParaRPr>
        </a:p>
      </dgm:t>
    </dgm:pt>
    <dgm:pt modelId="{DBCAF850-6C8E-41A0-A6DD-E31F8FE610B8}" type="parTrans" cxnId="{71F4DBF3-6DB7-4DAB-A3FA-E9BF5E20DDC6}">
      <dgm:prSet/>
      <dgm:spPr/>
      <dgm:t>
        <a:bodyPr/>
        <a:lstStyle/>
        <a:p>
          <a:endParaRPr lang="zh-CN" altLang="en-US"/>
        </a:p>
      </dgm:t>
    </dgm:pt>
    <dgm:pt modelId="{08640B6B-B32C-42B0-A32B-561B48CAD8AF}" type="sibTrans" cxnId="{71F4DBF3-6DB7-4DAB-A3FA-E9BF5E20DDC6}">
      <dgm:prSet/>
      <dgm:spPr/>
      <dgm:t>
        <a:bodyPr/>
        <a:lstStyle/>
        <a:p>
          <a:endParaRPr lang="zh-CN" altLang="en-US"/>
        </a:p>
      </dgm:t>
    </dgm:pt>
    <dgm:pt modelId="{32B92780-ECA3-4BDA-8C6C-DF7E8B1DA783}">
      <dgm:prSet custT="1"/>
      <dgm:spPr/>
      <dgm:t>
        <a:bodyPr spcFirstLastPara="0" vert="horz" wrap="square" lIns="12700" tIns="12700" rIns="12700" bIns="12700" numCol="1" spcCol="1270" anchor="ctr" anchorCtr="0"/>
        <a:lstStyle/>
        <a:p>
          <a:r>
            <a:rPr lang="zh-CN" altLang="en-US" sz="1600" b="1" dirty="0" smtClean="0">
              <a:latin typeface="微软雅黑" panose="020B0503020204020204" pitchFamily="34" charset="-122"/>
              <a:ea typeface="微软雅黑" panose="020B0503020204020204" pitchFamily="34" charset="-122"/>
            </a:rPr>
            <a:t>员工方面：引导员工注重个人技能、</a:t>
          </a:r>
          <a:r>
            <a:rPr lang="zh-CN" altLang="en-US" sz="1600" b="1" dirty="0" smtClean="0">
              <a:solidFill>
                <a:srgbClr val="FF0000"/>
              </a:solidFill>
              <a:latin typeface="微软雅黑" panose="020B0503020204020204" pitchFamily="34" charset="-122"/>
              <a:ea typeface="微软雅黑" panose="020B0503020204020204" pitchFamily="34" charset="-122"/>
            </a:rPr>
            <a:t>能力</a:t>
          </a:r>
          <a:r>
            <a:rPr lang="zh-CN" altLang="en-US" sz="1600" b="1" dirty="0" smtClean="0">
              <a:solidFill>
                <a:schemeClr val="tx1"/>
              </a:solidFill>
              <a:latin typeface="微软雅黑" panose="020B0503020204020204" pitchFamily="34" charset="-122"/>
              <a:ea typeface="微软雅黑" panose="020B0503020204020204" pitchFamily="34" charset="-122"/>
            </a:rPr>
            <a:t>的</a:t>
          </a:r>
          <a:r>
            <a:rPr lang="zh-CN" altLang="en-US" sz="1600" b="1" dirty="0" smtClean="0">
              <a:solidFill>
                <a:srgbClr val="FF0000"/>
              </a:solidFill>
              <a:latin typeface="微软雅黑" panose="020B0503020204020204" pitchFamily="34" charset="-122"/>
              <a:ea typeface="微软雅黑" panose="020B0503020204020204" pitchFamily="34" charset="-122"/>
            </a:rPr>
            <a:t>提高；</a:t>
          </a:r>
          <a:r>
            <a:rPr lang="zh-CN" altLang="en-US" sz="1600" b="1" dirty="0" smtClean="0">
              <a:latin typeface="微软雅黑" panose="020B0503020204020204" pitchFamily="34" charset="-122"/>
              <a:ea typeface="微软雅黑" panose="020B0503020204020204" pitchFamily="34" charset="-122"/>
            </a:rPr>
            <a:t>推动良好的工作</a:t>
          </a:r>
          <a:r>
            <a:rPr lang="zh-CN" altLang="en-US" sz="1600" b="1" dirty="0" smtClean="0">
              <a:solidFill>
                <a:srgbClr val="FF0000"/>
              </a:solidFill>
              <a:latin typeface="微软雅黑" panose="020B0503020204020204" pitchFamily="34" charset="-122"/>
              <a:ea typeface="微软雅黑" panose="020B0503020204020204" pitchFamily="34" charset="-122"/>
            </a:rPr>
            <a:t>绩效；</a:t>
          </a:r>
          <a:r>
            <a:rPr lang="zh-CN" altLang="en-US" sz="1600" b="1" dirty="0" smtClean="0">
              <a:latin typeface="微软雅黑" panose="020B0503020204020204" pitchFamily="34" charset="-122"/>
              <a:ea typeface="微软雅黑" panose="020B0503020204020204" pitchFamily="34" charset="-122"/>
            </a:rPr>
            <a:t>建立一种集体</a:t>
          </a:r>
          <a:r>
            <a:rPr lang="zh-CN" altLang="en-US" sz="1600" b="1" dirty="0" smtClean="0">
              <a:solidFill>
                <a:srgbClr val="FF0000"/>
              </a:solidFill>
              <a:latin typeface="微软雅黑" panose="020B0503020204020204" pitchFamily="34" charset="-122"/>
              <a:ea typeface="微软雅黑" panose="020B0503020204020204" pitchFamily="34" charset="-122"/>
            </a:rPr>
            <a:t>凝聚力</a:t>
          </a:r>
          <a:endParaRPr lang="zh-CN" altLang="en-US" sz="1600" b="0" i="0" u="none" dirty="0" smtClean="0">
            <a:solidFill>
              <a:schemeClr val="tx1"/>
            </a:solidFill>
            <a:latin typeface="微软雅黑" panose="020B0503020204020204" pitchFamily="34" charset="-122"/>
            <a:ea typeface="微软雅黑" panose="020B0503020204020204" pitchFamily="34" charset="-122"/>
            <a:cs typeface="+mn-cs"/>
          </a:endParaRPr>
        </a:p>
      </dgm:t>
    </dgm:pt>
    <dgm:pt modelId="{172784AF-0B94-428A-9110-6F4095E449A3}" type="parTrans" cxnId="{8CD384A0-2E92-4B6E-B236-F145E0A961B1}">
      <dgm:prSet/>
      <dgm:spPr/>
      <dgm:t>
        <a:bodyPr/>
        <a:lstStyle/>
        <a:p>
          <a:endParaRPr lang="zh-CN" altLang="en-US"/>
        </a:p>
      </dgm:t>
    </dgm:pt>
    <dgm:pt modelId="{94030701-79FA-406B-9C6E-40495D0CC560}" type="sibTrans" cxnId="{8CD384A0-2E92-4B6E-B236-F145E0A961B1}">
      <dgm:prSet/>
      <dgm:spPr/>
      <dgm:t>
        <a:bodyPr/>
        <a:lstStyle/>
        <a:p>
          <a:endParaRPr lang="zh-CN" altLang="en-US"/>
        </a:p>
      </dgm:t>
    </dgm:pt>
    <dgm:pt modelId="{996608C9-4AB0-40CC-9CF1-8FCFB6F4C29F}">
      <dgm:prSet custT="1"/>
      <dgm:spPr/>
      <dgm:t>
        <a:bodyPr spcFirstLastPara="0" vert="horz" wrap="square" lIns="12700" tIns="12700" rIns="12700" bIns="12700" numCol="1" spcCol="1270" anchor="ctr" anchorCtr="0"/>
        <a:lstStyle/>
        <a:p>
          <a:pPr>
            <a:buFont typeface="Arial" panose="020B0604020202020204" pitchFamily="34" charset="0"/>
          </a:pPr>
          <a:r>
            <a:rPr lang="zh-CN" altLang="en-US" sz="1800" b="1" i="0" u="none" dirty="0" smtClean="0">
              <a:solidFill>
                <a:schemeClr val="tx1"/>
              </a:solidFill>
              <a:latin typeface="微软雅黑" panose="020B0503020204020204" pitchFamily="34" charset="-122"/>
              <a:ea typeface="微软雅黑" panose="020B0503020204020204" pitchFamily="34" charset="-122"/>
              <a:cs typeface="+mn-cs"/>
            </a:rPr>
            <a:t>缺点</a:t>
          </a:r>
          <a:endParaRPr lang="zh-CN" altLang="en-US" sz="1800" b="1" i="0" u="none" dirty="0">
            <a:solidFill>
              <a:schemeClr val="tx1"/>
            </a:solidFill>
            <a:latin typeface="微软雅黑" panose="020B0503020204020204" pitchFamily="34" charset="-122"/>
            <a:ea typeface="微软雅黑" panose="020B0503020204020204" pitchFamily="34" charset="-122"/>
            <a:cs typeface="+mn-cs"/>
          </a:endParaRPr>
        </a:p>
      </dgm:t>
    </dgm:pt>
    <dgm:pt modelId="{3166B054-9376-4026-BB66-0B252C1D4018}" type="parTrans" cxnId="{1844B0E2-C4BE-45DC-9EAB-3E5355190D63}">
      <dgm:prSet/>
      <dgm:spPr/>
      <dgm:t>
        <a:bodyPr/>
        <a:lstStyle/>
        <a:p>
          <a:endParaRPr lang="zh-CN" altLang="en-US"/>
        </a:p>
      </dgm:t>
    </dgm:pt>
    <dgm:pt modelId="{F223853F-BFD0-44DB-B69C-9E9D0E2DD039}" type="sibTrans" cxnId="{1844B0E2-C4BE-45DC-9EAB-3E5355190D63}">
      <dgm:prSet/>
      <dgm:spPr/>
      <dgm:t>
        <a:bodyPr/>
        <a:lstStyle/>
        <a:p>
          <a:endParaRPr lang="zh-CN" altLang="en-US"/>
        </a:p>
      </dgm:t>
    </dgm:pt>
    <dgm:pt modelId="{E05C8BC0-FDCC-454A-ACD3-B063BE8D557A}">
      <dgm:prSet custT="1"/>
      <dgm:spPr/>
      <dgm:t>
        <a:bodyPr spcFirstLastPara="0" vert="horz" wrap="square" lIns="12700" tIns="12700" rIns="12700" bIns="12700" numCol="1" spcCol="1270" anchor="ctr" anchorCtr="0"/>
        <a:lstStyle/>
        <a:p>
          <a:r>
            <a:rPr lang="zh-CN" altLang="en-US" sz="1600" b="1" dirty="0" smtClean="0">
              <a:latin typeface="微软雅黑" panose="020B0503020204020204" pitchFamily="34" charset="-122"/>
              <a:ea typeface="微软雅黑" panose="020B0503020204020204" pitchFamily="34" charset="-122"/>
            </a:rPr>
            <a:t>获取市场数据的难度很大，导致</a:t>
          </a:r>
          <a:r>
            <a:rPr lang="zh-CN" altLang="en-US" sz="1600" b="1" dirty="0" smtClean="0">
              <a:solidFill>
                <a:srgbClr val="FF0000"/>
              </a:solidFill>
              <a:latin typeface="微软雅黑" panose="020B0503020204020204" pitchFamily="34" charset="-122"/>
              <a:ea typeface="微软雅黑" panose="020B0503020204020204" pitchFamily="34" charset="-122"/>
            </a:rPr>
            <a:t>成本</a:t>
          </a:r>
          <a:r>
            <a:rPr lang="zh-CN" altLang="en-US" sz="1600" b="1" dirty="0" smtClean="0">
              <a:latin typeface="微软雅黑" panose="020B0503020204020204" pitchFamily="34" charset="-122"/>
              <a:ea typeface="微软雅黑" panose="020B0503020204020204" pitchFamily="34" charset="-122"/>
            </a:rPr>
            <a:t>上升；增加绩效</a:t>
          </a:r>
          <a:r>
            <a:rPr lang="zh-CN" altLang="en-US" sz="1600" b="1" dirty="0" smtClean="0">
              <a:solidFill>
                <a:srgbClr val="FF0000"/>
              </a:solidFill>
              <a:latin typeface="微软雅黑" panose="020B0503020204020204" pitchFamily="34" charset="-122"/>
              <a:ea typeface="微软雅黑" panose="020B0503020204020204" pitchFamily="34" charset="-122"/>
            </a:rPr>
            <a:t>管理压力；晋升机会减少；不适用</a:t>
          </a:r>
          <a:r>
            <a:rPr lang="zh-CN" altLang="en-US" sz="1600" b="1" dirty="0" smtClean="0">
              <a:latin typeface="微软雅黑" panose="020B0503020204020204" pitchFamily="34" charset="-122"/>
              <a:ea typeface="微软雅黑" panose="020B0503020204020204" pitchFamily="34" charset="-122"/>
            </a:rPr>
            <a:t>所有类型的组织</a:t>
          </a:r>
          <a:endParaRPr lang="zh-CN" altLang="en-US" sz="1600" b="0" i="0" u="none" dirty="0" smtClean="0">
            <a:solidFill>
              <a:schemeClr val="tx1"/>
            </a:solidFill>
            <a:latin typeface="微软雅黑" panose="020B0503020204020204" pitchFamily="34" charset="-122"/>
            <a:ea typeface="微软雅黑" panose="020B0503020204020204" pitchFamily="34" charset="-122"/>
            <a:cs typeface="+mn-cs"/>
          </a:endParaRPr>
        </a:p>
      </dgm:t>
    </dgm:pt>
    <dgm:pt modelId="{68CF24FB-638C-4CB7-973E-CDEEB2026EB0}" type="parTrans" cxnId="{CA1F8C88-FBC7-4DC8-9B73-391193BA46BA}">
      <dgm:prSet/>
      <dgm:spPr/>
      <dgm:t>
        <a:bodyPr/>
        <a:lstStyle/>
        <a:p>
          <a:endParaRPr lang="zh-CN" altLang="en-US"/>
        </a:p>
      </dgm:t>
    </dgm:pt>
    <dgm:pt modelId="{697C9C07-63A7-4DE1-B78C-19479C9D9B54}" type="sibTrans" cxnId="{CA1F8C88-FBC7-4DC8-9B73-391193BA46BA}">
      <dgm:prSet/>
      <dgm:spPr/>
      <dgm:t>
        <a:bodyPr/>
        <a:lstStyle/>
        <a:p>
          <a:endParaRPr lang="zh-CN" altLang="en-US"/>
        </a:p>
      </dgm:t>
    </dgm:pt>
    <dgm:pt modelId="{49D2C2C3-B7D7-468C-AD17-89E2C241CDAD}">
      <dgm:prSet custT="1"/>
      <dgm:spPr/>
      <dgm:t>
        <a:bodyPr spcFirstLastPara="0" vert="horz" wrap="square" lIns="12700" tIns="12700" rIns="12700" bIns="12700" numCol="1" spcCol="1270" anchor="ctr" anchorCtr="0"/>
        <a:lstStyle/>
        <a:p>
          <a:r>
            <a:rPr lang="zh-CN" altLang="en-US" sz="2000" b="1" dirty="0" smtClean="0">
              <a:latin typeface="微软雅黑" panose="020B0503020204020204" pitchFamily="34" charset="-122"/>
              <a:ea typeface="微软雅黑" panose="020B0503020204020204" pitchFamily="34" charset="-122"/>
            </a:rPr>
            <a:t>福利计划</a:t>
          </a:r>
        </a:p>
      </dgm:t>
    </dgm:pt>
    <dgm:pt modelId="{01EE0826-AC2C-49F3-8CCC-3400F715CBD5}" type="parTrans" cxnId="{DC73FC26-A76F-4764-8D9B-2D924992101D}">
      <dgm:prSet/>
      <dgm:spPr/>
      <dgm:t>
        <a:bodyPr/>
        <a:lstStyle/>
        <a:p>
          <a:endParaRPr lang="zh-CN" altLang="en-US"/>
        </a:p>
      </dgm:t>
    </dgm:pt>
    <dgm:pt modelId="{480EB31C-9EE8-4EE5-9805-47A8F4EFCAB8}" type="sibTrans" cxnId="{DC73FC26-A76F-4764-8D9B-2D924992101D}">
      <dgm:prSet/>
      <dgm:spPr/>
      <dgm:t>
        <a:bodyPr/>
        <a:lstStyle/>
        <a:p>
          <a:endParaRPr lang="zh-CN" altLang="en-US"/>
        </a:p>
      </dgm:t>
    </dgm:pt>
    <dgm:pt modelId="{8BD17270-95E0-4443-9710-ECB184357215}">
      <dgm:prSet custT="1"/>
      <dgm:spPr/>
      <dgm:t>
        <a:bodyPr spcFirstLastPara="0" vert="horz" wrap="square" lIns="12700" tIns="12700" rIns="12700" bIns="12700" numCol="1" spcCol="1270" anchor="ctr" anchorCtr="0"/>
        <a:lstStyle/>
        <a:p>
          <a:pPr>
            <a:buFont typeface="Arial" panose="020B0604020202020204" pitchFamily="34" charset="0"/>
          </a:pPr>
          <a:r>
            <a:rPr lang="zh-CN" altLang="en-US" sz="1800" b="1" i="0" u="none" dirty="0" smtClean="0">
              <a:solidFill>
                <a:srgbClr val="FF0000"/>
              </a:solidFill>
              <a:latin typeface="微软雅黑" panose="020B0503020204020204" pitchFamily="34" charset="-122"/>
              <a:ea typeface="微软雅黑" panose="020B0503020204020204" pitchFamily="34" charset="-122"/>
              <a:cs typeface="+mn-cs"/>
            </a:rPr>
            <a:t>强制性</a:t>
          </a:r>
          <a:endParaRPr lang="zh-CN" altLang="en-US" sz="1800" b="1" i="0" u="none" dirty="0">
            <a:solidFill>
              <a:srgbClr val="FF0000"/>
            </a:solidFill>
            <a:latin typeface="微软雅黑" panose="020B0503020204020204" pitchFamily="34" charset="-122"/>
            <a:ea typeface="微软雅黑" panose="020B0503020204020204" pitchFamily="34" charset="-122"/>
            <a:cs typeface="+mn-cs"/>
          </a:endParaRPr>
        </a:p>
      </dgm:t>
    </dgm:pt>
    <dgm:pt modelId="{80AF60FC-416B-46E4-A74B-61A210F9D3F8}" type="parTrans" cxnId="{CB53707E-476E-45FC-979F-2C44A2DD670A}">
      <dgm:prSet/>
      <dgm:spPr/>
      <dgm:t>
        <a:bodyPr/>
        <a:lstStyle/>
        <a:p>
          <a:endParaRPr lang="zh-CN" altLang="en-US"/>
        </a:p>
      </dgm:t>
    </dgm:pt>
    <dgm:pt modelId="{27CFDC0A-F79A-40BF-A905-DF01634F4A92}" type="sibTrans" cxnId="{CB53707E-476E-45FC-979F-2C44A2DD670A}">
      <dgm:prSet/>
      <dgm:spPr/>
      <dgm:t>
        <a:bodyPr/>
        <a:lstStyle/>
        <a:p>
          <a:endParaRPr lang="zh-CN" altLang="en-US"/>
        </a:p>
      </dgm:t>
    </dgm:pt>
    <dgm:pt modelId="{DC140A55-735B-4832-9E19-BDD2F7F111E7}">
      <dgm:prSet custT="1"/>
      <dgm:spPr/>
      <dgm:t>
        <a:bodyPr spcFirstLastPara="0" vert="horz" wrap="square" lIns="12700" tIns="12700" rIns="12700" bIns="12700" numCol="1" spcCol="1270" anchor="ctr" anchorCtr="0"/>
        <a:lstStyle/>
        <a:p>
          <a:r>
            <a:rPr lang="zh-CN" altLang="en-US" sz="1600" b="1" dirty="0" smtClean="0">
              <a:latin typeface="微软雅黑" panose="020B0503020204020204" pitchFamily="34" charset="-122"/>
              <a:ea typeface="微软雅黑" panose="020B0503020204020204" pitchFamily="34" charset="-122"/>
            </a:rPr>
            <a:t>五险一金</a:t>
          </a:r>
          <a:r>
            <a:rPr lang="zh-CN" altLang="en-US" sz="1600" dirty="0" smtClean="0">
              <a:latin typeface="微软雅黑" panose="020B0503020204020204" pitchFamily="34" charset="-122"/>
              <a:ea typeface="微软雅黑" panose="020B0503020204020204" pitchFamily="34" charset="-122"/>
            </a:rPr>
            <a:t>、病假、产假、丧假、婚假、探亲假、</a:t>
          </a:r>
          <a:r>
            <a:rPr lang="zh-CN" altLang="en-US" sz="1600" b="1" dirty="0" smtClean="0">
              <a:latin typeface="微软雅黑" panose="020B0503020204020204" pitchFamily="34" charset="-122"/>
              <a:ea typeface="微软雅黑" panose="020B0503020204020204" pitchFamily="34" charset="-122"/>
              <a:cs typeface="Times New Roman" panose="02020603050405020304" pitchFamily="18" charset="0"/>
            </a:rPr>
            <a:t>安全保障福利</a:t>
          </a:r>
          <a:endParaRPr lang="zh-CN" altLang="en-US" sz="1600" b="0" i="0" u="none" dirty="0" smtClean="0">
            <a:solidFill>
              <a:schemeClr val="tx1"/>
            </a:solidFill>
            <a:latin typeface="微软雅黑" panose="020B0503020204020204" pitchFamily="34" charset="-122"/>
            <a:ea typeface="微软雅黑" panose="020B0503020204020204" pitchFamily="34" charset="-122"/>
            <a:cs typeface="+mn-cs"/>
          </a:endParaRPr>
        </a:p>
      </dgm:t>
    </dgm:pt>
    <dgm:pt modelId="{24FCEDFB-6084-4A25-8732-9D24A4F56891}" type="parTrans" cxnId="{DD574DB5-8E7E-4FBC-A53F-C900981A4D13}">
      <dgm:prSet/>
      <dgm:spPr/>
      <dgm:t>
        <a:bodyPr/>
        <a:lstStyle/>
        <a:p>
          <a:endParaRPr lang="zh-CN" altLang="en-US"/>
        </a:p>
      </dgm:t>
    </dgm:pt>
    <dgm:pt modelId="{AC38A164-1B07-47FE-9471-DC0E4F2CF20B}" type="sibTrans" cxnId="{DD574DB5-8E7E-4FBC-A53F-C900981A4D13}">
      <dgm:prSet/>
      <dgm:spPr/>
      <dgm:t>
        <a:bodyPr/>
        <a:lstStyle/>
        <a:p>
          <a:endParaRPr lang="zh-CN" altLang="en-US"/>
        </a:p>
      </dgm:t>
    </dgm:pt>
    <dgm:pt modelId="{CCE17911-C0B2-40D9-88B1-CC971334BA26}">
      <dgm:prSet custT="1"/>
      <dgm:spPr/>
      <dgm:t>
        <a:bodyPr spcFirstLastPara="0" vert="horz" wrap="square" lIns="12700" tIns="12700" rIns="12700" bIns="12700" numCol="1" spcCol="1270" anchor="ctr" anchorCtr="0"/>
        <a:lstStyle/>
        <a:p>
          <a:r>
            <a:rPr lang="zh-CN" altLang="en-US" sz="2000" b="1" i="0" u="none" dirty="0" smtClean="0">
              <a:solidFill>
                <a:schemeClr val="tx1"/>
              </a:solidFill>
              <a:latin typeface="微软雅黑" panose="020B0503020204020204" pitchFamily="34" charset="-122"/>
              <a:ea typeface="微软雅黑" panose="020B0503020204020204" pitchFamily="34" charset="-122"/>
              <a:cs typeface="+mn-cs"/>
            </a:rPr>
            <a:t>市场调查</a:t>
          </a:r>
        </a:p>
      </dgm:t>
    </dgm:pt>
    <dgm:pt modelId="{4B3FE377-21B0-4C36-B2A3-01AF095D2999}" type="parTrans" cxnId="{440D9DC4-148A-4B61-8E59-3E08F88A3769}">
      <dgm:prSet/>
      <dgm:spPr/>
      <dgm:t>
        <a:bodyPr/>
        <a:lstStyle/>
        <a:p>
          <a:endParaRPr lang="zh-CN" altLang="en-US"/>
        </a:p>
      </dgm:t>
    </dgm:pt>
    <dgm:pt modelId="{EF9283EF-CA02-42FF-833E-CB02E53426D2}" type="sibTrans" cxnId="{440D9DC4-148A-4B61-8E59-3E08F88A3769}">
      <dgm:prSet/>
      <dgm:spPr/>
      <dgm:t>
        <a:bodyPr/>
        <a:lstStyle/>
        <a:p>
          <a:endParaRPr lang="zh-CN" altLang="en-US"/>
        </a:p>
      </dgm:t>
    </dgm:pt>
    <dgm:pt modelId="{32E4552B-7814-4563-A37F-E47752FF29ED}">
      <dgm:prSet custT="1"/>
      <dgm:spPr/>
      <dgm:t>
        <a:bodyPr spcFirstLastPara="0" vert="horz" wrap="square" lIns="12700" tIns="12700" rIns="12700" bIns="12700" numCol="1" spcCol="1270" anchor="ctr" anchorCtr="0"/>
        <a:lstStyle/>
        <a:p>
          <a:r>
            <a:rPr lang="zh-CN" altLang="en-US" sz="1600" b="1" dirty="0" smtClean="0">
              <a:solidFill>
                <a:srgbClr val="0070C0"/>
              </a:solidFill>
              <a:latin typeface="微软雅黑" panose="020B0503020204020204" pitchFamily="34" charset="-122"/>
              <a:ea typeface="微软雅黑" panose="020B0503020204020204" pitchFamily="34" charset="-122"/>
            </a:rPr>
            <a:t>企业</a:t>
          </a:r>
          <a:r>
            <a:rPr lang="zh-CN" altLang="en-US" sz="1600" b="1" dirty="0" smtClean="0">
              <a:latin typeface="微软雅黑" panose="020B0503020204020204" pitchFamily="34" charset="-122"/>
              <a:ea typeface="微软雅黑" panose="020B0503020204020204" pitchFamily="34" charset="-122"/>
            </a:rPr>
            <a:t>之间</a:t>
          </a:r>
          <a:r>
            <a:rPr lang="zh-CN" altLang="en-US" sz="1600" b="1" dirty="0" smtClean="0">
              <a:solidFill>
                <a:srgbClr val="FF0000"/>
              </a:solidFill>
              <a:latin typeface="微软雅黑" panose="020B0503020204020204" pitchFamily="34" charset="-122"/>
              <a:ea typeface="微软雅黑" panose="020B0503020204020204" pitchFamily="34" charset="-122"/>
            </a:rPr>
            <a:t>相互</a:t>
          </a:r>
          <a:r>
            <a:rPr lang="zh-CN" altLang="en-US" sz="1600" b="1" dirty="0" smtClean="0">
              <a:latin typeface="微软雅黑" panose="020B0503020204020204" pitchFamily="34" charset="-122"/>
              <a:ea typeface="微软雅黑" panose="020B0503020204020204" pitchFamily="34" charset="-122"/>
            </a:rPr>
            <a:t>开展调查；</a:t>
          </a:r>
          <a:r>
            <a:rPr lang="zh-CN" altLang="en-US" sz="1600" b="1" dirty="0" smtClean="0">
              <a:solidFill>
                <a:srgbClr val="0070C0"/>
              </a:solidFill>
              <a:latin typeface="微软雅黑" panose="020B0503020204020204" pitchFamily="34" charset="-122"/>
              <a:ea typeface="微软雅黑" panose="020B0503020204020204" pitchFamily="34" charset="-122"/>
            </a:rPr>
            <a:t>委托</a:t>
          </a:r>
          <a:r>
            <a:rPr lang="zh-CN" altLang="en-US" sz="1600" b="1" dirty="0" smtClean="0">
              <a:solidFill>
                <a:srgbClr val="FF0000"/>
              </a:solidFill>
              <a:latin typeface="微软雅黑" panose="020B0503020204020204" pitchFamily="34" charset="-122"/>
              <a:ea typeface="微软雅黑" panose="020B0503020204020204" pitchFamily="34" charset="-122"/>
            </a:rPr>
            <a:t>专业机构</a:t>
          </a:r>
          <a:r>
            <a:rPr lang="zh-CN" altLang="en-US" sz="1600" b="1" dirty="0" smtClean="0">
              <a:latin typeface="微软雅黑" panose="020B0503020204020204" pitchFamily="34" charset="-122"/>
              <a:ea typeface="微软雅黑" panose="020B0503020204020204" pitchFamily="34" charset="-122"/>
            </a:rPr>
            <a:t>进行调查；</a:t>
          </a:r>
          <a:r>
            <a:rPr lang="zh-CN" altLang="en-US" sz="1600" b="1" dirty="0" smtClean="0">
              <a:solidFill>
                <a:srgbClr val="0070C0"/>
              </a:solidFill>
              <a:latin typeface="微软雅黑" panose="020B0503020204020204" pitchFamily="34" charset="-122"/>
              <a:ea typeface="微软雅黑" panose="020B0503020204020204" pitchFamily="34" charset="-122"/>
            </a:rPr>
            <a:t>查询</a:t>
          </a:r>
          <a:r>
            <a:rPr lang="zh-CN" altLang="en-US" sz="1600" b="1" dirty="0" smtClean="0">
              <a:latin typeface="微软雅黑" panose="020B0503020204020204" pitchFamily="34" charset="-122"/>
              <a:ea typeface="微软雅黑" panose="020B0503020204020204" pitchFamily="34" charset="-122"/>
            </a:rPr>
            <a:t>社会</a:t>
          </a:r>
          <a:r>
            <a:rPr lang="zh-CN" altLang="en-US" sz="1600" b="1" dirty="0" smtClean="0">
              <a:solidFill>
                <a:srgbClr val="FF0000"/>
              </a:solidFill>
              <a:latin typeface="微软雅黑" panose="020B0503020204020204" pitchFamily="34" charset="-122"/>
              <a:ea typeface="微软雅黑" panose="020B0503020204020204" pitchFamily="34" charset="-122"/>
            </a:rPr>
            <a:t>公开信息</a:t>
          </a:r>
          <a:endParaRPr lang="zh-CN" altLang="en-US" sz="1600" b="0" i="0" u="none" dirty="0" smtClean="0">
            <a:solidFill>
              <a:schemeClr val="tx1"/>
            </a:solidFill>
            <a:latin typeface="微软雅黑" panose="020B0503020204020204" pitchFamily="34" charset="-122"/>
            <a:ea typeface="微软雅黑" panose="020B0503020204020204" pitchFamily="34" charset="-122"/>
            <a:cs typeface="+mn-cs"/>
          </a:endParaRPr>
        </a:p>
      </dgm:t>
    </dgm:pt>
    <dgm:pt modelId="{A00A24EB-0FC9-4D93-AF4E-C417DFA2897E}" type="parTrans" cxnId="{E52D8CCB-C3AB-4799-B32A-D0EFD3D52995}">
      <dgm:prSet/>
      <dgm:spPr/>
      <dgm:t>
        <a:bodyPr/>
        <a:lstStyle/>
        <a:p>
          <a:endParaRPr lang="zh-CN" altLang="en-US"/>
        </a:p>
      </dgm:t>
    </dgm:pt>
    <dgm:pt modelId="{5B71F792-A861-4BF2-97F7-CE2D29328A55}" type="sibTrans" cxnId="{E52D8CCB-C3AB-4799-B32A-D0EFD3D52995}">
      <dgm:prSet/>
      <dgm:spPr/>
      <dgm:t>
        <a:bodyPr/>
        <a:lstStyle/>
        <a:p>
          <a:endParaRPr lang="zh-CN" altLang="en-US"/>
        </a:p>
      </dgm:t>
    </dgm:pt>
    <dgm:pt modelId="{F385ED67-E50A-4CE9-A1FC-6A744C8F6807}">
      <dgm:prSet custT="1"/>
      <dgm:spPr/>
      <dgm:t>
        <a:bodyPr spcFirstLastPara="0" vert="horz" wrap="square" lIns="12700" tIns="12700" rIns="12700" bIns="12700" numCol="1" spcCol="1270" anchor="ctr" anchorCtr="0"/>
        <a:lstStyle/>
        <a:p>
          <a:pPr>
            <a:buFont typeface="Arial" panose="020B0604020202020204" pitchFamily="34" charset="0"/>
          </a:pPr>
          <a:r>
            <a:rPr lang="zh-CN" altLang="en-US" sz="1800" b="1" i="0" u="none" dirty="0" smtClean="0">
              <a:solidFill>
                <a:srgbClr val="FF0000"/>
              </a:solidFill>
              <a:latin typeface="微软雅黑" panose="020B0503020204020204" pitchFamily="34" charset="-122"/>
              <a:ea typeface="微软雅黑" panose="020B0503020204020204" pitchFamily="34" charset="-122"/>
              <a:cs typeface="+mn-cs"/>
            </a:rPr>
            <a:t>自愿性</a:t>
          </a:r>
          <a:endParaRPr lang="zh-CN" altLang="en-US" sz="1800" b="1" i="0" u="none" dirty="0">
            <a:solidFill>
              <a:srgbClr val="FF0000"/>
            </a:solidFill>
            <a:latin typeface="微软雅黑" panose="020B0503020204020204" pitchFamily="34" charset="-122"/>
            <a:ea typeface="微软雅黑" panose="020B0503020204020204" pitchFamily="34" charset="-122"/>
            <a:cs typeface="+mn-cs"/>
          </a:endParaRPr>
        </a:p>
      </dgm:t>
    </dgm:pt>
    <dgm:pt modelId="{AE01713E-D716-4A71-AE98-C920C0B650D6}" type="parTrans" cxnId="{5CB6BDC7-CF7C-465F-842C-E0EF8B0E7255}">
      <dgm:prSet/>
      <dgm:spPr/>
      <dgm:t>
        <a:bodyPr/>
        <a:lstStyle/>
        <a:p>
          <a:endParaRPr lang="zh-CN" altLang="en-US"/>
        </a:p>
      </dgm:t>
    </dgm:pt>
    <dgm:pt modelId="{E9E8F0B1-4BF3-4917-92EF-AB775A51D4CB}" type="sibTrans" cxnId="{5CB6BDC7-CF7C-465F-842C-E0EF8B0E7255}">
      <dgm:prSet/>
      <dgm:spPr/>
      <dgm:t>
        <a:bodyPr/>
        <a:lstStyle/>
        <a:p>
          <a:endParaRPr lang="zh-CN" altLang="en-US"/>
        </a:p>
      </dgm:t>
    </dgm:pt>
    <dgm:pt modelId="{2A54B449-95E6-4979-B2F9-B54A45033C71}">
      <dgm:prSet custT="1"/>
      <dgm:spPr/>
      <dgm:t>
        <a:bodyPr spcFirstLastPara="0" vert="horz" wrap="square" lIns="12700" tIns="12700" rIns="12700" bIns="12700" numCol="1" spcCol="1270" anchor="ctr" anchorCtr="0"/>
        <a:lstStyle/>
        <a:p>
          <a:r>
            <a:rPr lang="zh-CN" altLang="en-US" sz="1600" dirty="0" smtClean="0">
              <a:latin typeface="微软雅黑" panose="020B0503020204020204" pitchFamily="34" charset="-122"/>
              <a:ea typeface="微软雅黑" panose="020B0503020204020204" pitchFamily="34" charset="-122"/>
            </a:rPr>
            <a:t>商业人寿保险、法律和职业发展咨询、</a:t>
          </a:r>
          <a:r>
            <a:rPr lang="zh-CN" altLang="en-US" sz="1600" b="1" dirty="0" smtClean="0">
              <a:latin typeface="微软雅黑" panose="020B0503020204020204" pitchFamily="34" charset="-122"/>
              <a:ea typeface="微软雅黑" panose="020B0503020204020204" pitchFamily="34" charset="-122"/>
            </a:rPr>
            <a:t>子女教育辅助计划</a:t>
          </a:r>
          <a:endParaRPr lang="zh-CN" altLang="en-US" sz="1600" b="0" i="0" u="none" dirty="0" smtClean="0">
            <a:solidFill>
              <a:schemeClr val="tx1"/>
            </a:solidFill>
            <a:latin typeface="微软雅黑" panose="020B0503020204020204" pitchFamily="34" charset="-122"/>
            <a:ea typeface="微软雅黑" panose="020B0503020204020204" pitchFamily="34" charset="-122"/>
            <a:cs typeface="+mn-cs"/>
          </a:endParaRPr>
        </a:p>
      </dgm:t>
    </dgm:pt>
    <dgm:pt modelId="{5D75C0D6-951B-4C6E-AA0C-F6448B01131B}" type="parTrans" cxnId="{831828E8-20E9-451A-BE5B-5C38993939F0}">
      <dgm:prSet/>
      <dgm:spPr/>
      <dgm:t>
        <a:bodyPr/>
        <a:lstStyle/>
        <a:p>
          <a:endParaRPr lang="zh-CN" altLang="en-US"/>
        </a:p>
      </dgm:t>
    </dgm:pt>
    <dgm:pt modelId="{DBBA3F4A-EC5F-4756-B74D-FF89C2321DE2}" type="sibTrans" cxnId="{831828E8-20E9-451A-BE5B-5C38993939F0}">
      <dgm:prSet/>
      <dgm:spPr/>
      <dgm:t>
        <a:bodyPr/>
        <a:lstStyle/>
        <a:p>
          <a:endParaRPr lang="zh-CN" altLang="en-US"/>
        </a:p>
      </dgm:t>
    </dgm:pt>
    <dgm:pt modelId="{11CF6BFB-1C87-4BC3-A70F-13DB2ED49CA1}">
      <dgm:prSet custT="1"/>
      <dgm:spPr/>
      <dgm:t>
        <a:bodyPr spcFirstLastPara="0" vert="horz" wrap="square" lIns="12700" tIns="12700" rIns="12700" bIns="12700" numCol="1" spcCol="1270" anchor="ctr" anchorCtr="0"/>
        <a:lstStyle/>
        <a:p>
          <a:pPr>
            <a:buFont typeface="Arial" panose="020B0604020202020204" pitchFamily="34" charset="0"/>
          </a:pPr>
          <a:r>
            <a:rPr lang="zh-CN" altLang="en-US" sz="1800" b="1" i="0" u="none" dirty="0" smtClean="0">
              <a:solidFill>
                <a:srgbClr val="FF0000"/>
              </a:solidFill>
              <a:latin typeface="微软雅黑" panose="020B0503020204020204" pitchFamily="34" charset="-122"/>
              <a:ea typeface="微软雅黑" panose="020B0503020204020204" pitchFamily="34" charset="-122"/>
              <a:cs typeface="+mn-cs"/>
            </a:rPr>
            <a:t>弹性</a:t>
          </a:r>
          <a:endParaRPr lang="zh-CN" altLang="en-US" sz="1800" b="1" i="0" u="none" dirty="0">
            <a:solidFill>
              <a:srgbClr val="FF0000"/>
            </a:solidFill>
            <a:latin typeface="微软雅黑" panose="020B0503020204020204" pitchFamily="34" charset="-122"/>
            <a:ea typeface="微软雅黑" panose="020B0503020204020204" pitchFamily="34" charset="-122"/>
            <a:cs typeface="+mn-cs"/>
          </a:endParaRPr>
        </a:p>
      </dgm:t>
    </dgm:pt>
    <dgm:pt modelId="{18EF5367-36B2-4ECA-81AE-0E5EBF4CDB4D}" type="parTrans" cxnId="{C9B6615D-059A-4CDF-A466-73B2DB41B4AE}">
      <dgm:prSet/>
      <dgm:spPr/>
      <dgm:t>
        <a:bodyPr/>
        <a:lstStyle/>
        <a:p>
          <a:endParaRPr lang="zh-CN" altLang="en-US"/>
        </a:p>
      </dgm:t>
    </dgm:pt>
    <dgm:pt modelId="{46A48DE9-E8C8-4A05-B760-A9D309A00B99}" type="sibTrans" cxnId="{C9B6615D-059A-4CDF-A466-73B2DB41B4AE}">
      <dgm:prSet/>
      <dgm:spPr/>
      <dgm:t>
        <a:bodyPr/>
        <a:lstStyle/>
        <a:p>
          <a:endParaRPr lang="zh-CN" altLang="en-US"/>
        </a:p>
      </dgm:t>
    </dgm:pt>
    <dgm:pt modelId="{4018C2F5-96F7-4984-BDD6-86B5D3293F22}">
      <dgm:prSet custT="1"/>
      <dgm:spPr/>
      <dgm:t>
        <a:bodyPr spcFirstLastPara="0" vert="horz" wrap="square" lIns="12700" tIns="12700" rIns="12700" bIns="12700" numCol="1" spcCol="1270" anchor="ctr" anchorCtr="0"/>
        <a:lstStyle/>
        <a:p>
          <a:r>
            <a:rPr lang="zh-CN" altLang="en-US" sz="1600" dirty="0" smtClean="0">
              <a:latin typeface="微软雅黑" panose="020B0503020204020204" pitchFamily="34" charset="-122"/>
              <a:ea typeface="微软雅黑" panose="020B0503020204020204" pitchFamily="34" charset="-122"/>
            </a:rPr>
            <a:t>自助餐式的福利</a:t>
          </a:r>
          <a:endParaRPr lang="zh-CN" altLang="en-US" sz="1600" b="0" i="0" u="none" dirty="0" smtClean="0">
            <a:solidFill>
              <a:schemeClr val="tx1"/>
            </a:solidFill>
            <a:latin typeface="微软雅黑" panose="020B0503020204020204" pitchFamily="34" charset="-122"/>
            <a:ea typeface="微软雅黑" panose="020B0503020204020204" pitchFamily="34" charset="-122"/>
            <a:cs typeface="+mn-cs"/>
          </a:endParaRPr>
        </a:p>
      </dgm:t>
    </dgm:pt>
    <dgm:pt modelId="{7F1BF746-71D9-461A-A460-9BE1877013D7}" type="parTrans" cxnId="{724D1C42-536A-4B5F-9A6D-7D65411F5E88}">
      <dgm:prSet/>
      <dgm:spPr/>
      <dgm:t>
        <a:bodyPr/>
        <a:lstStyle/>
        <a:p>
          <a:endParaRPr lang="zh-CN" altLang="en-US"/>
        </a:p>
      </dgm:t>
    </dgm:pt>
    <dgm:pt modelId="{1AC4B60B-B07A-45AC-B994-F32EC73D6D36}" type="sibTrans" cxnId="{724D1C42-536A-4B5F-9A6D-7D65411F5E88}">
      <dgm:prSet/>
      <dgm:spPr/>
      <dgm:t>
        <a:bodyPr/>
        <a:lstStyle/>
        <a:p>
          <a:endParaRPr lang="zh-CN" altLang="en-US"/>
        </a:p>
      </dgm:t>
    </dgm:pt>
    <dgm:pt modelId="{0ADE4F8D-E412-4245-BE52-0C5779CE3DCF}">
      <dgm:prSet custT="1"/>
      <dgm:spPr/>
      <dgm:t>
        <a:bodyPr spcFirstLastPara="0" vert="horz" wrap="square" lIns="12700" tIns="12700" rIns="12700" bIns="12700" numCol="1" spcCol="1270" anchor="ctr" anchorCtr="0"/>
        <a:lstStyle/>
        <a:p>
          <a:r>
            <a:rPr lang="zh-CN" altLang="en-US" sz="1600" b="1" dirty="0" smtClean="0">
              <a:latin typeface="微软雅黑" panose="020B0503020204020204" pitchFamily="34" charset="-122"/>
              <a:ea typeface="微软雅黑" panose="020B0503020204020204" pitchFamily="34" charset="-122"/>
            </a:rPr>
            <a:t>企业方面：打破了传统薪酬结构所维护和强化的等级观念，减少工作间的等级差别，有利于组织结构</a:t>
          </a:r>
          <a:r>
            <a:rPr lang="zh-CN" altLang="en-US" sz="1600" b="1" dirty="0" smtClean="0">
              <a:solidFill>
                <a:srgbClr val="FF0000"/>
              </a:solidFill>
              <a:latin typeface="微软雅黑" panose="020B0503020204020204" pitchFamily="34" charset="-122"/>
              <a:ea typeface="微软雅黑" panose="020B0503020204020204" pitchFamily="34" charset="-122"/>
            </a:rPr>
            <a:t>扁平化</a:t>
          </a:r>
          <a:r>
            <a:rPr lang="zh-CN" altLang="en-US" sz="1600" b="1" dirty="0" smtClean="0">
              <a:latin typeface="微软雅黑" panose="020B0503020204020204" pitchFamily="34" charset="-122"/>
              <a:ea typeface="微软雅黑" panose="020B0503020204020204" pitchFamily="34" charset="-122"/>
            </a:rPr>
            <a:t>的形成</a:t>
          </a:r>
          <a:endParaRPr lang="zh-CN" altLang="en-US" sz="1600" b="0" i="0" u="none" dirty="0" smtClean="0">
            <a:solidFill>
              <a:schemeClr val="tx1"/>
            </a:solidFill>
            <a:latin typeface="微软雅黑" panose="020B0503020204020204" pitchFamily="34" charset="-122"/>
            <a:ea typeface="微软雅黑" panose="020B0503020204020204" pitchFamily="34" charset="-122"/>
            <a:cs typeface="+mn-cs"/>
          </a:endParaRPr>
        </a:p>
      </dgm:t>
    </dgm:pt>
    <dgm:pt modelId="{D66F3654-5209-4686-B872-A1743BD5C14A}" type="parTrans" cxnId="{A4241460-7F04-4179-B7ED-7F319A45FCF8}">
      <dgm:prSet/>
      <dgm:spPr/>
      <dgm:t>
        <a:bodyPr/>
        <a:lstStyle/>
        <a:p>
          <a:endParaRPr lang="zh-CN" altLang="en-US"/>
        </a:p>
      </dgm:t>
    </dgm:pt>
    <dgm:pt modelId="{31A9D76B-27F3-43D6-B9AE-3229AF4C46EB}" type="sibTrans" cxnId="{A4241460-7F04-4179-B7ED-7F319A45FCF8}">
      <dgm:prSet/>
      <dgm:spPr/>
      <dgm:t>
        <a:bodyPr/>
        <a:lstStyle/>
        <a:p>
          <a:endParaRPr lang="zh-CN" altLang="en-US"/>
        </a:p>
      </dgm:t>
    </dgm:pt>
    <dgm:pt modelId="{3B95134B-926D-4D58-9328-1DB70880539F}">
      <dgm:prSet custT="1"/>
      <dgm:spPr/>
      <dgm:t>
        <a:bodyPr spcFirstLastPara="0" vert="horz" wrap="square" lIns="12700" tIns="12700" rIns="12700" bIns="12700" numCol="1" spcCol="1270" anchor="ctr" anchorCtr="0"/>
        <a:lstStyle/>
        <a:p>
          <a:r>
            <a:rPr lang="zh-CN" altLang="en-US" sz="1600" b="1" dirty="0" smtClean="0">
              <a:latin typeface="微软雅黑" panose="020B0503020204020204" pitchFamily="34" charset="-122"/>
              <a:ea typeface="微软雅黑" panose="020B0503020204020204" pitchFamily="34" charset="-122"/>
            </a:rPr>
            <a:t>变化方面：密切配合劳动力</a:t>
          </a:r>
          <a:r>
            <a:rPr lang="zh-CN" altLang="en-US" sz="1600" b="1" dirty="0" smtClean="0">
              <a:solidFill>
                <a:srgbClr val="FF0000"/>
              </a:solidFill>
              <a:latin typeface="微软雅黑" panose="020B0503020204020204" pitchFamily="34" charset="-122"/>
              <a:ea typeface="微软雅黑" panose="020B0503020204020204" pitchFamily="34" charset="-122"/>
            </a:rPr>
            <a:t>市场</a:t>
          </a:r>
          <a:r>
            <a:rPr lang="zh-CN" altLang="en-US" sz="1600" b="1" dirty="0" smtClean="0">
              <a:latin typeface="微软雅黑" panose="020B0503020204020204" pitchFamily="34" charset="-122"/>
              <a:ea typeface="微软雅黑" panose="020B0503020204020204" pitchFamily="34" charset="-122"/>
            </a:rPr>
            <a:t>的变化；有利于管理层的管理和人力资源专业人员的</a:t>
          </a:r>
          <a:r>
            <a:rPr lang="zh-CN" altLang="en-US" sz="1600" b="1" dirty="0" smtClean="0">
              <a:solidFill>
                <a:srgbClr val="FF0000"/>
              </a:solidFill>
              <a:latin typeface="微软雅黑" panose="020B0503020204020204" pitchFamily="34" charset="-122"/>
              <a:ea typeface="微软雅黑" panose="020B0503020204020204" pitchFamily="34" charset="-122"/>
            </a:rPr>
            <a:t>角色转变；</a:t>
          </a:r>
          <a:r>
            <a:rPr lang="zh-CN" altLang="en-US" sz="1600" b="1" dirty="0" smtClean="0">
              <a:latin typeface="微软雅黑" panose="020B0503020204020204" pitchFamily="34" charset="-122"/>
              <a:ea typeface="微软雅黑" panose="020B0503020204020204" pitchFamily="34" charset="-122"/>
            </a:rPr>
            <a:t>有利于</a:t>
          </a:r>
          <a:r>
            <a:rPr lang="zh-CN" altLang="en-US" sz="1600" b="1" dirty="0" smtClean="0">
              <a:solidFill>
                <a:srgbClr val="FF0000"/>
              </a:solidFill>
              <a:latin typeface="微软雅黑" panose="020B0503020204020204" pitchFamily="34" charset="-122"/>
              <a:ea typeface="微软雅黑" panose="020B0503020204020204" pitchFamily="34" charset="-122"/>
            </a:rPr>
            <a:t>职位轮换</a:t>
          </a:r>
          <a:endParaRPr lang="zh-CN" altLang="en-US" sz="1600" b="0" i="0" u="none" dirty="0" smtClean="0">
            <a:solidFill>
              <a:schemeClr val="tx1"/>
            </a:solidFill>
            <a:latin typeface="微软雅黑" panose="020B0503020204020204" pitchFamily="34" charset="-122"/>
            <a:ea typeface="微软雅黑" panose="020B0503020204020204" pitchFamily="34" charset="-122"/>
            <a:cs typeface="+mn-cs"/>
          </a:endParaRPr>
        </a:p>
      </dgm:t>
    </dgm:pt>
    <dgm:pt modelId="{053D0CE5-3701-444C-9E92-7B7AB8D3BF1E}" type="parTrans" cxnId="{6452CB84-684A-4D7D-8EE0-11CDA4E98A80}">
      <dgm:prSet/>
      <dgm:spPr/>
      <dgm:t>
        <a:bodyPr/>
        <a:lstStyle/>
        <a:p>
          <a:endParaRPr lang="zh-CN" altLang="en-US"/>
        </a:p>
      </dgm:t>
    </dgm:pt>
    <dgm:pt modelId="{6F05A554-92A7-454F-BC6C-C22440BE46CA}" type="sibTrans" cxnId="{6452CB84-684A-4D7D-8EE0-11CDA4E98A80}">
      <dgm:prSet/>
      <dgm:spPr/>
      <dgm:t>
        <a:bodyPr/>
        <a:lstStyle/>
        <a:p>
          <a:endParaRPr lang="zh-CN" altLang="en-US"/>
        </a:p>
      </dgm:t>
    </dgm:pt>
    <dgm:pt modelId="{31455B73-3540-4A97-9584-D0B09FEBE639}" type="pres">
      <dgm:prSet presAssocID="{BB51AE51-0B81-49FA-99DF-5EB7AE57A44C}" presName="hierChild1" presStyleCnt="0">
        <dgm:presLayoutVars>
          <dgm:orgChart val="1"/>
          <dgm:chPref val="1"/>
          <dgm:dir/>
          <dgm:animOne val="branch"/>
          <dgm:animLvl val="lvl"/>
          <dgm:resizeHandles/>
        </dgm:presLayoutVars>
      </dgm:prSet>
      <dgm:spPr/>
      <dgm:t>
        <a:bodyPr/>
        <a:lstStyle/>
        <a:p>
          <a:endParaRPr lang="zh-CN" altLang="en-US"/>
        </a:p>
      </dgm:t>
    </dgm:pt>
    <dgm:pt modelId="{BE663EC5-2C97-45AA-BF46-A0CDF896F71B}" type="pres">
      <dgm:prSet presAssocID="{6395A4C0-73F6-4BD7-BE4E-BEC4D091933B}" presName="hierRoot1" presStyleCnt="0">
        <dgm:presLayoutVars>
          <dgm:hierBranch val="init"/>
        </dgm:presLayoutVars>
      </dgm:prSet>
      <dgm:spPr/>
      <dgm:t>
        <a:bodyPr/>
        <a:lstStyle/>
        <a:p>
          <a:endParaRPr lang="zh-CN" altLang="en-US"/>
        </a:p>
      </dgm:t>
    </dgm:pt>
    <dgm:pt modelId="{24CEC310-154B-4E75-AA3D-3E5D6E5A3348}" type="pres">
      <dgm:prSet presAssocID="{6395A4C0-73F6-4BD7-BE4E-BEC4D091933B}" presName="rootComposite1" presStyleCnt="0"/>
      <dgm:spPr/>
      <dgm:t>
        <a:bodyPr/>
        <a:lstStyle/>
        <a:p>
          <a:endParaRPr lang="zh-CN" altLang="en-US"/>
        </a:p>
      </dgm:t>
    </dgm:pt>
    <dgm:pt modelId="{3B461DA5-C5AD-473B-BE1D-C48025597C37}" type="pres">
      <dgm:prSet presAssocID="{6395A4C0-73F6-4BD7-BE4E-BEC4D091933B}" presName="rootText1" presStyleLbl="node0" presStyleIdx="0" presStyleCnt="1" custScaleX="137995" custScaleY="2000000">
        <dgm:presLayoutVars>
          <dgm:chPref val="3"/>
        </dgm:presLayoutVars>
      </dgm:prSet>
      <dgm:spPr/>
      <dgm:t>
        <a:bodyPr/>
        <a:lstStyle/>
        <a:p>
          <a:endParaRPr lang="zh-CN" altLang="en-US"/>
        </a:p>
      </dgm:t>
    </dgm:pt>
    <dgm:pt modelId="{5C71EA66-D47B-4263-8A24-67B6A9469AD0}" type="pres">
      <dgm:prSet presAssocID="{6395A4C0-73F6-4BD7-BE4E-BEC4D091933B}" presName="rootConnector1" presStyleLbl="node1" presStyleIdx="0" presStyleCnt="0"/>
      <dgm:spPr/>
      <dgm:t>
        <a:bodyPr/>
        <a:lstStyle/>
        <a:p>
          <a:endParaRPr lang="zh-CN" altLang="en-US"/>
        </a:p>
      </dgm:t>
    </dgm:pt>
    <dgm:pt modelId="{AD79B44E-D904-4A9E-975E-EAB9D5AB9795}" type="pres">
      <dgm:prSet presAssocID="{6395A4C0-73F6-4BD7-BE4E-BEC4D091933B}" presName="hierChild2" presStyleCnt="0"/>
      <dgm:spPr/>
      <dgm:t>
        <a:bodyPr/>
        <a:lstStyle/>
        <a:p>
          <a:endParaRPr lang="zh-CN" altLang="en-US"/>
        </a:p>
      </dgm:t>
    </dgm:pt>
    <dgm:pt modelId="{30B8774D-27C4-4F81-B260-18AF33967146}" type="pres">
      <dgm:prSet presAssocID="{E252E3F8-9FA1-4E59-97B0-12AC3B494447}" presName="Name64" presStyleLbl="parChTrans1D2" presStyleIdx="0" presStyleCnt="3"/>
      <dgm:spPr/>
      <dgm:t>
        <a:bodyPr/>
        <a:lstStyle/>
        <a:p>
          <a:endParaRPr lang="zh-CN" altLang="en-US"/>
        </a:p>
      </dgm:t>
    </dgm:pt>
    <dgm:pt modelId="{23EF5878-BB80-4D2B-BDCE-97E628C1854D}" type="pres">
      <dgm:prSet presAssocID="{E947FBB4-3BE0-45DB-A5DC-FB9A205115EB}" presName="hierRoot2" presStyleCnt="0">
        <dgm:presLayoutVars>
          <dgm:hierBranch val="init"/>
        </dgm:presLayoutVars>
      </dgm:prSet>
      <dgm:spPr/>
    </dgm:pt>
    <dgm:pt modelId="{447A1616-15C1-45A0-993B-3EB1E8B631B3}" type="pres">
      <dgm:prSet presAssocID="{E947FBB4-3BE0-45DB-A5DC-FB9A205115EB}" presName="rootComposite" presStyleCnt="0"/>
      <dgm:spPr/>
    </dgm:pt>
    <dgm:pt modelId="{F8FE4275-5F21-4581-AEF5-27EEAE48B4D9}" type="pres">
      <dgm:prSet presAssocID="{E947FBB4-3BE0-45DB-A5DC-FB9A205115EB}" presName="rootText" presStyleLbl="node2" presStyleIdx="0" presStyleCnt="3" custScaleX="225412" custScaleY="515300">
        <dgm:presLayoutVars>
          <dgm:chPref val="3"/>
        </dgm:presLayoutVars>
      </dgm:prSet>
      <dgm:spPr/>
      <dgm:t>
        <a:bodyPr/>
        <a:lstStyle/>
        <a:p>
          <a:endParaRPr lang="zh-CN" altLang="en-US"/>
        </a:p>
      </dgm:t>
    </dgm:pt>
    <dgm:pt modelId="{319D7253-4350-4C4B-A180-FD61D617FF9A}" type="pres">
      <dgm:prSet presAssocID="{E947FBB4-3BE0-45DB-A5DC-FB9A205115EB}" presName="rootConnector" presStyleLbl="node2" presStyleIdx="0" presStyleCnt="3"/>
      <dgm:spPr/>
      <dgm:t>
        <a:bodyPr/>
        <a:lstStyle/>
        <a:p>
          <a:endParaRPr lang="zh-CN" altLang="en-US"/>
        </a:p>
      </dgm:t>
    </dgm:pt>
    <dgm:pt modelId="{1D9006AF-3332-4443-A026-EB4E23E1C7AA}" type="pres">
      <dgm:prSet presAssocID="{E947FBB4-3BE0-45DB-A5DC-FB9A205115EB}" presName="hierChild4" presStyleCnt="0"/>
      <dgm:spPr/>
    </dgm:pt>
    <dgm:pt modelId="{412C6D31-5428-4B1B-96FB-0E00DEA1FAF6}" type="pres">
      <dgm:prSet presAssocID="{DBCAF850-6C8E-41A0-A6DD-E31F8FE610B8}" presName="Name64" presStyleLbl="parChTrans1D3" presStyleIdx="0" presStyleCnt="6"/>
      <dgm:spPr/>
      <dgm:t>
        <a:bodyPr/>
        <a:lstStyle/>
        <a:p>
          <a:endParaRPr lang="zh-CN" altLang="en-US"/>
        </a:p>
      </dgm:t>
    </dgm:pt>
    <dgm:pt modelId="{D25C9B5F-F992-498E-997B-EC99C9D72A15}" type="pres">
      <dgm:prSet presAssocID="{2808221C-0E24-4B36-904F-35D9CE20F090}" presName="hierRoot2" presStyleCnt="0">
        <dgm:presLayoutVars>
          <dgm:hierBranch val="init"/>
        </dgm:presLayoutVars>
      </dgm:prSet>
      <dgm:spPr/>
    </dgm:pt>
    <dgm:pt modelId="{095B3609-DCB2-4D59-A868-F97EB572B466}" type="pres">
      <dgm:prSet presAssocID="{2808221C-0E24-4B36-904F-35D9CE20F090}" presName="rootComposite" presStyleCnt="0"/>
      <dgm:spPr/>
    </dgm:pt>
    <dgm:pt modelId="{213AC507-0678-46F2-83A6-D2152487EBDC}" type="pres">
      <dgm:prSet presAssocID="{2808221C-0E24-4B36-904F-35D9CE20F090}" presName="rootText" presStyleLbl="node3" presStyleIdx="0" presStyleCnt="6" custScaleX="225412" custScaleY="405956">
        <dgm:presLayoutVars>
          <dgm:chPref val="3"/>
        </dgm:presLayoutVars>
      </dgm:prSet>
      <dgm:spPr/>
      <dgm:t>
        <a:bodyPr/>
        <a:lstStyle/>
        <a:p>
          <a:endParaRPr lang="zh-CN" altLang="en-US"/>
        </a:p>
      </dgm:t>
    </dgm:pt>
    <dgm:pt modelId="{808FFEDC-6CC8-4DD6-B11E-4D3963E07B8D}" type="pres">
      <dgm:prSet presAssocID="{2808221C-0E24-4B36-904F-35D9CE20F090}" presName="rootConnector" presStyleLbl="node3" presStyleIdx="0" presStyleCnt="6"/>
      <dgm:spPr/>
      <dgm:t>
        <a:bodyPr/>
        <a:lstStyle/>
        <a:p>
          <a:endParaRPr lang="zh-CN" altLang="en-US"/>
        </a:p>
      </dgm:t>
    </dgm:pt>
    <dgm:pt modelId="{04EC5996-8B85-4AD4-B123-37812FB9581C}" type="pres">
      <dgm:prSet presAssocID="{2808221C-0E24-4B36-904F-35D9CE20F090}" presName="hierChild4" presStyleCnt="0"/>
      <dgm:spPr/>
    </dgm:pt>
    <dgm:pt modelId="{B99AB123-DDF3-4DD8-9ED8-E65B8F359D9B}" type="pres">
      <dgm:prSet presAssocID="{172784AF-0B94-428A-9110-6F4095E449A3}" presName="Name64" presStyleLbl="parChTrans1D4" presStyleIdx="0" presStyleCnt="7"/>
      <dgm:spPr/>
      <dgm:t>
        <a:bodyPr/>
        <a:lstStyle/>
        <a:p>
          <a:endParaRPr lang="zh-CN" altLang="en-US"/>
        </a:p>
      </dgm:t>
    </dgm:pt>
    <dgm:pt modelId="{450BAA8E-E325-437C-BEB5-B607836B1F9F}" type="pres">
      <dgm:prSet presAssocID="{32B92780-ECA3-4BDA-8C6C-DF7E8B1DA783}" presName="hierRoot2" presStyleCnt="0">
        <dgm:presLayoutVars>
          <dgm:hierBranch val="init"/>
        </dgm:presLayoutVars>
      </dgm:prSet>
      <dgm:spPr/>
    </dgm:pt>
    <dgm:pt modelId="{091DA1CA-9606-4EAD-9FC5-8DA47571D397}" type="pres">
      <dgm:prSet presAssocID="{32B92780-ECA3-4BDA-8C6C-DF7E8B1DA783}" presName="rootComposite" presStyleCnt="0"/>
      <dgm:spPr/>
    </dgm:pt>
    <dgm:pt modelId="{036580D6-5134-4187-A159-C84EAE4F484B}" type="pres">
      <dgm:prSet presAssocID="{32B92780-ECA3-4BDA-8C6C-DF7E8B1DA783}" presName="rootText" presStyleLbl="node4" presStyleIdx="0" presStyleCnt="7" custScaleX="1116927" custScaleY="390667">
        <dgm:presLayoutVars>
          <dgm:chPref val="3"/>
        </dgm:presLayoutVars>
      </dgm:prSet>
      <dgm:spPr/>
      <dgm:t>
        <a:bodyPr/>
        <a:lstStyle/>
        <a:p>
          <a:endParaRPr lang="zh-CN" altLang="en-US"/>
        </a:p>
      </dgm:t>
    </dgm:pt>
    <dgm:pt modelId="{9FDA2573-16F3-4A2F-B4CB-7CBC98951119}" type="pres">
      <dgm:prSet presAssocID="{32B92780-ECA3-4BDA-8C6C-DF7E8B1DA783}" presName="rootConnector" presStyleLbl="node4" presStyleIdx="0" presStyleCnt="7"/>
      <dgm:spPr/>
      <dgm:t>
        <a:bodyPr/>
        <a:lstStyle/>
        <a:p>
          <a:endParaRPr lang="zh-CN" altLang="en-US"/>
        </a:p>
      </dgm:t>
    </dgm:pt>
    <dgm:pt modelId="{1E0A3B71-A48A-44FE-898C-CAA52738DD2F}" type="pres">
      <dgm:prSet presAssocID="{32B92780-ECA3-4BDA-8C6C-DF7E8B1DA783}" presName="hierChild4" presStyleCnt="0"/>
      <dgm:spPr/>
    </dgm:pt>
    <dgm:pt modelId="{5F2A6D42-6D79-4D24-AD6F-E09432101D08}" type="pres">
      <dgm:prSet presAssocID="{32B92780-ECA3-4BDA-8C6C-DF7E8B1DA783}" presName="hierChild5" presStyleCnt="0"/>
      <dgm:spPr/>
    </dgm:pt>
    <dgm:pt modelId="{6F29CD79-7A67-4EB1-88BC-1056CF466198}" type="pres">
      <dgm:prSet presAssocID="{D66F3654-5209-4686-B872-A1743BD5C14A}" presName="Name64" presStyleLbl="parChTrans1D4" presStyleIdx="1" presStyleCnt="7"/>
      <dgm:spPr/>
    </dgm:pt>
    <dgm:pt modelId="{D527BA3B-5D0A-4B7E-A930-87D734A49F77}" type="pres">
      <dgm:prSet presAssocID="{0ADE4F8D-E412-4245-BE52-0C5779CE3DCF}" presName="hierRoot2" presStyleCnt="0">
        <dgm:presLayoutVars>
          <dgm:hierBranch val="init"/>
        </dgm:presLayoutVars>
      </dgm:prSet>
      <dgm:spPr/>
    </dgm:pt>
    <dgm:pt modelId="{57A1BE78-D415-4634-A137-B681FF4C0BD7}" type="pres">
      <dgm:prSet presAssocID="{0ADE4F8D-E412-4245-BE52-0C5779CE3DCF}" presName="rootComposite" presStyleCnt="0"/>
      <dgm:spPr/>
    </dgm:pt>
    <dgm:pt modelId="{F281EA3A-E98E-44CF-AE71-6F6BE5E771E7}" type="pres">
      <dgm:prSet presAssocID="{0ADE4F8D-E412-4245-BE52-0C5779CE3DCF}" presName="rootText" presStyleLbl="node4" presStyleIdx="1" presStyleCnt="7" custScaleX="1116927" custScaleY="390667">
        <dgm:presLayoutVars>
          <dgm:chPref val="3"/>
        </dgm:presLayoutVars>
      </dgm:prSet>
      <dgm:spPr/>
      <dgm:t>
        <a:bodyPr/>
        <a:lstStyle/>
        <a:p>
          <a:endParaRPr lang="zh-CN" altLang="en-US"/>
        </a:p>
      </dgm:t>
    </dgm:pt>
    <dgm:pt modelId="{186A4D1B-60AE-44F8-A791-E8A507C2FE6D}" type="pres">
      <dgm:prSet presAssocID="{0ADE4F8D-E412-4245-BE52-0C5779CE3DCF}" presName="rootConnector" presStyleLbl="node4" presStyleIdx="1" presStyleCnt="7"/>
      <dgm:spPr/>
      <dgm:t>
        <a:bodyPr/>
        <a:lstStyle/>
        <a:p>
          <a:endParaRPr lang="zh-CN" altLang="en-US"/>
        </a:p>
      </dgm:t>
    </dgm:pt>
    <dgm:pt modelId="{85427429-F297-4C84-A021-391CD4E2578B}" type="pres">
      <dgm:prSet presAssocID="{0ADE4F8D-E412-4245-BE52-0C5779CE3DCF}" presName="hierChild4" presStyleCnt="0"/>
      <dgm:spPr/>
    </dgm:pt>
    <dgm:pt modelId="{B9034614-654A-4BDB-B299-C52404428381}" type="pres">
      <dgm:prSet presAssocID="{0ADE4F8D-E412-4245-BE52-0C5779CE3DCF}" presName="hierChild5" presStyleCnt="0"/>
      <dgm:spPr/>
    </dgm:pt>
    <dgm:pt modelId="{24A294F3-0666-4F55-903B-5D348062747B}" type="pres">
      <dgm:prSet presAssocID="{053D0CE5-3701-444C-9E92-7B7AB8D3BF1E}" presName="Name64" presStyleLbl="parChTrans1D4" presStyleIdx="2" presStyleCnt="7"/>
      <dgm:spPr/>
    </dgm:pt>
    <dgm:pt modelId="{29478690-4DA7-4B54-9774-3F2698E7074F}" type="pres">
      <dgm:prSet presAssocID="{3B95134B-926D-4D58-9328-1DB70880539F}" presName="hierRoot2" presStyleCnt="0">
        <dgm:presLayoutVars>
          <dgm:hierBranch val="init"/>
        </dgm:presLayoutVars>
      </dgm:prSet>
      <dgm:spPr/>
    </dgm:pt>
    <dgm:pt modelId="{268822B3-00F4-44BD-8499-20F8AC016836}" type="pres">
      <dgm:prSet presAssocID="{3B95134B-926D-4D58-9328-1DB70880539F}" presName="rootComposite" presStyleCnt="0"/>
      <dgm:spPr/>
    </dgm:pt>
    <dgm:pt modelId="{4DFA3DB4-AC06-4818-B297-BAED95EBBF6E}" type="pres">
      <dgm:prSet presAssocID="{3B95134B-926D-4D58-9328-1DB70880539F}" presName="rootText" presStyleLbl="node4" presStyleIdx="2" presStyleCnt="7" custScaleX="1116927" custScaleY="390667">
        <dgm:presLayoutVars>
          <dgm:chPref val="3"/>
        </dgm:presLayoutVars>
      </dgm:prSet>
      <dgm:spPr/>
      <dgm:t>
        <a:bodyPr/>
        <a:lstStyle/>
        <a:p>
          <a:endParaRPr lang="zh-CN" altLang="en-US"/>
        </a:p>
      </dgm:t>
    </dgm:pt>
    <dgm:pt modelId="{A58655C9-02CA-4EA0-98A6-0C20B885C941}" type="pres">
      <dgm:prSet presAssocID="{3B95134B-926D-4D58-9328-1DB70880539F}" presName="rootConnector" presStyleLbl="node4" presStyleIdx="2" presStyleCnt="7"/>
      <dgm:spPr/>
      <dgm:t>
        <a:bodyPr/>
        <a:lstStyle/>
        <a:p>
          <a:endParaRPr lang="zh-CN" altLang="en-US"/>
        </a:p>
      </dgm:t>
    </dgm:pt>
    <dgm:pt modelId="{8383D533-66A8-45DD-93A9-D0061F274B43}" type="pres">
      <dgm:prSet presAssocID="{3B95134B-926D-4D58-9328-1DB70880539F}" presName="hierChild4" presStyleCnt="0"/>
      <dgm:spPr/>
    </dgm:pt>
    <dgm:pt modelId="{25C3C93B-4FD9-4BBB-A829-A8809D2CB661}" type="pres">
      <dgm:prSet presAssocID="{3B95134B-926D-4D58-9328-1DB70880539F}" presName="hierChild5" presStyleCnt="0"/>
      <dgm:spPr/>
    </dgm:pt>
    <dgm:pt modelId="{F3F1FD4B-289B-4A9C-959D-17CA45AEECA3}" type="pres">
      <dgm:prSet presAssocID="{2808221C-0E24-4B36-904F-35D9CE20F090}" presName="hierChild5" presStyleCnt="0"/>
      <dgm:spPr/>
    </dgm:pt>
    <dgm:pt modelId="{B71DBF42-90C3-4DBB-ACA3-ADF039D07BCE}" type="pres">
      <dgm:prSet presAssocID="{3166B054-9376-4026-BB66-0B252C1D4018}" presName="Name64" presStyleLbl="parChTrans1D3" presStyleIdx="1" presStyleCnt="6"/>
      <dgm:spPr/>
      <dgm:t>
        <a:bodyPr/>
        <a:lstStyle/>
        <a:p>
          <a:endParaRPr lang="zh-CN" altLang="en-US"/>
        </a:p>
      </dgm:t>
    </dgm:pt>
    <dgm:pt modelId="{5E3D24A7-A034-4D45-A80D-0EFA2AAE9857}" type="pres">
      <dgm:prSet presAssocID="{996608C9-4AB0-40CC-9CF1-8FCFB6F4C29F}" presName="hierRoot2" presStyleCnt="0">
        <dgm:presLayoutVars>
          <dgm:hierBranch val="init"/>
        </dgm:presLayoutVars>
      </dgm:prSet>
      <dgm:spPr/>
    </dgm:pt>
    <dgm:pt modelId="{1D980082-B144-4314-89F4-2C0457BEC8A1}" type="pres">
      <dgm:prSet presAssocID="{996608C9-4AB0-40CC-9CF1-8FCFB6F4C29F}" presName="rootComposite" presStyleCnt="0"/>
      <dgm:spPr/>
    </dgm:pt>
    <dgm:pt modelId="{926D9F4A-D168-42DA-81FF-B3E607198B30}" type="pres">
      <dgm:prSet presAssocID="{996608C9-4AB0-40CC-9CF1-8FCFB6F4C29F}" presName="rootText" presStyleLbl="node3" presStyleIdx="1" presStyleCnt="6" custScaleX="225412" custScaleY="405549">
        <dgm:presLayoutVars>
          <dgm:chPref val="3"/>
        </dgm:presLayoutVars>
      </dgm:prSet>
      <dgm:spPr/>
      <dgm:t>
        <a:bodyPr/>
        <a:lstStyle/>
        <a:p>
          <a:endParaRPr lang="zh-CN" altLang="en-US"/>
        </a:p>
      </dgm:t>
    </dgm:pt>
    <dgm:pt modelId="{7AB90FD5-B691-4C11-85CA-F0F88FBA1D76}" type="pres">
      <dgm:prSet presAssocID="{996608C9-4AB0-40CC-9CF1-8FCFB6F4C29F}" presName="rootConnector" presStyleLbl="node3" presStyleIdx="1" presStyleCnt="6"/>
      <dgm:spPr/>
      <dgm:t>
        <a:bodyPr/>
        <a:lstStyle/>
        <a:p>
          <a:endParaRPr lang="zh-CN" altLang="en-US"/>
        </a:p>
      </dgm:t>
    </dgm:pt>
    <dgm:pt modelId="{01F4B1C8-B62F-4D0D-A14E-26FC2966879F}" type="pres">
      <dgm:prSet presAssocID="{996608C9-4AB0-40CC-9CF1-8FCFB6F4C29F}" presName="hierChild4" presStyleCnt="0"/>
      <dgm:spPr/>
    </dgm:pt>
    <dgm:pt modelId="{7C6FC6DB-BFB4-4173-BF14-CE8688EF5236}" type="pres">
      <dgm:prSet presAssocID="{68CF24FB-638C-4CB7-973E-CDEEB2026EB0}" presName="Name64" presStyleLbl="parChTrans1D4" presStyleIdx="3" presStyleCnt="7"/>
      <dgm:spPr/>
      <dgm:t>
        <a:bodyPr/>
        <a:lstStyle/>
        <a:p>
          <a:endParaRPr lang="zh-CN" altLang="en-US"/>
        </a:p>
      </dgm:t>
    </dgm:pt>
    <dgm:pt modelId="{4DAB1453-8A6B-45A3-A717-18222CFB5B21}" type="pres">
      <dgm:prSet presAssocID="{E05C8BC0-FDCC-454A-ACD3-B063BE8D557A}" presName="hierRoot2" presStyleCnt="0">
        <dgm:presLayoutVars>
          <dgm:hierBranch val="init"/>
        </dgm:presLayoutVars>
      </dgm:prSet>
      <dgm:spPr/>
    </dgm:pt>
    <dgm:pt modelId="{448105AB-E86F-4F6A-81AC-5D62B54950E3}" type="pres">
      <dgm:prSet presAssocID="{E05C8BC0-FDCC-454A-ACD3-B063BE8D557A}" presName="rootComposite" presStyleCnt="0"/>
      <dgm:spPr/>
    </dgm:pt>
    <dgm:pt modelId="{E059293E-1B46-48FC-8BB0-6CE5831659A1}" type="pres">
      <dgm:prSet presAssocID="{E05C8BC0-FDCC-454A-ACD3-B063BE8D557A}" presName="rootText" presStyleLbl="node4" presStyleIdx="3" presStyleCnt="7" custScaleX="1116927" custScaleY="390667">
        <dgm:presLayoutVars>
          <dgm:chPref val="3"/>
        </dgm:presLayoutVars>
      </dgm:prSet>
      <dgm:spPr/>
      <dgm:t>
        <a:bodyPr/>
        <a:lstStyle/>
        <a:p>
          <a:endParaRPr lang="zh-CN" altLang="en-US"/>
        </a:p>
      </dgm:t>
    </dgm:pt>
    <dgm:pt modelId="{AC7D7E2D-26A8-42ED-A591-F0F72F855045}" type="pres">
      <dgm:prSet presAssocID="{E05C8BC0-FDCC-454A-ACD3-B063BE8D557A}" presName="rootConnector" presStyleLbl="node4" presStyleIdx="3" presStyleCnt="7"/>
      <dgm:spPr/>
      <dgm:t>
        <a:bodyPr/>
        <a:lstStyle/>
        <a:p>
          <a:endParaRPr lang="zh-CN" altLang="en-US"/>
        </a:p>
      </dgm:t>
    </dgm:pt>
    <dgm:pt modelId="{D6BAB238-BDFB-4C06-94E9-0548FB31E285}" type="pres">
      <dgm:prSet presAssocID="{E05C8BC0-FDCC-454A-ACD3-B063BE8D557A}" presName="hierChild4" presStyleCnt="0"/>
      <dgm:spPr/>
    </dgm:pt>
    <dgm:pt modelId="{68B20DC7-7383-435A-B2C1-B39602C86A35}" type="pres">
      <dgm:prSet presAssocID="{E05C8BC0-FDCC-454A-ACD3-B063BE8D557A}" presName="hierChild5" presStyleCnt="0"/>
      <dgm:spPr/>
    </dgm:pt>
    <dgm:pt modelId="{363B50CD-62FB-45A0-A325-ADA5422763B5}" type="pres">
      <dgm:prSet presAssocID="{996608C9-4AB0-40CC-9CF1-8FCFB6F4C29F}" presName="hierChild5" presStyleCnt="0"/>
      <dgm:spPr/>
    </dgm:pt>
    <dgm:pt modelId="{CC6AB867-02EF-413E-AF71-819A23D69166}" type="pres">
      <dgm:prSet presAssocID="{E947FBB4-3BE0-45DB-A5DC-FB9A205115EB}" presName="hierChild5" presStyleCnt="0"/>
      <dgm:spPr/>
    </dgm:pt>
    <dgm:pt modelId="{F056B3C7-9B06-49CC-B5BD-A2194761A1DE}" type="pres">
      <dgm:prSet presAssocID="{01EE0826-AC2C-49F3-8CCC-3400F715CBD5}" presName="Name64" presStyleLbl="parChTrans1D2" presStyleIdx="1" presStyleCnt="3"/>
      <dgm:spPr/>
    </dgm:pt>
    <dgm:pt modelId="{5C3F6283-0BFE-407B-B246-70D1FFF43ED1}" type="pres">
      <dgm:prSet presAssocID="{49D2C2C3-B7D7-468C-AD17-89E2C241CDAD}" presName="hierRoot2" presStyleCnt="0">
        <dgm:presLayoutVars>
          <dgm:hierBranch val="init"/>
        </dgm:presLayoutVars>
      </dgm:prSet>
      <dgm:spPr/>
    </dgm:pt>
    <dgm:pt modelId="{6E4D5EF8-EB16-4C59-9621-8BD03924DFC9}" type="pres">
      <dgm:prSet presAssocID="{49D2C2C3-B7D7-468C-AD17-89E2C241CDAD}" presName="rootComposite" presStyleCnt="0"/>
      <dgm:spPr/>
    </dgm:pt>
    <dgm:pt modelId="{BC358762-6715-4FB4-B8D4-7B7FDAB30063}" type="pres">
      <dgm:prSet presAssocID="{49D2C2C3-B7D7-468C-AD17-89E2C241CDAD}" presName="rootText" presStyleLbl="node2" presStyleIdx="1" presStyleCnt="3" custScaleX="225412" custScaleY="515300">
        <dgm:presLayoutVars>
          <dgm:chPref val="3"/>
        </dgm:presLayoutVars>
      </dgm:prSet>
      <dgm:spPr/>
      <dgm:t>
        <a:bodyPr/>
        <a:lstStyle/>
        <a:p>
          <a:endParaRPr lang="zh-CN" altLang="en-US"/>
        </a:p>
      </dgm:t>
    </dgm:pt>
    <dgm:pt modelId="{0B2C25DF-ECB0-420F-930A-7031650077DD}" type="pres">
      <dgm:prSet presAssocID="{49D2C2C3-B7D7-468C-AD17-89E2C241CDAD}" presName="rootConnector" presStyleLbl="node2" presStyleIdx="1" presStyleCnt="3"/>
      <dgm:spPr/>
      <dgm:t>
        <a:bodyPr/>
        <a:lstStyle/>
        <a:p>
          <a:endParaRPr lang="zh-CN" altLang="en-US"/>
        </a:p>
      </dgm:t>
    </dgm:pt>
    <dgm:pt modelId="{DA9A9CFF-CBD1-402D-9418-EB8AA16CBC31}" type="pres">
      <dgm:prSet presAssocID="{49D2C2C3-B7D7-468C-AD17-89E2C241CDAD}" presName="hierChild4" presStyleCnt="0"/>
      <dgm:spPr/>
    </dgm:pt>
    <dgm:pt modelId="{7AE15E8C-C66D-41BD-A148-3FBBF7B2F62E}" type="pres">
      <dgm:prSet presAssocID="{80AF60FC-416B-46E4-A74B-61A210F9D3F8}" presName="Name64" presStyleLbl="parChTrans1D3" presStyleIdx="2" presStyleCnt="6"/>
      <dgm:spPr/>
    </dgm:pt>
    <dgm:pt modelId="{CE95FBDC-2D76-4615-AE09-1D78523F55CA}" type="pres">
      <dgm:prSet presAssocID="{8BD17270-95E0-4443-9710-ECB184357215}" presName="hierRoot2" presStyleCnt="0">
        <dgm:presLayoutVars>
          <dgm:hierBranch val="init"/>
        </dgm:presLayoutVars>
      </dgm:prSet>
      <dgm:spPr/>
    </dgm:pt>
    <dgm:pt modelId="{034A18CE-F6FA-4789-85CB-069780911FF2}" type="pres">
      <dgm:prSet presAssocID="{8BD17270-95E0-4443-9710-ECB184357215}" presName="rootComposite" presStyleCnt="0"/>
      <dgm:spPr/>
    </dgm:pt>
    <dgm:pt modelId="{27D3D41D-7248-4C32-B6EE-B4C3A0137F80}" type="pres">
      <dgm:prSet presAssocID="{8BD17270-95E0-4443-9710-ECB184357215}" presName="rootText" presStyleLbl="node3" presStyleIdx="2" presStyleCnt="6" custScaleX="225412" custScaleY="207542">
        <dgm:presLayoutVars>
          <dgm:chPref val="3"/>
        </dgm:presLayoutVars>
      </dgm:prSet>
      <dgm:spPr/>
      <dgm:t>
        <a:bodyPr/>
        <a:lstStyle/>
        <a:p>
          <a:endParaRPr lang="zh-CN" altLang="en-US"/>
        </a:p>
      </dgm:t>
    </dgm:pt>
    <dgm:pt modelId="{C41AAB28-0A93-40DB-93F7-36D84559B16B}" type="pres">
      <dgm:prSet presAssocID="{8BD17270-95E0-4443-9710-ECB184357215}" presName="rootConnector" presStyleLbl="node3" presStyleIdx="2" presStyleCnt="6"/>
      <dgm:spPr/>
      <dgm:t>
        <a:bodyPr/>
        <a:lstStyle/>
        <a:p>
          <a:endParaRPr lang="zh-CN" altLang="en-US"/>
        </a:p>
      </dgm:t>
    </dgm:pt>
    <dgm:pt modelId="{52144280-F058-4399-950D-D23CB88EF1F1}" type="pres">
      <dgm:prSet presAssocID="{8BD17270-95E0-4443-9710-ECB184357215}" presName="hierChild4" presStyleCnt="0"/>
      <dgm:spPr/>
    </dgm:pt>
    <dgm:pt modelId="{7B5B6AE2-8480-4CB3-8180-095F698449DD}" type="pres">
      <dgm:prSet presAssocID="{24FCEDFB-6084-4A25-8732-9D24A4F56891}" presName="Name64" presStyleLbl="parChTrans1D4" presStyleIdx="4" presStyleCnt="7"/>
      <dgm:spPr/>
    </dgm:pt>
    <dgm:pt modelId="{C5D2B59F-2236-4885-BC10-063FC381A5FA}" type="pres">
      <dgm:prSet presAssocID="{DC140A55-735B-4832-9E19-BDD2F7F111E7}" presName="hierRoot2" presStyleCnt="0">
        <dgm:presLayoutVars>
          <dgm:hierBranch val="init"/>
        </dgm:presLayoutVars>
      </dgm:prSet>
      <dgm:spPr/>
    </dgm:pt>
    <dgm:pt modelId="{E9A99F53-8892-4AA5-8DBA-4026988E9287}" type="pres">
      <dgm:prSet presAssocID="{DC140A55-735B-4832-9E19-BDD2F7F111E7}" presName="rootComposite" presStyleCnt="0"/>
      <dgm:spPr/>
    </dgm:pt>
    <dgm:pt modelId="{A56221FF-5E1E-4257-A272-BC2FBBF3C770}" type="pres">
      <dgm:prSet presAssocID="{DC140A55-735B-4832-9E19-BDD2F7F111E7}" presName="rootText" presStyleLbl="node4" presStyleIdx="4" presStyleCnt="7" custScaleX="1116927" custScaleY="205834">
        <dgm:presLayoutVars>
          <dgm:chPref val="3"/>
        </dgm:presLayoutVars>
      </dgm:prSet>
      <dgm:spPr/>
      <dgm:t>
        <a:bodyPr/>
        <a:lstStyle/>
        <a:p>
          <a:endParaRPr lang="zh-CN" altLang="en-US"/>
        </a:p>
      </dgm:t>
    </dgm:pt>
    <dgm:pt modelId="{2E4B2540-5D67-4AA4-A423-189AF3936935}" type="pres">
      <dgm:prSet presAssocID="{DC140A55-735B-4832-9E19-BDD2F7F111E7}" presName="rootConnector" presStyleLbl="node4" presStyleIdx="4" presStyleCnt="7"/>
      <dgm:spPr/>
      <dgm:t>
        <a:bodyPr/>
        <a:lstStyle/>
        <a:p>
          <a:endParaRPr lang="zh-CN" altLang="en-US"/>
        </a:p>
      </dgm:t>
    </dgm:pt>
    <dgm:pt modelId="{EE9C475D-EFA5-46D2-AD4A-93BABAB51B32}" type="pres">
      <dgm:prSet presAssocID="{DC140A55-735B-4832-9E19-BDD2F7F111E7}" presName="hierChild4" presStyleCnt="0"/>
      <dgm:spPr/>
    </dgm:pt>
    <dgm:pt modelId="{FAA52734-A175-4324-9467-7083D87A21CE}" type="pres">
      <dgm:prSet presAssocID="{DC140A55-735B-4832-9E19-BDD2F7F111E7}" presName="hierChild5" presStyleCnt="0"/>
      <dgm:spPr/>
    </dgm:pt>
    <dgm:pt modelId="{F78A53C9-7AFB-42C7-96B0-38F8EB7D2127}" type="pres">
      <dgm:prSet presAssocID="{8BD17270-95E0-4443-9710-ECB184357215}" presName="hierChild5" presStyleCnt="0"/>
      <dgm:spPr/>
    </dgm:pt>
    <dgm:pt modelId="{0954FFED-F521-4CD6-97B6-A929C236CD27}" type="pres">
      <dgm:prSet presAssocID="{AE01713E-D716-4A71-AE98-C920C0B650D6}" presName="Name64" presStyleLbl="parChTrans1D3" presStyleIdx="3" presStyleCnt="6"/>
      <dgm:spPr/>
    </dgm:pt>
    <dgm:pt modelId="{396A5DE9-9038-440A-9BC0-06C4DE5D47EF}" type="pres">
      <dgm:prSet presAssocID="{F385ED67-E50A-4CE9-A1FC-6A744C8F6807}" presName="hierRoot2" presStyleCnt="0">
        <dgm:presLayoutVars>
          <dgm:hierBranch val="init"/>
        </dgm:presLayoutVars>
      </dgm:prSet>
      <dgm:spPr/>
    </dgm:pt>
    <dgm:pt modelId="{C482858A-5F61-45A0-8269-6C11DD937C9B}" type="pres">
      <dgm:prSet presAssocID="{F385ED67-E50A-4CE9-A1FC-6A744C8F6807}" presName="rootComposite" presStyleCnt="0"/>
      <dgm:spPr/>
    </dgm:pt>
    <dgm:pt modelId="{E0B49B43-D2A9-4F3D-A547-6CFDEF76D009}" type="pres">
      <dgm:prSet presAssocID="{F385ED67-E50A-4CE9-A1FC-6A744C8F6807}" presName="rootText" presStyleLbl="node3" presStyleIdx="3" presStyleCnt="6" custScaleX="225412" custScaleY="207542">
        <dgm:presLayoutVars>
          <dgm:chPref val="3"/>
        </dgm:presLayoutVars>
      </dgm:prSet>
      <dgm:spPr/>
      <dgm:t>
        <a:bodyPr/>
        <a:lstStyle/>
        <a:p>
          <a:endParaRPr lang="zh-CN" altLang="en-US"/>
        </a:p>
      </dgm:t>
    </dgm:pt>
    <dgm:pt modelId="{34A951B1-F60D-4537-83B2-61CA2ADBFE94}" type="pres">
      <dgm:prSet presAssocID="{F385ED67-E50A-4CE9-A1FC-6A744C8F6807}" presName="rootConnector" presStyleLbl="node3" presStyleIdx="3" presStyleCnt="6"/>
      <dgm:spPr/>
      <dgm:t>
        <a:bodyPr/>
        <a:lstStyle/>
        <a:p>
          <a:endParaRPr lang="zh-CN" altLang="en-US"/>
        </a:p>
      </dgm:t>
    </dgm:pt>
    <dgm:pt modelId="{8D416C40-8C13-466A-92EE-65B9FEF1F22E}" type="pres">
      <dgm:prSet presAssocID="{F385ED67-E50A-4CE9-A1FC-6A744C8F6807}" presName="hierChild4" presStyleCnt="0"/>
      <dgm:spPr/>
    </dgm:pt>
    <dgm:pt modelId="{D2BF4C24-EE19-4C79-8D7D-BCBB8BF26F2F}" type="pres">
      <dgm:prSet presAssocID="{5D75C0D6-951B-4C6E-AA0C-F6448B01131B}" presName="Name64" presStyleLbl="parChTrans1D4" presStyleIdx="5" presStyleCnt="7"/>
      <dgm:spPr/>
    </dgm:pt>
    <dgm:pt modelId="{55CBEA3A-1133-4B8E-BE18-80F29A362E41}" type="pres">
      <dgm:prSet presAssocID="{2A54B449-95E6-4979-B2F9-B54A45033C71}" presName="hierRoot2" presStyleCnt="0">
        <dgm:presLayoutVars>
          <dgm:hierBranch val="init"/>
        </dgm:presLayoutVars>
      </dgm:prSet>
      <dgm:spPr/>
    </dgm:pt>
    <dgm:pt modelId="{04B9C8A2-5FA1-4974-9CEB-09AB0E29E682}" type="pres">
      <dgm:prSet presAssocID="{2A54B449-95E6-4979-B2F9-B54A45033C71}" presName="rootComposite" presStyleCnt="0"/>
      <dgm:spPr/>
    </dgm:pt>
    <dgm:pt modelId="{5C8CBAB2-2631-497D-9065-14B1C05A316E}" type="pres">
      <dgm:prSet presAssocID="{2A54B449-95E6-4979-B2F9-B54A45033C71}" presName="rootText" presStyleLbl="node4" presStyleIdx="5" presStyleCnt="7" custScaleX="1116927" custScaleY="205834">
        <dgm:presLayoutVars>
          <dgm:chPref val="3"/>
        </dgm:presLayoutVars>
      </dgm:prSet>
      <dgm:spPr/>
      <dgm:t>
        <a:bodyPr/>
        <a:lstStyle/>
        <a:p>
          <a:endParaRPr lang="zh-CN" altLang="en-US"/>
        </a:p>
      </dgm:t>
    </dgm:pt>
    <dgm:pt modelId="{B5520967-B49B-4024-9A09-0152CA1BB85E}" type="pres">
      <dgm:prSet presAssocID="{2A54B449-95E6-4979-B2F9-B54A45033C71}" presName="rootConnector" presStyleLbl="node4" presStyleIdx="5" presStyleCnt="7"/>
      <dgm:spPr/>
      <dgm:t>
        <a:bodyPr/>
        <a:lstStyle/>
        <a:p>
          <a:endParaRPr lang="zh-CN" altLang="en-US"/>
        </a:p>
      </dgm:t>
    </dgm:pt>
    <dgm:pt modelId="{528ED087-F4AF-4E62-A009-4CFE61A18555}" type="pres">
      <dgm:prSet presAssocID="{2A54B449-95E6-4979-B2F9-B54A45033C71}" presName="hierChild4" presStyleCnt="0"/>
      <dgm:spPr/>
    </dgm:pt>
    <dgm:pt modelId="{60B621F6-D2BB-4E52-A154-EB5785295D23}" type="pres">
      <dgm:prSet presAssocID="{2A54B449-95E6-4979-B2F9-B54A45033C71}" presName="hierChild5" presStyleCnt="0"/>
      <dgm:spPr/>
    </dgm:pt>
    <dgm:pt modelId="{83C7B2F6-A5EE-4D33-BE7C-2017CD9476C1}" type="pres">
      <dgm:prSet presAssocID="{F385ED67-E50A-4CE9-A1FC-6A744C8F6807}" presName="hierChild5" presStyleCnt="0"/>
      <dgm:spPr/>
    </dgm:pt>
    <dgm:pt modelId="{5D3F6656-81EB-46A2-82F1-776BB8348EC8}" type="pres">
      <dgm:prSet presAssocID="{18EF5367-36B2-4ECA-81AE-0E5EBF4CDB4D}" presName="Name64" presStyleLbl="parChTrans1D3" presStyleIdx="4" presStyleCnt="6"/>
      <dgm:spPr/>
    </dgm:pt>
    <dgm:pt modelId="{7508B7D8-9FA5-48F1-9D82-AD85727B81AF}" type="pres">
      <dgm:prSet presAssocID="{11CF6BFB-1C87-4BC3-A70F-13DB2ED49CA1}" presName="hierRoot2" presStyleCnt="0">
        <dgm:presLayoutVars>
          <dgm:hierBranch val="init"/>
        </dgm:presLayoutVars>
      </dgm:prSet>
      <dgm:spPr/>
    </dgm:pt>
    <dgm:pt modelId="{65F4E8AA-EE7B-4846-8F5D-8393313688E5}" type="pres">
      <dgm:prSet presAssocID="{11CF6BFB-1C87-4BC3-A70F-13DB2ED49CA1}" presName="rootComposite" presStyleCnt="0"/>
      <dgm:spPr/>
    </dgm:pt>
    <dgm:pt modelId="{A4A7590E-071F-4483-A0A1-160502C5042F}" type="pres">
      <dgm:prSet presAssocID="{11CF6BFB-1C87-4BC3-A70F-13DB2ED49CA1}" presName="rootText" presStyleLbl="node3" presStyleIdx="4" presStyleCnt="6" custScaleX="225412" custScaleY="207542">
        <dgm:presLayoutVars>
          <dgm:chPref val="3"/>
        </dgm:presLayoutVars>
      </dgm:prSet>
      <dgm:spPr/>
      <dgm:t>
        <a:bodyPr/>
        <a:lstStyle/>
        <a:p>
          <a:endParaRPr lang="zh-CN" altLang="en-US"/>
        </a:p>
      </dgm:t>
    </dgm:pt>
    <dgm:pt modelId="{629E8BF9-4271-409D-BD64-1F5C9D56859A}" type="pres">
      <dgm:prSet presAssocID="{11CF6BFB-1C87-4BC3-A70F-13DB2ED49CA1}" presName="rootConnector" presStyleLbl="node3" presStyleIdx="4" presStyleCnt="6"/>
      <dgm:spPr/>
      <dgm:t>
        <a:bodyPr/>
        <a:lstStyle/>
        <a:p>
          <a:endParaRPr lang="zh-CN" altLang="en-US"/>
        </a:p>
      </dgm:t>
    </dgm:pt>
    <dgm:pt modelId="{76FE5CBF-9832-4849-9090-35C2D544B247}" type="pres">
      <dgm:prSet presAssocID="{11CF6BFB-1C87-4BC3-A70F-13DB2ED49CA1}" presName="hierChild4" presStyleCnt="0"/>
      <dgm:spPr/>
    </dgm:pt>
    <dgm:pt modelId="{39C190F5-2D39-448D-876D-5C6BB7F2160D}" type="pres">
      <dgm:prSet presAssocID="{7F1BF746-71D9-461A-A460-9BE1877013D7}" presName="Name64" presStyleLbl="parChTrans1D4" presStyleIdx="6" presStyleCnt="7"/>
      <dgm:spPr/>
    </dgm:pt>
    <dgm:pt modelId="{5529E469-3A9F-434C-9397-E7207ED15A35}" type="pres">
      <dgm:prSet presAssocID="{4018C2F5-96F7-4984-BDD6-86B5D3293F22}" presName="hierRoot2" presStyleCnt="0">
        <dgm:presLayoutVars>
          <dgm:hierBranch val="init"/>
        </dgm:presLayoutVars>
      </dgm:prSet>
      <dgm:spPr/>
    </dgm:pt>
    <dgm:pt modelId="{F24E0C9B-E4B6-4243-9D55-FB75D5CC5C2E}" type="pres">
      <dgm:prSet presAssocID="{4018C2F5-96F7-4984-BDD6-86B5D3293F22}" presName="rootComposite" presStyleCnt="0"/>
      <dgm:spPr/>
    </dgm:pt>
    <dgm:pt modelId="{E8166BC9-0ABC-41F7-BD46-1D3F454490C0}" type="pres">
      <dgm:prSet presAssocID="{4018C2F5-96F7-4984-BDD6-86B5D3293F22}" presName="rootText" presStyleLbl="node4" presStyleIdx="6" presStyleCnt="7" custScaleX="1116927" custScaleY="205834">
        <dgm:presLayoutVars>
          <dgm:chPref val="3"/>
        </dgm:presLayoutVars>
      </dgm:prSet>
      <dgm:spPr/>
      <dgm:t>
        <a:bodyPr/>
        <a:lstStyle/>
        <a:p>
          <a:endParaRPr lang="zh-CN" altLang="en-US"/>
        </a:p>
      </dgm:t>
    </dgm:pt>
    <dgm:pt modelId="{D72C905E-58F1-4717-A90A-6909C071665E}" type="pres">
      <dgm:prSet presAssocID="{4018C2F5-96F7-4984-BDD6-86B5D3293F22}" presName="rootConnector" presStyleLbl="node4" presStyleIdx="6" presStyleCnt="7"/>
      <dgm:spPr/>
      <dgm:t>
        <a:bodyPr/>
        <a:lstStyle/>
        <a:p>
          <a:endParaRPr lang="zh-CN" altLang="en-US"/>
        </a:p>
      </dgm:t>
    </dgm:pt>
    <dgm:pt modelId="{08B0C5A4-24FD-4FEA-8111-89BC4EEBA6B3}" type="pres">
      <dgm:prSet presAssocID="{4018C2F5-96F7-4984-BDD6-86B5D3293F22}" presName="hierChild4" presStyleCnt="0"/>
      <dgm:spPr/>
    </dgm:pt>
    <dgm:pt modelId="{E0F70ADB-C557-46CD-8C0E-193C9726EF6D}" type="pres">
      <dgm:prSet presAssocID="{4018C2F5-96F7-4984-BDD6-86B5D3293F22}" presName="hierChild5" presStyleCnt="0"/>
      <dgm:spPr/>
    </dgm:pt>
    <dgm:pt modelId="{A81D3C94-1338-49B7-A4AC-F2ACD28A4C2D}" type="pres">
      <dgm:prSet presAssocID="{11CF6BFB-1C87-4BC3-A70F-13DB2ED49CA1}" presName="hierChild5" presStyleCnt="0"/>
      <dgm:spPr/>
    </dgm:pt>
    <dgm:pt modelId="{831287F5-86D1-46A1-BB67-7C6A306F37D3}" type="pres">
      <dgm:prSet presAssocID="{49D2C2C3-B7D7-468C-AD17-89E2C241CDAD}" presName="hierChild5" presStyleCnt="0"/>
      <dgm:spPr/>
    </dgm:pt>
    <dgm:pt modelId="{C264031F-1712-4C64-89EA-DDC3A25B1CB9}" type="pres">
      <dgm:prSet presAssocID="{4B3FE377-21B0-4C36-B2A3-01AF095D2999}" presName="Name64" presStyleLbl="parChTrans1D2" presStyleIdx="2" presStyleCnt="3"/>
      <dgm:spPr/>
    </dgm:pt>
    <dgm:pt modelId="{14BB268D-CDDA-4A3F-81B0-8266F5A06037}" type="pres">
      <dgm:prSet presAssocID="{CCE17911-C0B2-40D9-88B1-CC971334BA26}" presName="hierRoot2" presStyleCnt="0">
        <dgm:presLayoutVars>
          <dgm:hierBranch val="init"/>
        </dgm:presLayoutVars>
      </dgm:prSet>
      <dgm:spPr/>
    </dgm:pt>
    <dgm:pt modelId="{8CD3282E-B990-4892-A3EA-3E275E4230CC}" type="pres">
      <dgm:prSet presAssocID="{CCE17911-C0B2-40D9-88B1-CC971334BA26}" presName="rootComposite" presStyleCnt="0"/>
      <dgm:spPr/>
    </dgm:pt>
    <dgm:pt modelId="{DEBD17BF-316A-437C-AE2E-33A3F2EC0FC4}" type="pres">
      <dgm:prSet presAssocID="{CCE17911-C0B2-40D9-88B1-CC971334BA26}" presName="rootText" presStyleLbl="node2" presStyleIdx="2" presStyleCnt="3" custScaleX="225412" custScaleY="207542">
        <dgm:presLayoutVars>
          <dgm:chPref val="3"/>
        </dgm:presLayoutVars>
      </dgm:prSet>
      <dgm:spPr/>
      <dgm:t>
        <a:bodyPr/>
        <a:lstStyle/>
        <a:p>
          <a:endParaRPr lang="zh-CN" altLang="en-US"/>
        </a:p>
      </dgm:t>
    </dgm:pt>
    <dgm:pt modelId="{83118B56-BDC3-4819-A5CC-2A622EF21AFE}" type="pres">
      <dgm:prSet presAssocID="{CCE17911-C0B2-40D9-88B1-CC971334BA26}" presName="rootConnector" presStyleLbl="node2" presStyleIdx="2" presStyleCnt="3"/>
      <dgm:spPr/>
      <dgm:t>
        <a:bodyPr/>
        <a:lstStyle/>
        <a:p>
          <a:endParaRPr lang="zh-CN" altLang="en-US"/>
        </a:p>
      </dgm:t>
    </dgm:pt>
    <dgm:pt modelId="{41460B6D-D3C9-4382-9B46-D3EEB30C3B13}" type="pres">
      <dgm:prSet presAssocID="{CCE17911-C0B2-40D9-88B1-CC971334BA26}" presName="hierChild4" presStyleCnt="0"/>
      <dgm:spPr/>
    </dgm:pt>
    <dgm:pt modelId="{3C732729-2E95-4EBF-99A1-AB97FBF2E9E8}" type="pres">
      <dgm:prSet presAssocID="{A00A24EB-0FC9-4D93-AF4E-C417DFA2897E}" presName="Name64" presStyleLbl="parChTrans1D3" presStyleIdx="5" presStyleCnt="6"/>
      <dgm:spPr/>
    </dgm:pt>
    <dgm:pt modelId="{053E4EFC-19EF-4BBC-9D5E-9BB0800BBDBB}" type="pres">
      <dgm:prSet presAssocID="{32E4552B-7814-4563-A37F-E47752FF29ED}" presName="hierRoot2" presStyleCnt="0">
        <dgm:presLayoutVars>
          <dgm:hierBranch val="init"/>
        </dgm:presLayoutVars>
      </dgm:prSet>
      <dgm:spPr/>
    </dgm:pt>
    <dgm:pt modelId="{5F9C22B2-6374-4C7C-8B6C-E2FB80FF5CD9}" type="pres">
      <dgm:prSet presAssocID="{32E4552B-7814-4563-A37F-E47752FF29ED}" presName="rootComposite" presStyleCnt="0"/>
      <dgm:spPr/>
    </dgm:pt>
    <dgm:pt modelId="{0EC44C2A-CE46-46C0-9E86-534DCB3C7D72}" type="pres">
      <dgm:prSet presAssocID="{32E4552B-7814-4563-A37F-E47752FF29ED}" presName="rootText" presStyleLbl="node3" presStyleIdx="5" presStyleCnt="6" custScaleX="1366759" custScaleY="205834">
        <dgm:presLayoutVars>
          <dgm:chPref val="3"/>
        </dgm:presLayoutVars>
      </dgm:prSet>
      <dgm:spPr/>
      <dgm:t>
        <a:bodyPr/>
        <a:lstStyle/>
        <a:p>
          <a:endParaRPr lang="zh-CN" altLang="en-US"/>
        </a:p>
      </dgm:t>
    </dgm:pt>
    <dgm:pt modelId="{218BC05A-31E7-4A54-93BD-56D716206DB4}" type="pres">
      <dgm:prSet presAssocID="{32E4552B-7814-4563-A37F-E47752FF29ED}" presName="rootConnector" presStyleLbl="node3" presStyleIdx="5" presStyleCnt="6"/>
      <dgm:spPr/>
      <dgm:t>
        <a:bodyPr/>
        <a:lstStyle/>
        <a:p>
          <a:endParaRPr lang="zh-CN" altLang="en-US"/>
        </a:p>
      </dgm:t>
    </dgm:pt>
    <dgm:pt modelId="{BD8E50C2-7575-4ED1-9A39-F49965012B8D}" type="pres">
      <dgm:prSet presAssocID="{32E4552B-7814-4563-A37F-E47752FF29ED}" presName="hierChild4" presStyleCnt="0"/>
      <dgm:spPr/>
    </dgm:pt>
    <dgm:pt modelId="{9DDCBB2C-E29A-4D3E-823E-AAC63B7ED4D9}" type="pres">
      <dgm:prSet presAssocID="{32E4552B-7814-4563-A37F-E47752FF29ED}" presName="hierChild5" presStyleCnt="0"/>
      <dgm:spPr/>
    </dgm:pt>
    <dgm:pt modelId="{10B18947-55CA-4254-81ED-C3249C2F1AE6}" type="pres">
      <dgm:prSet presAssocID="{CCE17911-C0B2-40D9-88B1-CC971334BA26}" presName="hierChild5" presStyleCnt="0"/>
      <dgm:spPr/>
    </dgm:pt>
    <dgm:pt modelId="{F5763B42-6198-4E71-88B6-007C52B909B5}" type="pres">
      <dgm:prSet presAssocID="{6395A4C0-73F6-4BD7-BE4E-BEC4D091933B}" presName="hierChild3" presStyleCnt="0"/>
      <dgm:spPr/>
      <dgm:t>
        <a:bodyPr/>
        <a:lstStyle/>
        <a:p>
          <a:endParaRPr lang="zh-CN" altLang="en-US"/>
        </a:p>
      </dgm:t>
    </dgm:pt>
  </dgm:ptLst>
  <dgm:cxnLst>
    <dgm:cxn modelId="{82F38E4F-469D-4C68-B4F5-A4C2CF95B6BA}" type="presOf" srcId="{DBCAF850-6C8E-41A0-A6DD-E31F8FE610B8}" destId="{412C6D31-5428-4B1B-96FB-0E00DEA1FAF6}" srcOrd="0" destOrd="0" presId="urn:microsoft.com/office/officeart/2009/3/layout/HorizontalOrganizationChart"/>
    <dgm:cxn modelId="{51B3477D-76D8-4F2D-AFB3-BD1A630604B7}" type="presOf" srcId="{11CF6BFB-1C87-4BC3-A70F-13DB2ED49CA1}" destId="{A4A7590E-071F-4483-A0A1-160502C5042F}" srcOrd="0" destOrd="0" presId="urn:microsoft.com/office/officeart/2009/3/layout/HorizontalOrganizationChart"/>
    <dgm:cxn modelId="{5815502E-DFDE-4D00-897E-D2AE4D73FBCB}" type="presOf" srcId="{DC140A55-735B-4832-9E19-BDD2F7F111E7}" destId="{A56221FF-5E1E-4257-A272-BC2FBBF3C770}" srcOrd="0" destOrd="0" presId="urn:microsoft.com/office/officeart/2009/3/layout/HorizontalOrganizationChart"/>
    <dgm:cxn modelId="{DAB75615-1EEF-419D-A0A0-8DECDF476044}" type="presOf" srcId="{F385ED67-E50A-4CE9-A1FC-6A744C8F6807}" destId="{E0B49B43-D2A9-4F3D-A547-6CFDEF76D009}" srcOrd="0" destOrd="0" presId="urn:microsoft.com/office/officeart/2009/3/layout/HorizontalOrganizationChart"/>
    <dgm:cxn modelId="{CA1F8C88-FBC7-4DC8-9B73-391193BA46BA}" srcId="{996608C9-4AB0-40CC-9CF1-8FCFB6F4C29F}" destId="{E05C8BC0-FDCC-454A-ACD3-B063BE8D557A}" srcOrd="0" destOrd="0" parTransId="{68CF24FB-638C-4CB7-973E-CDEEB2026EB0}" sibTransId="{697C9C07-63A7-4DE1-B78C-19479C9D9B54}"/>
    <dgm:cxn modelId="{CBE20506-D91A-4236-BE86-A67AEC5154AC}" type="presOf" srcId="{172784AF-0B94-428A-9110-6F4095E449A3}" destId="{B99AB123-DDF3-4DD8-9ED8-E65B8F359D9B}" srcOrd="0" destOrd="0" presId="urn:microsoft.com/office/officeart/2009/3/layout/HorizontalOrganizationChart"/>
    <dgm:cxn modelId="{C7E19EAC-FD0D-4994-84F6-E53D1290C54A}" type="presOf" srcId="{6395A4C0-73F6-4BD7-BE4E-BEC4D091933B}" destId="{3B461DA5-C5AD-473B-BE1D-C48025597C37}" srcOrd="0" destOrd="0" presId="urn:microsoft.com/office/officeart/2009/3/layout/HorizontalOrganizationChart"/>
    <dgm:cxn modelId="{9440F47C-8DE3-487E-873E-7D1CFA74CCC6}" type="presOf" srcId="{8BD17270-95E0-4443-9710-ECB184357215}" destId="{C41AAB28-0A93-40DB-93F7-36D84559B16B}" srcOrd="1" destOrd="0" presId="urn:microsoft.com/office/officeart/2009/3/layout/HorizontalOrganizationChart"/>
    <dgm:cxn modelId="{2E6E8A22-DF98-44BA-A76D-056554CB1856}" type="presOf" srcId="{3166B054-9376-4026-BB66-0B252C1D4018}" destId="{B71DBF42-90C3-4DBB-ACA3-ADF039D07BCE}" srcOrd="0" destOrd="0" presId="urn:microsoft.com/office/officeart/2009/3/layout/HorizontalOrganizationChart"/>
    <dgm:cxn modelId="{5CB6BDC7-CF7C-465F-842C-E0EF8B0E7255}" srcId="{49D2C2C3-B7D7-468C-AD17-89E2C241CDAD}" destId="{F385ED67-E50A-4CE9-A1FC-6A744C8F6807}" srcOrd="1" destOrd="0" parTransId="{AE01713E-D716-4A71-AE98-C920C0B650D6}" sibTransId="{E9E8F0B1-4BF3-4917-92EF-AB775A51D4CB}"/>
    <dgm:cxn modelId="{BBE21564-A285-4027-8781-20962E8A2AE2}" type="presOf" srcId="{4018C2F5-96F7-4984-BDD6-86B5D3293F22}" destId="{E8166BC9-0ABC-41F7-BD46-1D3F454490C0}" srcOrd="0" destOrd="0" presId="urn:microsoft.com/office/officeart/2009/3/layout/HorizontalOrganizationChart"/>
    <dgm:cxn modelId="{CB53707E-476E-45FC-979F-2C44A2DD670A}" srcId="{49D2C2C3-B7D7-468C-AD17-89E2C241CDAD}" destId="{8BD17270-95E0-4443-9710-ECB184357215}" srcOrd="0" destOrd="0" parTransId="{80AF60FC-416B-46E4-A74B-61A210F9D3F8}" sibTransId="{27CFDC0A-F79A-40BF-A905-DF01634F4A92}"/>
    <dgm:cxn modelId="{83591D8F-D0DE-402C-9C1E-F3B5110C25CB}" type="presOf" srcId="{68CF24FB-638C-4CB7-973E-CDEEB2026EB0}" destId="{7C6FC6DB-BFB4-4173-BF14-CE8688EF5236}" srcOrd="0" destOrd="0" presId="urn:microsoft.com/office/officeart/2009/3/layout/HorizontalOrganizationChart"/>
    <dgm:cxn modelId="{2CE97F1A-32B0-47B7-A55C-8E30EE638F14}" type="presOf" srcId="{4B3FE377-21B0-4C36-B2A3-01AF095D2999}" destId="{C264031F-1712-4C64-89EA-DDC3A25B1CB9}" srcOrd="0" destOrd="0" presId="urn:microsoft.com/office/officeart/2009/3/layout/HorizontalOrganizationChart"/>
    <dgm:cxn modelId="{8B2FA357-EC13-48CA-AE64-8D80F31E78D7}" srcId="{6395A4C0-73F6-4BD7-BE4E-BEC4D091933B}" destId="{E947FBB4-3BE0-45DB-A5DC-FB9A205115EB}" srcOrd="0" destOrd="0" parTransId="{E252E3F8-9FA1-4E59-97B0-12AC3B494447}" sibTransId="{5FD878B5-EA77-4C80-B29F-95ABB21B3020}"/>
    <dgm:cxn modelId="{CF5A1F0C-6B3F-4D74-944B-891E4E363682}" type="presOf" srcId="{CCE17911-C0B2-40D9-88B1-CC971334BA26}" destId="{83118B56-BDC3-4819-A5CC-2A622EF21AFE}" srcOrd="1" destOrd="0" presId="urn:microsoft.com/office/officeart/2009/3/layout/HorizontalOrganizationChart"/>
    <dgm:cxn modelId="{DC73FC26-A76F-4764-8D9B-2D924992101D}" srcId="{6395A4C0-73F6-4BD7-BE4E-BEC4D091933B}" destId="{49D2C2C3-B7D7-468C-AD17-89E2C241CDAD}" srcOrd="1" destOrd="0" parTransId="{01EE0826-AC2C-49F3-8CCC-3400F715CBD5}" sibTransId="{480EB31C-9EE8-4EE5-9805-47A8F4EFCAB8}"/>
    <dgm:cxn modelId="{C93486C0-6408-4DEF-852C-3A245E39B77F}" type="presOf" srcId="{18EF5367-36B2-4ECA-81AE-0E5EBF4CDB4D}" destId="{5D3F6656-81EB-46A2-82F1-776BB8348EC8}" srcOrd="0" destOrd="0" presId="urn:microsoft.com/office/officeart/2009/3/layout/HorizontalOrganizationChart"/>
    <dgm:cxn modelId="{E371EFBA-43F2-4D40-A968-38DA76EB2040}" type="presOf" srcId="{E947FBB4-3BE0-45DB-A5DC-FB9A205115EB}" destId="{319D7253-4350-4C4B-A180-FD61D617FF9A}" srcOrd="1" destOrd="0" presId="urn:microsoft.com/office/officeart/2009/3/layout/HorizontalOrganizationChart"/>
    <dgm:cxn modelId="{B58EBB46-A8A0-4111-BF68-15B1518FA1CC}" type="presOf" srcId="{D66F3654-5209-4686-B872-A1743BD5C14A}" destId="{6F29CD79-7A67-4EB1-88BC-1056CF466198}" srcOrd="0" destOrd="0" presId="urn:microsoft.com/office/officeart/2009/3/layout/HorizontalOrganizationChart"/>
    <dgm:cxn modelId="{A892E676-EBD0-4B01-86B7-1B998A978012}" type="presOf" srcId="{32B92780-ECA3-4BDA-8C6C-DF7E8B1DA783}" destId="{9FDA2573-16F3-4A2F-B4CB-7CBC98951119}" srcOrd="1" destOrd="0" presId="urn:microsoft.com/office/officeart/2009/3/layout/HorizontalOrganizationChart"/>
    <dgm:cxn modelId="{49BF3B74-B8D6-43E5-A121-6EE67B19DA0B}" type="presOf" srcId="{6395A4C0-73F6-4BD7-BE4E-BEC4D091933B}" destId="{5C71EA66-D47B-4263-8A24-67B6A9469AD0}" srcOrd="1" destOrd="0" presId="urn:microsoft.com/office/officeart/2009/3/layout/HorizontalOrganizationChart"/>
    <dgm:cxn modelId="{7C705E07-26C7-4C18-9D1F-9784CEE21CA3}" type="presOf" srcId="{E05C8BC0-FDCC-454A-ACD3-B063BE8D557A}" destId="{AC7D7E2D-26A8-42ED-A591-F0F72F855045}" srcOrd="1" destOrd="0" presId="urn:microsoft.com/office/officeart/2009/3/layout/HorizontalOrganizationChart"/>
    <dgm:cxn modelId="{F3FBEB5E-2304-4FFB-B0D9-BB599F84E60C}" type="presOf" srcId="{053D0CE5-3701-444C-9E92-7B7AB8D3BF1E}" destId="{24A294F3-0666-4F55-903B-5D348062747B}" srcOrd="0" destOrd="0" presId="urn:microsoft.com/office/officeart/2009/3/layout/HorizontalOrganizationChart"/>
    <dgm:cxn modelId="{A2B9185F-C81B-45FE-BA6E-B31447D68628}" type="presOf" srcId="{2A54B449-95E6-4979-B2F9-B54A45033C71}" destId="{5C8CBAB2-2631-497D-9065-14B1C05A316E}" srcOrd="0" destOrd="0" presId="urn:microsoft.com/office/officeart/2009/3/layout/HorizontalOrganizationChart"/>
    <dgm:cxn modelId="{DD574DB5-8E7E-4FBC-A53F-C900981A4D13}" srcId="{8BD17270-95E0-4443-9710-ECB184357215}" destId="{DC140A55-735B-4832-9E19-BDD2F7F111E7}" srcOrd="0" destOrd="0" parTransId="{24FCEDFB-6084-4A25-8732-9D24A4F56891}" sibTransId="{AC38A164-1B07-47FE-9471-DC0E4F2CF20B}"/>
    <dgm:cxn modelId="{0420CF18-08BD-4287-9D90-D1DD344D15D4}" type="presOf" srcId="{AE01713E-D716-4A71-AE98-C920C0B650D6}" destId="{0954FFED-F521-4CD6-97B6-A929C236CD27}" srcOrd="0" destOrd="0" presId="urn:microsoft.com/office/officeart/2009/3/layout/HorizontalOrganizationChart"/>
    <dgm:cxn modelId="{C9B6615D-059A-4CDF-A466-73B2DB41B4AE}" srcId="{49D2C2C3-B7D7-468C-AD17-89E2C241CDAD}" destId="{11CF6BFB-1C87-4BC3-A70F-13DB2ED49CA1}" srcOrd="2" destOrd="0" parTransId="{18EF5367-36B2-4ECA-81AE-0E5EBF4CDB4D}" sibTransId="{46A48DE9-E8C8-4A05-B760-A9D309A00B99}"/>
    <dgm:cxn modelId="{54C2C4F8-8F63-4605-93C3-D16D1095023A}" type="presOf" srcId="{8BD17270-95E0-4443-9710-ECB184357215}" destId="{27D3D41D-7248-4C32-B6EE-B4C3A0137F80}" srcOrd="0" destOrd="0" presId="urn:microsoft.com/office/officeart/2009/3/layout/HorizontalOrganizationChart"/>
    <dgm:cxn modelId="{4C49FB78-184F-4F61-9613-869BC1FE8B85}" type="presOf" srcId="{32E4552B-7814-4563-A37F-E47752FF29ED}" destId="{218BC05A-31E7-4A54-93BD-56D716206DB4}" srcOrd="1" destOrd="0" presId="urn:microsoft.com/office/officeart/2009/3/layout/HorizontalOrganizationChart"/>
    <dgm:cxn modelId="{AEB5D707-3988-4101-BBE8-FB6D94ADB3D3}" type="presOf" srcId="{49D2C2C3-B7D7-468C-AD17-89E2C241CDAD}" destId="{0B2C25DF-ECB0-420F-930A-7031650077DD}" srcOrd="1" destOrd="0" presId="urn:microsoft.com/office/officeart/2009/3/layout/HorizontalOrganizationChart"/>
    <dgm:cxn modelId="{1844B0E2-C4BE-45DC-9EAB-3E5355190D63}" srcId="{E947FBB4-3BE0-45DB-A5DC-FB9A205115EB}" destId="{996608C9-4AB0-40CC-9CF1-8FCFB6F4C29F}" srcOrd="1" destOrd="0" parTransId="{3166B054-9376-4026-BB66-0B252C1D4018}" sibTransId="{F223853F-BFD0-44DB-B69C-9E9D0E2DD039}"/>
    <dgm:cxn modelId="{E52D8CCB-C3AB-4799-B32A-D0EFD3D52995}" srcId="{CCE17911-C0B2-40D9-88B1-CC971334BA26}" destId="{32E4552B-7814-4563-A37F-E47752FF29ED}" srcOrd="0" destOrd="0" parTransId="{A00A24EB-0FC9-4D93-AF4E-C417DFA2897E}" sibTransId="{5B71F792-A861-4BF2-97F7-CE2D29328A55}"/>
    <dgm:cxn modelId="{408F9911-2518-4661-BE38-DF519143BA8A}" type="presOf" srcId="{0ADE4F8D-E412-4245-BE52-0C5779CE3DCF}" destId="{186A4D1B-60AE-44F8-A791-E8A507C2FE6D}" srcOrd="1" destOrd="0" presId="urn:microsoft.com/office/officeart/2009/3/layout/HorizontalOrganizationChart"/>
    <dgm:cxn modelId="{01D8B96F-6FDB-40A5-B461-0C50525FB410}" type="presOf" srcId="{996608C9-4AB0-40CC-9CF1-8FCFB6F4C29F}" destId="{926D9F4A-D168-42DA-81FF-B3E607198B30}" srcOrd="0" destOrd="0" presId="urn:microsoft.com/office/officeart/2009/3/layout/HorizontalOrganizationChart"/>
    <dgm:cxn modelId="{25F94103-FEEE-437D-8BEA-76331EE28F97}" type="presOf" srcId="{BB51AE51-0B81-49FA-99DF-5EB7AE57A44C}" destId="{31455B73-3540-4A97-9584-D0B09FEBE639}" srcOrd="0" destOrd="0" presId="urn:microsoft.com/office/officeart/2009/3/layout/HorizontalOrganizationChart"/>
    <dgm:cxn modelId="{A4241460-7F04-4179-B7ED-7F319A45FCF8}" srcId="{2808221C-0E24-4B36-904F-35D9CE20F090}" destId="{0ADE4F8D-E412-4245-BE52-0C5779CE3DCF}" srcOrd="1" destOrd="0" parTransId="{D66F3654-5209-4686-B872-A1743BD5C14A}" sibTransId="{31A9D76B-27F3-43D6-B9AE-3229AF4C46EB}"/>
    <dgm:cxn modelId="{73F5099E-DEFD-419E-B3BE-B64A2C63B5BF}" type="presOf" srcId="{3B95134B-926D-4D58-9328-1DB70880539F}" destId="{4DFA3DB4-AC06-4818-B297-BAED95EBBF6E}" srcOrd="0" destOrd="0" presId="urn:microsoft.com/office/officeart/2009/3/layout/HorizontalOrganizationChart"/>
    <dgm:cxn modelId="{6452CB84-684A-4D7D-8EE0-11CDA4E98A80}" srcId="{2808221C-0E24-4B36-904F-35D9CE20F090}" destId="{3B95134B-926D-4D58-9328-1DB70880539F}" srcOrd="2" destOrd="0" parTransId="{053D0CE5-3701-444C-9E92-7B7AB8D3BF1E}" sibTransId="{6F05A554-92A7-454F-BC6C-C22440BE46CA}"/>
    <dgm:cxn modelId="{1F4B983D-E165-4EC3-AF57-EEAAF82156C7}" type="presOf" srcId="{11CF6BFB-1C87-4BC3-A70F-13DB2ED49CA1}" destId="{629E8BF9-4271-409D-BD64-1F5C9D56859A}" srcOrd="1" destOrd="0" presId="urn:microsoft.com/office/officeart/2009/3/layout/HorizontalOrganizationChart"/>
    <dgm:cxn modelId="{A8FA472B-7866-4B25-831F-B574C614DB04}" type="presOf" srcId="{2808221C-0E24-4B36-904F-35D9CE20F090}" destId="{213AC507-0678-46F2-83A6-D2152487EBDC}" srcOrd="0" destOrd="0" presId="urn:microsoft.com/office/officeart/2009/3/layout/HorizontalOrganizationChart"/>
    <dgm:cxn modelId="{61CB8B82-6B25-411F-9510-D1093164C6D4}" type="presOf" srcId="{7F1BF746-71D9-461A-A460-9BE1877013D7}" destId="{39C190F5-2D39-448D-876D-5C6BB7F2160D}" srcOrd="0" destOrd="0" presId="urn:microsoft.com/office/officeart/2009/3/layout/HorizontalOrganizationChart"/>
    <dgm:cxn modelId="{3462F839-2CD1-41FF-AE73-DFCA69B93CEE}" srcId="{BB51AE51-0B81-49FA-99DF-5EB7AE57A44C}" destId="{6395A4C0-73F6-4BD7-BE4E-BEC4D091933B}" srcOrd="0" destOrd="0" parTransId="{DA14E7CA-531C-4F12-AA41-78658A079D4C}" sibTransId="{C97E25E7-4400-4F10-9D76-1F92A6037CFB}"/>
    <dgm:cxn modelId="{D16D9DD5-C1D8-4770-9B52-D2C2443958E4}" type="presOf" srcId="{4018C2F5-96F7-4984-BDD6-86B5D3293F22}" destId="{D72C905E-58F1-4717-A90A-6909C071665E}" srcOrd="1" destOrd="0" presId="urn:microsoft.com/office/officeart/2009/3/layout/HorizontalOrganizationChart"/>
    <dgm:cxn modelId="{71F4DBF3-6DB7-4DAB-A3FA-E9BF5E20DDC6}" srcId="{E947FBB4-3BE0-45DB-A5DC-FB9A205115EB}" destId="{2808221C-0E24-4B36-904F-35D9CE20F090}" srcOrd="0" destOrd="0" parTransId="{DBCAF850-6C8E-41A0-A6DD-E31F8FE610B8}" sibTransId="{08640B6B-B32C-42B0-A32B-561B48CAD8AF}"/>
    <dgm:cxn modelId="{440D9DC4-148A-4B61-8E59-3E08F88A3769}" srcId="{6395A4C0-73F6-4BD7-BE4E-BEC4D091933B}" destId="{CCE17911-C0B2-40D9-88B1-CC971334BA26}" srcOrd="2" destOrd="0" parTransId="{4B3FE377-21B0-4C36-B2A3-01AF095D2999}" sibTransId="{EF9283EF-CA02-42FF-833E-CB02E53426D2}"/>
    <dgm:cxn modelId="{2480C9FD-D224-4410-91E8-4D3E3F837968}" type="presOf" srcId="{DC140A55-735B-4832-9E19-BDD2F7F111E7}" destId="{2E4B2540-5D67-4AA4-A423-189AF3936935}" srcOrd="1" destOrd="0" presId="urn:microsoft.com/office/officeart/2009/3/layout/HorizontalOrganizationChart"/>
    <dgm:cxn modelId="{1EE07E9C-0BB0-430A-A557-8357C81386ED}" type="presOf" srcId="{80AF60FC-416B-46E4-A74B-61A210F9D3F8}" destId="{7AE15E8C-C66D-41BD-A148-3FBBF7B2F62E}" srcOrd="0" destOrd="0" presId="urn:microsoft.com/office/officeart/2009/3/layout/HorizontalOrganizationChart"/>
    <dgm:cxn modelId="{10C1791B-173A-4B77-A1B5-1A5C3ABF7D55}" type="presOf" srcId="{3B95134B-926D-4D58-9328-1DB70880539F}" destId="{A58655C9-02CA-4EA0-98A6-0C20B885C941}" srcOrd="1" destOrd="0" presId="urn:microsoft.com/office/officeart/2009/3/layout/HorizontalOrganizationChart"/>
    <dgm:cxn modelId="{AF9F818F-2771-4F77-A634-1282F4D19130}" type="presOf" srcId="{01EE0826-AC2C-49F3-8CCC-3400F715CBD5}" destId="{F056B3C7-9B06-49CC-B5BD-A2194761A1DE}" srcOrd="0" destOrd="0" presId="urn:microsoft.com/office/officeart/2009/3/layout/HorizontalOrganizationChart"/>
    <dgm:cxn modelId="{22E62083-94E4-47C4-AB3C-E5E04B13FB96}" type="presOf" srcId="{49D2C2C3-B7D7-468C-AD17-89E2C241CDAD}" destId="{BC358762-6715-4FB4-B8D4-7B7FDAB30063}" srcOrd="0" destOrd="0" presId="urn:microsoft.com/office/officeart/2009/3/layout/HorizontalOrganizationChart"/>
    <dgm:cxn modelId="{9CC3C66F-3CC8-4815-AFB0-F38A282CA7B9}" type="presOf" srcId="{32E4552B-7814-4563-A37F-E47752FF29ED}" destId="{0EC44C2A-CE46-46C0-9E86-534DCB3C7D72}" srcOrd="0" destOrd="0" presId="urn:microsoft.com/office/officeart/2009/3/layout/HorizontalOrganizationChart"/>
    <dgm:cxn modelId="{6168E55E-6D95-4FCD-87DB-B1376801D8E6}" type="presOf" srcId="{32B92780-ECA3-4BDA-8C6C-DF7E8B1DA783}" destId="{036580D6-5134-4187-A159-C84EAE4F484B}" srcOrd="0" destOrd="0" presId="urn:microsoft.com/office/officeart/2009/3/layout/HorizontalOrganizationChart"/>
    <dgm:cxn modelId="{B321ACB3-11A6-457A-981B-9689CC5D81E6}" type="presOf" srcId="{CCE17911-C0B2-40D9-88B1-CC971334BA26}" destId="{DEBD17BF-316A-437C-AE2E-33A3F2EC0FC4}" srcOrd="0" destOrd="0" presId="urn:microsoft.com/office/officeart/2009/3/layout/HorizontalOrganizationChart"/>
    <dgm:cxn modelId="{C0AA02F2-FC1E-4356-B069-FF8CFE89F68C}" type="presOf" srcId="{2808221C-0E24-4B36-904F-35D9CE20F090}" destId="{808FFEDC-6CC8-4DD6-B11E-4D3963E07B8D}" srcOrd="1" destOrd="0" presId="urn:microsoft.com/office/officeart/2009/3/layout/HorizontalOrganizationChart"/>
    <dgm:cxn modelId="{35220692-C0B5-4828-9F36-68288F703992}" type="presOf" srcId="{5D75C0D6-951B-4C6E-AA0C-F6448B01131B}" destId="{D2BF4C24-EE19-4C79-8D7D-BCBB8BF26F2F}" srcOrd="0" destOrd="0" presId="urn:microsoft.com/office/officeart/2009/3/layout/HorizontalOrganizationChart"/>
    <dgm:cxn modelId="{2C9D85D6-0A1B-42CA-B252-CD9EFDEB4261}" type="presOf" srcId="{E05C8BC0-FDCC-454A-ACD3-B063BE8D557A}" destId="{E059293E-1B46-48FC-8BB0-6CE5831659A1}" srcOrd="0" destOrd="0" presId="urn:microsoft.com/office/officeart/2009/3/layout/HorizontalOrganizationChart"/>
    <dgm:cxn modelId="{32972C55-B974-43AF-B2E6-229126F5AD37}" type="presOf" srcId="{A00A24EB-0FC9-4D93-AF4E-C417DFA2897E}" destId="{3C732729-2E95-4EBF-99A1-AB97FBF2E9E8}" srcOrd="0" destOrd="0" presId="urn:microsoft.com/office/officeart/2009/3/layout/HorizontalOrganizationChart"/>
    <dgm:cxn modelId="{C9CDFCBF-B85E-404A-80B7-D46A3BD028A5}" type="presOf" srcId="{24FCEDFB-6084-4A25-8732-9D24A4F56891}" destId="{7B5B6AE2-8480-4CB3-8180-095F698449DD}" srcOrd="0" destOrd="0" presId="urn:microsoft.com/office/officeart/2009/3/layout/HorizontalOrganizationChart"/>
    <dgm:cxn modelId="{724D1C42-536A-4B5F-9A6D-7D65411F5E88}" srcId="{11CF6BFB-1C87-4BC3-A70F-13DB2ED49CA1}" destId="{4018C2F5-96F7-4984-BDD6-86B5D3293F22}" srcOrd="0" destOrd="0" parTransId="{7F1BF746-71D9-461A-A460-9BE1877013D7}" sibTransId="{1AC4B60B-B07A-45AC-B994-F32EC73D6D36}"/>
    <dgm:cxn modelId="{8C53CBE4-B7C1-4EF5-8FA3-DBF8E7A9DBCB}" type="presOf" srcId="{996608C9-4AB0-40CC-9CF1-8FCFB6F4C29F}" destId="{7AB90FD5-B691-4C11-85CA-F0F88FBA1D76}" srcOrd="1" destOrd="0" presId="urn:microsoft.com/office/officeart/2009/3/layout/HorizontalOrganizationChart"/>
    <dgm:cxn modelId="{BE119439-7117-446D-938D-FEC034DB2F00}" type="presOf" srcId="{F385ED67-E50A-4CE9-A1FC-6A744C8F6807}" destId="{34A951B1-F60D-4537-83B2-61CA2ADBFE94}" srcOrd="1" destOrd="0" presId="urn:microsoft.com/office/officeart/2009/3/layout/HorizontalOrganizationChart"/>
    <dgm:cxn modelId="{831828E8-20E9-451A-BE5B-5C38993939F0}" srcId="{F385ED67-E50A-4CE9-A1FC-6A744C8F6807}" destId="{2A54B449-95E6-4979-B2F9-B54A45033C71}" srcOrd="0" destOrd="0" parTransId="{5D75C0D6-951B-4C6E-AA0C-F6448B01131B}" sibTransId="{DBBA3F4A-EC5F-4756-B74D-FF89C2321DE2}"/>
    <dgm:cxn modelId="{F127D184-211D-4EDC-9442-2B69F6274DA4}" type="presOf" srcId="{E252E3F8-9FA1-4E59-97B0-12AC3B494447}" destId="{30B8774D-27C4-4F81-B260-18AF33967146}" srcOrd="0" destOrd="0" presId="urn:microsoft.com/office/officeart/2009/3/layout/HorizontalOrganizationChart"/>
    <dgm:cxn modelId="{8CD384A0-2E92-4B6E-B236-F145E0A961B1}" srcId="{2808221C-0E24-4B36-904F-35D9CE20F090}" destId="{32B92780-ECA3-4BDA-8C6C-DF7E8B1DA783}" srcOrd="0" destOrd="0" parTransId="{172784AF-0B94-428A-9110-6F4095E449A3}" sibTransId="{94030701-79FA-406B-9C6E-40495D0CC560}"/>
    <dgm:cxn modelId="{88AB4352-6247-4B1C-A077-DE72BF81E169}" type="presOf" srcId="{0ADE4F8D-E412-4245-BE52-0C5779CE3DCF}" destId="{F281EA3A-E98E-44CF-AE71-6F6BE5E771E7}" srcOrd="0" destOrd="0" presId="urn:microsoft.com/office/officeart/2009/3/layout/HorizontalOrganizationChart"/>
    <dgm:cxn modelId="{49706C81-CE01-427D-8C0F-7B5155ABD712}" type="presOf" srcId="{E947FBB4-3BE0-45DB-A5DC-FB9A205115EB}" destId="{F8FE4275-5F21-4581-AEF5-27EEAE48B4D9}" srcOrd="0" destOrd="0" presId="urn:microsoft.com/office/officeart/2009/3/layout/HorizontalOrganizationChart"/>
    <dgm:cxn modelId="{40E894BB-B51D-4274-9037-DD1E9EF2A479}" type="presOf" srcId="{2A54B449-95E6-4979-B2F9-B54A45033C71}" destId="{B5520967-B49B-4024-9A09-0152CA1BB85E}" srcOrd="1" destOrd="0" presId="urn:microsoft.com/office/officeart/2009/3/layout/HorizontalOrganizationChart"/>
    <dgm:cxn modelId="{EB8138DE-F266-44F4-9C95-ED062CB475EA}" type="presParOf" srcId="{31455B73-3540-4A97-9584-D0B09FEBE639}" destId="{BE663EC5-2C97-45AA-BF46-A0CDF896F71B}" srcOrd="0" destOrd="0" presId="urn:microsoft.com/office/officeart/2009/3/layout/HorizontalOrganizationChart"/>
    <dgm:cxn modelId="{8F3CDC18-80F1-44A8-A5DB-5713A4EDA93F}" type="presParOf" srcId="{BE663EC5-2C97-45AA-BF46-A0CDF896F71B}" destId="{24CEC310-154B-4E75-AA3D-3E5D6E5A3348}" srcOrd="0" destOrd="0" presId="urn:microsoft.com/office/officeart/2009/3/layout/HorizontalOrganizationChart"/>
    <dgm:cxn modelId="{FB514A07-73AA-46F1-AEC2-435FDC550FB6}" type="presParOf" srcId="{24CEC310-154B-4E75-AA3D-3E5D6E5A3348}" destId="{3B461DA5-C5AD-473B-BE1D-C48025597C37}" srcOrd="0" destOrd="0" presId="urn:microsoft.com/office/officeart/2009/3/layout/HorizontalOrganizationChart"/>
    <dgm:cxn modelId="{B3D1A5B8-0B90-4E1A-8866-9825BCF171C2}" type="presParOf" srcId="{24CEC310-154B-4E75-AA3D-3E5D6E5A3348}" destId="{5C71EA66-D47B-4263-8A24-67B6A9469AD0}" srcOrd="1" destOrd="0" presId="urn:microsoft.com/office/officeart/2009/3/layout/HorizontalOrganizationChart"/>
    <dgm:cxn modelId="{5DFC12FD-9C55-459B-A7ED-91D7DF41E91C}" type="presParOf" srcId="{BE663EC5-2C97-45AA-BF46-A0CDF896F71B}" destId="{AD79B44E-D904-4A9E-975E-EAB9D5AB9795}" srcOrd="1" destOrd="0" presId="urn:microsoft.com/office/officeart/2009/3/layout/HorizontalOrganizationChart"/>
    <dgm:cxn modelId="{B91BC3BE-EA1B-4D07-8B85-364147E0B6B3}" type="presParOf" srcId="{AD79B44E-D904-4A9E-975E-EAB9D5AB9795}" destId="{30B8774D-27C4-4F81-B260-18AF33967146}" srcOrd="0" destOrd="0" presId="urn:microsoft.com/office/officeart/2009/3/layout/HorizontalOrganizationChart"/>
    <dgm:cxn modelId="{B9F0C118-D445-4CEC-B2D3-B6E84644A03C}" type="presParOf" srcId="{AD79B44E-D904-4A9E-975E-EAB9D5AB9795}" destId="{23EF5878-BB80-4D2B-BDCE-97E628C1854D}" srcOrd="1" destOrd="0" presId="urn:microsoft.com/office/officeart/2009/3/layout/HorizontalOrganizationChart"/>
    <dgm:cxn modelId="{07E72E4E-ACC9-4510-BD53-105361F93D25}" type="presParOf" srcId="{23EF5878-BB80-4D2B-BDCE-97E628C1854D}" destId="{447A1616-15C1-45A0-993B-3EB1E8B631B3}" srcOrd="0" destOrd="0" presId="urn:microsoft.com/office/officeart/2009/3/layout/HorizontalOrganizationChart"/>
    <dgm:cxn modelId="{C5B7F4AA-7814-468F-AD7D-85A2349A958A}" type="presParOf" srcId="{447A1616-15C1-45A0-993B-3EB1E8B631B3}" destId="{F8FE4275-5F21-4581-AEF5-27EEAE48B4D9}" srcOrd="0" destOrd="0" presId="urn:microsoft.com/office/officeart/2009/3/layout/HorizontalOrganizationChart"/>
    <dgm:cxn modelId="{4FB8583C-F241-4CE2-AE40-4FED8BF0EEA5}" type="presParOf" srcId="{447A1616-15C1-45A0-993B-3EB1E8B631B3}" destId="{319D7253-4350-4C4B-A180-FD61D617FF9A}" srcOrd="1" destOrd="0" presId="urn:microsoft.com/office/officeart/2009/3/layout/HorizontalOrganizationChart"/>
    <dgm:cxn modelId="{BBA29EF7-12BB-4590-8F4E-4E27645B8D74}" type="presParOf" srcId="{23EF5878-BB80-4D2B-BDCE-97E628C1854D}" destId="{1D9006AF-3332-4443-A026-EB4E23E1C7AA}" srcOrd="1" destOrd="0" presId="urn:microsoft.com/office/officeart/2009/3/layout/HorizontalOrganizationChart"/>
    <dgm:cxn modelId="{9990425E-ADCA-4391-AB3D-8CA99D14DEE7}" type="presParOf" srcId="{1D9006AF-3332-4443-A026-EB4E23E1C7AA}" destId="{412C6D31-5428-4B1B-96FB-0E00DEA1FAF6}" srcOrd="0" destOrd="0" presId="urn:microsoft.com/office/officeart/2009/3/layout/HorizontalOrganizationChart"/>
    <dgm:cxn modelId="{EF32D6AD-9821-4824-8DB2-82A74AB7EBED}" type="presParOf" srcId="{1D9006AF-3332-4443-A026-EB4E23E1C7AA}" destId="{D25C9B5F-F992-498E-997B-EC99C9D72A15}" srcOrd="1" destOrd="0" presId="urn:microsoft.com/office/officeart/2009/3/layout/HorizontalOrganizationChart"/>
    <dgm:cxn modelId="{FD97583D-8BB1-478B-96C6-DAB0AA1620D6}" type="presParOf" srcId="{D25C9B5F-F992-498E-997B-EC99C9D72A15}" destId="{095B3609-DCB2-4D59-A868-F97EB572B466}" srcOrd="0" destOrd="0" presId="urn:microsoft.com/office/officeart/2009/3/layout/HorizontalOrganizationChart"/>
    <dgm:cxn modelId="{9579B6B0-8EFD-4C04-BE41-F23A445AB4B9}" type="presParOf" srcId="{095B3609-DCB2-4D59-A868-F97EB572B466}" destId="{213AC507-0678-46F2-83A6-D2152487EBDC}" srcOrd="0" destOrd="0" presId="urn:microsoft.com/office/officeart/2009/3/layout/HorizontalOrganizationChart"/>
    <dgm:cxn modelId="{200E1ABD-CDD5-4967-B272-302C19E8BC6D}" type="presParOf" srcId="{095B3609-DCB2-4D59-A868-F97EB572B466}" destId="{808FFEDC-6CC8-4DD6-B11E-4D3963E07B8D}" srcOrd="1" destOrd="0" presId="urn:microsoft.com/office/officeart/2009/3/layout/HorizontalOrganizationChart"/>
    <dgm:cxn modelId="{56C8FDAD-F45D-4B51-8EAA-2A96DDADCDC1}" type="presParOf" srcId="{D25C9B5F-F992-498E-997B-EC99C9D72A15}" destId="{04EC5996-8B85-4AD4-B123-37812FB9581C}" srcOrd="1" destOrd="0" presId="urn:microsoft.com/office/officeart/2009/3/layout/HorizontalOrganizationChart"/>
    <dgm:cxn modelId="{2474B764-A62A-44E4-A4F9-65D5329BFE00}" type="presParOf" srcId="{04EC5996-8B85-4AD4-B123-37812FB9581C}" destId="{B99AB123-DDF3-4DD8-9ED8-E65B8F359D9B}" srcOrd="0" destOrd="0" presId="urn:microsoft.com/office/officeart/2009/3/layout/HorizontalOrganizationChart"/>
    <dgm:cxn modelId="{E9A25CA6-C0E9-4BEA-A9B2-A08CF5B91F98}" type="presParOf" srcId="{04EC5996-8B85-4AD4-B123-37812FB9581C}" destId="{450BAA8E-E325-437C-BEB5-B607836B1F9F}" srcOrd="1" destOrd="0" presId="urn:microsoft.com/office/officeart/2009/3/layout/HorizontalOrganizationChart"/>
    <dgm:cxn modelId="{45549186-DC1B-413C-B8B2-2F9F0EEB153A}" type="presParOf" srcId="{450BAA8E-E325-437C-BEB5-B607836B1F9F}" destId="{091DA1CA-9606-4EAD-9FC5-8DA47571D397}" srcOrd="0" destOrd="0" presId="urn:microsoft.com/office/officeart/2009/3/layout/HorizontalOrganizationChart"/>
    <dgm:cxn modelId="{EA7D9250-9793-444F-BC07-5137A3CD8233}" type="presParOf" srcId="{091DA1CA-9606-4EAD-9FC5-8DA47571D397}" destId="{036580D6-5134-4187-A159-C84EAE4F484B}" srcOrd="0" destOrd="0" presId="urn:microsoft.com/office/officeart/2009/3/layout/HorizontalOrganizationChart"/>
    <dgm:cxn modelId="{34A6CB8C-CFB7-40AD-83DE-A0C8594C3FD2}" type="presParOf" srcId="{091DA1CA-9606-4EAD-9FC5-8DA47571D397}" destId="{9FDA2573-16F3-4A2F-B4CB-7CBC98951119}" srcOrd="1" destOrd="0" presId="urn:microsoft.com/office/officeart/2009/3/layout/HorizontalOrganizationChart"/>
    <dgm:cxn modelId="{9B87C399-0BC9-4345-A2A6-B151005AFCF3}" type="presParOf" srcId="{450BAA8E-E325-437C-BEB5-B607836B1F9F}" destId="{1E0A3B71-A48A-44FE-898C-CAA52738DD2F}" srcOrd="1" destOrd="0" presId="urn:microsoft.com/office/officeart/2009/3/layout/HorizontalOrganizationChart"/>
    <dgm:cxn modelId="{F9C530F8-94D7-4B5D-9DD9-8B0EBB211137}" type="presParOf" srcId="{450BAA8E-E325-437C-BEB5-B607836B1F9F}" destId="{5F2A6D42-6D79-4D24-AD6F-E09432101D08}" srcOrd="2" destOrd="0" presId="urn:microsoft.com/office/officeart/2009/3/layout/HorizontalOrganizationChart"/>
    <dgm:cxn modelId="{31D8D8EB-70BA-4564-A6CA-7AD98DA87BB0}" type="presParOf" srcId="{04EC5996-8B85-4AD4-B123-37812FB9581C}" destId="{6F29CD79-7A67-4EB1-88BC-1056CF466198}" srcOrd="2" destOrd="0" presId="urn:microsoft.com/office/officeart/2009/3/layout/HorizontalOrganizationChart"/>
    <dgm:cxn modelId="{BB7CE20B-E839-4660-BBF3-0B709C2338F7}" type="presParOf" srcId="{04EC5996-8B85-4AD4-B123-37812FB9581C}" destId="{D527BA3B-5D0A-4B7E-A930-87D734A49F77}" srcOrd="3" destOrd="0" presId="urn:microsoft.com/office/officeart/2009/3/layout/HorizontalOrganizationChart"/>
    <dgm:cxn modelId="{FF04AB08-FCEB-48B9-9569-57F8B4D41B93}" type="presParOf" srcId="{D527BA3B-5D0A-4B7E-A930-87D734A49F77}" destId="{57A1BE78-D415-4634-A137-B681FF4C0BD7}" srcOrd="0" destOrd="0" presId="urn:microsoft.com/office/officeart/2009/3/layout/HorizontalOrganizationChart"/>
    <dgm:cxn modelId="{33D41CEE-7A54-4E6B-A6C3-4CB5790FD724}" type="presParOf" srcId="{57A1BE78-D415-4634-A137-B681FF4C0BD7}" destId="{F281EA3A-E98E-44CF-AE71-6F6BE5E771E7}" srcOrd="0" destOrd="0" presId="urn:microsoft.com/office/officeart/2009/3/layout/HorizontalOrganizationChart"/>
    <dgm:cxn modelId="{1DD6DB22-104A-4758-9008-B01F1DE34314}" type="presParOf" srcId="{57A1BE78-D415-4634-A137-B681FF4C0BD7}" destId="{186A4D1B-60AE-44F8-A791-E8A507C2FE6D}" srcOrd="1" destOrd="0" presId="urn:microsoft.com/office/officeart/2009/3/layout/HorizontalOrganizationChart"/>
    <dgm:cxn modelId="{1CFAEACF-EDB1-4A65-B74C-87919CB2AEF2}" type="presParOf" srcId="{D527BA3B-5D0A-4B7E-A930-87D734A49F77}" destId="{85427429-F297-4C84-A021-391CD4E2578B}" srcOrd="1" destOrd="0" presId="urn:microsoft.com/office/officeart/2009/3/layout/HorizontalOrganizationChart"/>
    <dgm:cxn modelId="{01F53866-C645-460B-97EF-62302C56254D}" type="presParOf" srcId="{D527BA3B-5D0A-4B7E-A930-87D734A49F77}" destId="{B9034614-654A-4BDB-B299-C52404428381}" srcOrd="2" destOrd="0" presId="urn:microsoft.com/office/officeart/2009/3/layout/HorizontalOrganizationChart"/>
    <dgm:cxn modelId="{C7FA9914-87B5-41EF-BDBE-D739C3921B06}" type="presParOf" srcId="{04EC5996-8B85-4AD4-B123-37812FB9581C}" destId="{24A294F3-0666-4F55-903B-5D348062747B}" srcOrd="4" destOrd="0" presId="urn:microsoft.com/office/officeart/2009/3/layout/HorizontalOrganizationChart"/>
    <dgm:cxn modelId="{D26A4A55-E4AB-41CF-9145-54E130A175FE}" type="presParOf" srcId="{04EC5996-8B85-4AD4-B123-37812FB9581C}" destId="{29478690-4DA7-4B54-9774-3F2698E7074F}" srcOrd="5" destOrd="0" presId="urn:microsoft.com/office/officeart/2009/3/layout/HorizontalOrganizationChart"/>
    <dgm:cxn modelId="{04CB50CD-1428-49AE-9C80-676E6CABB1E0}" type="presParOf" srcId="{29478690-4DA7-4B54-9774-3F2698E7074F}" destId="{268822B3-00F4-44BD-8499-20F8AC016836}" srcOrd="0" destOrd="0" presId="urn:microsoft.com/office/officeart/2009/3/layout/HorizontalOrganizationChart"/>
    <dgm:cxn modelId="{09DDCFC1-896D-42F1-B018-259DFFCC2792}" type="presParOf" srcId="{268822B3-00F4-44BD-8499-20F8AC016836}" destId="{4DFA3DB4-AC06-4818-B297-BAED95EBBF6E}" srcOrd="0" destOrd="0" presId="urn:microsoft.com/office/officeart/2009/3/layout/HorizontalOrganizationChart"/>
    <dgm:cxn modelId="{0E1AB852-1537-439A-853F-45C7EEB8CFFD}" type="presParOf" srcId="{268822B3-00F4-44BD-8499-20F8AC016836}" destId="{A58655C9-02CA-4EA0-98A6-0C20B885C941}" srcOrd="1" destOrd="0" presId="urn:microsoft.com/office/officeart/2009/3/layout/HorizontalOrganizationChart"/>
    <dgm:cxn modelId="{72E580CA-F607-4FC9-B6E8-5A725801BC0C}" type="presParOf" srcId="{29478690-4DA7-4B54-9774-3F2698E7074F}" destId="{8383D533-66A8-45DD-93A9-D0061F274B43}" srcOrd="1" destOrd="0" presId="urn:microsoft.com/office/officeart/2009/3/layout/HorizontalOrganizationChart"/>
    <dgm:cxn modelId="{5DC0D895-3A5A-443B-A9EE-E0A7545E3122}" type="presParOf" srcId="{29478690-4DA7-4B54-9774-3F2698E7074F}" destId="{25C3C93B-4FD9-4BBB-A829-A8809D2CB661}" srcOrd="2" destOrd="0" presId="urn:microsoft.com/office/officeart/2009/3/layout/HorizontalOrganizationChart"/>
    <dgm:cxn modelId="{8E7784F3-22D6-469B-B377-F0B3862B2B9D}" type="presParOf" srcId="{D25C9B5F-F992-498E-997B-EC99C9D72A15}" destId="{F3F1FD4B-289B-4A9C-959D-17CA45AEECA3}" srcOrd="2" destOrd="0" presId="urn:microsoft.com/office/officeart/2009/3/layout/HorizontalOrganizationChart"/>
    <dgm:cxn modelId="{6DFDBD86-86AA-40B6-B88A-7E754AD211D3}" type="presParOf" srcId="{1D9006AF-3332-4443-A026-EB4E23E1C7AA}" destId="{B71DBF42-90C3-4DBB-ACA3-ADF039D07BCE}" srcOrd="2" destOrd="0" presId="urn:microsoft.com/office/officeart/2009/3/layout/HorizontalOrganizationChart"/>
    <dgm:cxn modelId="{EBA3336F-AB5A-4D91-B8A8-E5C3FF01D88F}" type="presParOf" srcId="{1D9006AF-3332-4443-A026-EB4E23E1C7AA}" destId="{5E3D24A7-A034-4D45-A80D-0EFA2AAE9857}" srcOrd="3" destOrd="0" presId="urn:microsoft.com/office/officeart/2009/3/layout/HorizontalOrganizationChart"/>
    <dgm:cxn modelId="{D67D0D43-0F86-41D2-9D14-40D47B0E01CE}" type="presParOf" srcId="{5E3D24A7-A034-4D45-A80D-0EFA2AAE9857}" destId="{1D980082-B144-4314-89F4-2C0457BEC8A1}" srcOrd="0" destOrd="0" presId="urn:microsoft.com/office/officeart/2009/3/layout/HorizontalOrganizationChart"/>
    <dgm:cxn modelId="{AFD52DB5-17DF-4809-B368-08F2F4899F30}" type="presParOf" srcId="{1D980082-B144-4314-89F4-2C0457BEC8A1}" destId="{926D9F4A-D168-42DA-81FF-B3E607198B30}" srcOrd="0" destOrd="0" presId="urn:microsoft.com/office/officeart/2009/3/layout/HorizontalOrganizationChart"/>
    <dgm:cxn modelId="{D23556BF-5BEA-4092-B08F-B1AD30F7AC13}" type="presParOf" srcId="{1D980082-B144-4314-89F4-2C0457BEC8A1}" destId="{7AB90FD5-B691-4C11-85CA-F0F88FBA1D76}" srcOrd="1" destOrd="0" presId="urn:microsoft.com/office/officeart/2009/3/layout/HorizontalOrganizationChart"/>
    <dgm:cxn modelId="{8B2E2EEF-B424-4670-91AA-B68A47DA2893}" type="presParOf" srcId="{5E3D24A7-A034-4D45-A80D-0EFA2AAE9857}" destId="{01F4B1C8-B62F-4D0D-A14E-26FC2966879F}" srcOrd="1" destOrd="0" presId="urn:microsoft.com/office/officeart/2009/3/layout/HorizontalOrganizationChart"/>
    <dgm:cxn modelId="{FE3AAE1C-B008-4495-B494-EE0FFC3DEC19}" type="presParOf" srcId="{01F4B1C8-B62F-4D0D-A14E-26FC2966879F}" destId="{7C6FC6DB-BFB4-4173-BF14-CE8688EF5236}" srcOrd="0" destOrd="0" presId="urn:microsoft.com/office/officeart/2009/3/layout/HorizontalOrganizationChart"/>
    <dgm:cxn modelId="{A665AECA-790D-4C14-95AA-B2480B0554C0}" type="presParOf" srcId="{01F4B1C8-B62F-4D0D-A14E-26FC2966879F}" destId="{4DAB1453-8A6B-45A3-A717-18222CFB5B21}" srcOrd="1" destOrd="0" presId="urn:microsoft.com/office/officeart/2009/3/layout/HorizontalOrganizationChart"/>
    <dgm:cxn modelId="{A05A3B31-4EB9-4CC0-957F-562908233F6D}" type="presParOf" srcId="{4DAB1453-8A6B-45A3-A717-18222CFB5B21}" destId="{448105AB-E86F-4F6A-81AC-5D62B54950E3}" srcOrd="0" destOrd="0" presId="urn:microsoft.com/office/officeart/2009/3/layout/HorizontalOrganizationChart"/>
    <dgm:cxn modelId="{692BD897-2B51-4DF6-9A19-36334E5733AF}" type="presParOf" srcId="{448105AB-E86F-4F6A-81AC-5D62B54950E3}" destId="{E059293E-1B46-48FC-8BB0-6CE5831659A1}" srcOrd="0" destOrd="0" presId="urn:microsoft.com/office/officeart/2009/3/layout/HorizontalOrganizationChart"/>
    <dgm:cxn modelId="{7AC5F0FC-8934-4A14-B290-30ADCDD8FA34}" type="presParOf" srcId="{448105AB-E86F-4F6A-81AC-5D62B54950E3}" destId="{AC7D7E2D-26A8-42ED-A591-F0F72F855045}" srcOrd="1" destOrd="0" presId="urn:microsoft.com/office/officeart/2009/3/layout/HorizontalOrganizationChart"/>
    <dgm:cxn modelId="{269E0DA6-58B4-4B3D-B24D-633233FCA3A1}" type="presParOf" srcId="{4DAB1453-8A6B-45A3-A717-18222CFB5B21}" destId="{D6BAB238-BDFB-4C06-94E9-0548FB31E285}" srcOrd="1" destOrd="0" presId="urn:microsoft.com/office/officeart/2009/3/layout/HorizontalOrganizationChart"/>
    <dgm:cxn modelId="{3FFA3F23-8BCA-45ED-8B61-59D8DAE4480D}" type="presParOf" srcId="{4DAB1453-8A6B-45A3-A717-18222CFB5B21}" destId="{68B20DC7-7383-435A-B2C1-B39602C86A35}" srcOrd="2" destOrd="0" presId="urn:microsoft.com/office/officeart/2009/3/layout/HorizontalOrganizationChart"/>
    <dgm:cxn modelId="{741860D0-ECC5-4123-96A6-88F635636129}" type="presParOf" srcId="{5E3D24A7-A034-4D45-A80D-0EFA2AAE9857}" destId="{363B50CD-62FB-45A0-A325-ADA5422763B5}" srcOrd="2" destOrd="0" presId="urn:microsoft.com/office/officeart/2009/3/layout/HorizontalOrganizationChart"/>
    <dgm:cxn modelId="{FD6B89EF-14E3-4D4F-B160-C37152623B55}" type="presParOf" srcId="{23EF5878-BB80-4D2B-BDCE-97E628C1854D}" destId="{CC6AB867-02EF-413E-AF71-819A23D69166}" srcOrd="2" destOrd="0" presId="urn:microsoft.com/office/officeart/2009/3/layout/HorizontalOrganizationChart"/>
    <dgm:cxn modelId="{0C2F6FDD-A01F-4E12-AA2D-813D3C802445}" type="presParOf" srcId="{AD79B44E-D904-4A9E-975E-EAB9D5AB9795}" destId="{F056B3C7-9B06-49CC-B5BD-A2194761A1DE}" srcOrd="2" destOrd="0" presId="urn:microsoft.com/office/officeart/2009/3/layout/HorizontalOrganizationChart"/>
    <dgm:cxn modelId="{8DD0CAC0-6570-42D7-B1A4-1E90AB663C3C}" type="presParOf" srcId="{AD79B44E-D904-4A9E-975E-EAB9D5AB9795}" destId="{5C3F6283-0BFE-407B-B246-70D1FFF43ED1}" srcOrd="3" destOrd="0" presId="urn:microsoft.com/office/officeart/2009/3/layout/HorizontalOrganizationChart"/>
    <dgm:cxn modelId="{33F0C5BC-5C8A-47C3-B8C5-27AD8FBC60F9}" type="presParOf" srcId="{5C3F6283-0BFE-407B-B246-70D1FFF43ED1}" destId="{6E4D5EF8-EB16-4C59-9621-8BD03924DFC9}" srcOrd="0" destOrd="0" presId="urn:microsoft.com/office/officeart/2009/3/layout/HorizontalOrganizationChart"/>
    <dgm:cxn modelId="{98A5E11D-5FB6-4B9F-AEE1-C3E31867DA16}" type="presParOf" srcId="{6E4D5EF8-EB16-4C59-9621-8BD03924DFC9}" destId="{BC358762-6715-4FB4-B8D4-7B7FDAB30063}" srcOrd="0" destOrd="0" presId="urn:microsoft.com/office/officeart/2009/3/layout/HorizontalOrganizationChart"/>
    <dgm:cxn modelId="{85A1CE2B-D899-461B-891D-2AA9031FEB97}" type="presParOf" srcId="{6E4D5EF8-EB16-4C59-9621-8BD03924DFC9}" destId="{0B2C25DF-ECB0-420F-930A-7031650077DD}" srcOrd="1" destOrd="0" presId="urn:microsoft.com/office/officeart/2009/3/layout/HorizontalOrganizationChart"/>
    <dgm:cxn modelId="{2455E14D-E1B0-4890-8A34-26618EC2C37C}" type="presParOf" srcId="{5C3F6283-0BFE-407B-B246-70D1FFF43ED1}" destId="{DA9A9CFF-CBD1-402D-9418-EB8AA16CBC31}" srcOrd="1" destOrd="0" presId="urn:microsoft.com/office/officeart/2009/3/layout/HorizontalOrganizationChart"/>
    <dgm:cxn modelId="{A9944637-53C7-43F5-B843-0BE078D8D74B}" type="presParOf" srcId="{DA9A9CFF-CBD1-402D-9418-EB8AA16CBC31}" destId="{7AE15E8C-C66D-41BD-A148-3FBBF7B2F62E}" srcOrd="0" destOrd="0" presId="urn:microsoft.com/office/officeart/2009/3/layout/HorizontalOrganizationChart"/>
    <dgm:cxn modelId="{D9C6517F-ACC5-43CE-B16B-A1AF52643C43}" type="presParOf" srcId="{DA9A9CFF-CBD1-402D-9418-EB8AA16CBC31}" destId="{CE95FBDC-2D76-4615-AE09-1D78523F55CA}" srcOrd="1" destOrd="0" presId="urn:microsoft.com/office/officeart/2009/3/layout/HorizontalOrganizationChart"/>
    <dgm:cxn modelId="{7FE0F164-19F7-4558-97C9-DA194F3D0797}" type="presParOf" srcId="{CE95FBDC-2D76-4615-AE09-1D78523F55CA}" destId="{034A18CE-F6FA-4789-85CB-069780911FF2}" srcOrd="0" destOrd="0" presId="urn:microsoft.com/office/officeart/2009/3/layout/HorizontalOrganizationChart"/>
    <dgm:cxn modelId="{42505010-3D6B-4676-831F-1A83475668B2}" type="presParOf" srcId="{034A18CE-F6FA-4789-85CB-069780911FF2}" destId="{27D3D41D-7248-4C32-B6EE-B4C3A0137F80}" srcOrd="0" destOrd="0" presId="urn:microsoft.com/office/officeart/2009/3/layout/HorizontalOrganizationChart"/>
    <dgm:cxn modelId="{1A11FD97-C793-4B64-9092-040DF639F1FE}" type="presParOf" srcId="{034A18CE-F6FA-4789-85CB-069780911FF2}" destId="{C41AAB28-0A93-40DB-93F7-36D84559B16B}" srcOrd="1" destOrd="0" presId="urn:microsoft.com/office/officeart/2009/3/layout/HorizontalOrganizationChart"/>
    <dgm:cxn modelId="{09B64704-FAC7-42DA-8597-18000F5E9280}" type="presParOf" srcId="{CE95FBDC-2D76-4615-AE09-1D78523F55CA}" destId="{52144280-F058-4399-950D-D23CB88EF1F1}" srcOrd="1" destOrd="0" presId="urn:microsoft.com/office/officeart/2009/3/layout/HorizontalOrganizationChart"/>
    <dgm:cxn modelId="{016AD379-5C1D-411F-8F3B-9F5F99CFFB76}" type="presParOf" srcId="{52144280-F058-4399-950D-D23CB88EF1F1}" destId="{7B5B6AE2-8480-4CB3-8180-095F698449DD}" srcOrd="0" destOrd="0" presId="urn:microsoft.com/office/officeart/2009/3/layout/HorizontalOrganizationChart"/>
    <dgm:cxn modelId="{E91B0FEA-2301-470C-8059-44CE0383F958}" type="presParOf" srcId="{52144280-F058-4399-950D-D23CB88EF1F1}" destId="{C5D2B59F-2236-4885-BC10-063FC381A5FA}" srcOrd="1" destOrd="0" presId="urn:microsoft.com/office/officeart/2009/3/layout/HorizontalOrganizationChart"/>
    <dgm:cxn modelId="{F585BED1-62C4-4434-B49A-7CE3B5C6676C}" type="presParOf" srcId="{C5D2B59F-2236-4885-BC10-063FC381A5FA}" destId="{E9A99F53-8892-4AA5-8DBA-4026988E9287}" srcOrd="0" destOrd="0" presId="urn:microsoft.com/office/officeart/2009/3/layout/HorizontalOrganizationChart"/>
    <dgm:cxn modelId="{E04901DB-5965-4993-A542-A8984609688E}" type="presParOf" srcId="{E9A99F53-8892-4AA5-8DBA-4026988E9287}" destId="{A56221FF-5E1E-4257-A272-BC2FBBF3C770}" srcOrd="0" destOrd="0" presId="urn:microsoft.com/office/officeart/2009/3/layout/HorizontalOrganizationChart"/>
    <dgm:cxn modelId="{F170EC85-BDBB-4F04-8FBF-A7D76418445B}" type="presParOf" srcId="{E9A99F53-8892-4AA5-8DBA-4026988E9287}" destId="{2E4B2540-5D67-4AA4-A423-189AF3936935}" srcOrd="1" destOrd="0" presId="urn:microsoft.com/office/officeart/2009/3/layout/HorizontalOrganizationChart"/>
    <dgm:cxn modelId="{AFD20EDA-E970-4677-B698-75517BE1222A}" type="presParOf" srcId="{C5D2B59F-2236-4885-BC10-063FC381A5FA}" destId="{EE9C475D-EFA5-46D2-AD4A-93BABAB51B32}" srcOrd="1" destOrd="0" presId="urn:microsoft.com/office/officeart/2009/3/layout/HorizontalOrganizationChart"/>
    <dgm:cxn modelId="{C00FD20F-539E-4C23-BF54-F62C4A915333}" type="presParOf" srcId="{C5D2B59F-2236-4885-BC10-063FC381A5FA}" destId="{FAA52734-A175-4324-9467-7083D87A21CE}" srcOrd="2" destOrd="0" presId="urn:microsoft.com/office/officeart/2009/3/layout/HorizontalOrganizationChart"/>
    <dgm:cxn modelId="{3B40F33A-92D6-4355-8ED9-1BBCB0011237}" type="presParOf" srcId="{CE95FBDC-2D76-4615-AE09-1D78523F55CA}" destId="{F78A53C9-7AFB-42C7-96B0-38F8EB7D2127}" srcOrd="2" destOrd="0" presId="urn:microsoft.com/office/officeart/2009/3/layout/HorizontalOrganizationChart"/>
    <dgm:cxn modelId="{605010BE-242A-4B5A-B655-040A4209BAE6}" type="presParOf" srcId="{DA9A9CFF-CBD1-402D-9418-EB8AA16CBC31}" destId="{0954FFED-F521-4CD6-97B6-A929C236CD27}" srcOrd="2" destOrd="0" presId="urn:microsoft.com/office/officeart/2009/3/layout/HorizontalOrganizationChart"/>
    <dgm:cxn modelId="{36895372-6D87-4072-B28C-4C1CFD7F9A36}" type="presParOf" srcId="{DA9A9CFF-CBD1-402D-9418-EB8AA16CBC31}" destId="{396A5DE9-9038-440A-9BC0-06C4DE5D47EF}" srcOrd="3" destOrd="0" presId="urn:microsoft.com/office/officeart/2009/3/layout/HorizontalOrganizationChart"/>
    <dgm:cxn modelId="{072E2976-FCC3-4621-BEF7-C4BF934F0B3C}" type="presParOf" srcId="{396A5DE9-9038-440A-9BC0-06C4DE5D47EF}" destId="{C482858A-5F61-45A0-8269-6C11DD937C9B}" srcOrd="0" destOrd="0" presId="urn:microsoft.com/office/officeart/2009/3/layout/HorizontalOrganizationChart"/>
    <dgm:cxn modelId="{EF427451-2E4A-434B-BE8A-A41BEF391630}" type="presParOf" srcId="{C482858A-5F61-45A0-8269-6C11DD937C9B}" destId="{E0B49B43-D2A9-4F3D-A547-6CFDEF76D009}" srcOrd="0" destOrd="0" presId="urn:microsoft.com/office/officeart/2009/3/layout/HorizontalOrganizationChart"/>
    <dgm:cxn modelId="{13DDEC84-412B-4998-AC24-B7E056EE4C74}" type="presParOf" srcId="{C482858A-5F61-45A0-8269-6C11DD937C9B}" destId="{34A951B1-F60D-4537-83B2-61CA2ADBFE94}" srcOrd="1" destOrd="0" presId="urn:microsoft.com/office/officeart/2009/3/layout/HorizontalOrganizationChart"/>
    <dgm:cxn modelId="{2507DDED-FC28-4426-93A6-A241E51B1AF3}" type="presParOf" srcId="{396A5DE9-9038-440A-9BC0-06C4DE5D47EF}" destId="{8D416C40-8C13-466A-92EE-65B9FEF1F22E}" srcOrd="1" destOrd="0" presId="urn:microsoft.com/office/officeart/2009/3/layout/HorizontalOrganizationChart"/>
    <dgm:cxn modelId="{5F290062-1EF0-445B-A9DC-A079A3EA384B}" type="presParOf" srcId="{8D416C40-8C13-466A-92EE-65B9FEF1F22E}" destId="{D2BF4C24-EE19-4C79-8D7D-BCBB8BF26F2F}" srcOrd="0" destOrd="0" presId="urn:microsoft.com/office/officeart/2009/3/layout/HorizontalOrganizationChart"/>
    <dgm:cxn modelId="{69E44069-DF61-4D61-8254-36CAC8DDE964}" type="presParOf" srcId="{8D416C40-8C13-466A-92EE-65B9FEF1F22E}" destId="{55CBEA3A-1133-4B8E-BE18-80F29A362E41}" srcOrd="1" destOrd="0" presId="urn:microsoft.com/office/officeart/2009/3/layout/HorizontalOrganizationChart"/>
    <dgm:cxn modelId="{96899E87-853D-49B3-A34C-5D9BFC492CD8}" type="presParOf" srcId="{55CBEA3A-1133-4B8E-BE18-80F29A362E41}" destId="{04B9C8A2-5FA1-4974-9CEB-09AB0E29E682}" srcOrd="0" destOrd="0" presId="urn:microsoft.com/office/officeart/2009/3/layout/HorizontalOrganizationChart"/>
    <dgm:cxn modelId="{FADBB713-2560-462D-9D63-DC7595731062}" type="presParOf" srcId="{04B9C8A2-5FA1-4974-9CEB-09AB0E29E682}" destId="{5C8CBAB2-2631-497D-9065-14B1C05A316E}" srcOrd="0" destOrd="0" presId="urn:microsoft.com/office/officeart/2009/3/layout/HorizontalOrganizationChart"/>
    <dgm:cxn modelId="{BFFD3B03-CDDD-48CC-B635-C20B8FC4C84F}" type="presParOf" srcId="{04B9C8A2-5FA1-4974-9CEB-09AB0E29E682}" destId="{B5520967-B49B-4024-9A09-0152CA1BB85E}" srcOrd="1" destOrd="0" presId="urn:microsoft.com/office/officeart/2009/3/layout/HorizontalOrganizationChart"/>
    <dgm:cxn modelId="{157178DB-ACC6-4699-A41C-2D40B58ACF31}" type="presParOf" srcId="{55CBEA3A-1133-4B8E-BE18-80F29A362E41}" destId="{528ED087-F4AF-4E62-A009-4CFE61A18555}" srcOrd="1" destOrd="0" presId="urn:microsoft.com/office/officeart/2009/3/layout/HorizontalOrganizationChart"/>
    <dgm:cxn modelId="{CB9B5683-BC5A-4A0E-BAC1-C76F69D4F5AC}" type="presParOf" srcId="{55CBEA3A-1133-4B8E-BE18-80F29A362E41}" destId="{60B621F6-D2BB-4E52-A154-EB5785295D23}" srcOrd="2" destOrd="0" presId="urn:microsoft.com/office/officeart/2009/3/layout/HorizontalOrganizationChart"/>
    <dgm:cxn modelId="{88B0BC5B-7CB0-404F-8712-522D861FAAFC}" type="presParOf" srcId="{396A5DE9-9038-440A-9BC0-06C4DE5D47EF}" destId="{83C7B2F6-A5EE-4D33-BE7C-2017CD9476C1}" srcOrd="2" destOrd="0" presId="urn:microsoft.com/office/officeart/2009/3/layout/HorizontalOrganizationChart"/>
    <dgm:cxn modelId="{3FDFD9F8-67DD-4325-9FC9-DFA4AB39A43F}" type="presParOf" srcId="{DA9A9CFF-CBD1-402D-9418-EB8AA16CBC31}" destId="{5D3F6656-81EB-46A2-82F1-776BB8348EC8}" srcOrd="4" destOrd="0" presId="urn:microsoft.com/office/officeart/2009/3/layout/HorizontalOrganizationChart"/>
    <dgm:cxn modelId="{4D403B79-F739-47B4-869D-F66B55C7AA55}" type="presParOf" srcId="{DA9A9CFF-CBD1-402D-9418-EB8AA16CBC31}" destId="{7508B7D8-9FA5-48F1-9D82-AD85727B81AF}" srcOrd="5" destOrd="0" presId="urn:microsoft.com/office/officeart/2009/3/layout/HorizontalOrganizationChart"/>
    <dgm:cxn modelId="{32074312-5B30-4E39-9C43-10B2EDE36A0C}" type="presParOf" srcId="{7508B7D8-9FA5-48F1-9D82-AD85727B81AF}" destId="{65F4E8AA-EE7B-4846-8F5D-8393313688E5}" srcOrd="0" destOrd="0" presId="urn:microsoft.com/office/officeart/2009/3/layout/HorizontalOrganizationChart"/>
    <dgm:cxn modelId="{E2F47052-A6B7-4B63-9E1C-407B05F36CA9}" type="presParOf" srcId="{65F4E8AA-EE7B-4846-8F5D-8393313688E5}" destId="{A4A7590E-071F-4483-A0A1-160502C5042F}" srcOrd="0" destOrd="0" presId="urn:microsoft.com/office/officeart/2009/3/layout/HorizontalOrganizationChart"/>
    <dgm:cxn modelId="{84D6992A-E108-4C93-A765-9C7A8CD434A3}" type="presParOf" srcId="{65F4E8AA-EE7B-4846-8F5D-8393313688E5}" destId="{629E8BF9-4271-409D-BD64-1F5C9D56859A}" srcOrd="1" destOrd="0" presId="urn:microsoft.com/office/officeart/2009/3/layout/HorizontalOrganizationChart"/>
    <dgm:cxn modelId="{EBC3E3D0-320C-4C08-8675-EB5D44CB5B47}" type="presParOf" srcId="{7508B7D8-9FA5-48F1-9D82-AD85727B81AF}" destId="{76FE5CBF-9832-4849-9090-35C2D544B247}" srcOrd="1" destOrd="0" presId="urn:microsoft.com/office/officeart/2009/3/layout/HorizontalOrganizationChart"/>
    <dgm:cxn modelId="{2DF16A62-4121-4FDB-AD74-4342AEAA4264}" type="presParOf" srcId="{76FE5CBF-9832-4849-9090-35C2D544B247}" destId="{39C190F5-2D39-448D-876D-5C6BB7F2160D}" srcOrd="0" destOrd="0" presId="urn:microsoft.com/office/officeart/2009/3/layout/HorizontalOrganizationChart"/>
    <dgm:cxn modelId="{953DD8DC-D7CD-4375-9EA9-9DDC8DC51311}" type="presParOf" srcId="{76FE5CBF-9832-4849-9090-35C2D544B247}" destId="{5529E469-3A9F-434C-9397-E7207ED15A35}" srcOrd="1" destOrd="0" presId="urn:microsoft.com/office/officeart/2009/3/layout/HorizontalOrganizationChart"/>
    <dgm:cxn modelId="{0E2DF2EE-2D26-4D86-BEBC-A79106B1B264}" type="presParOf" srcId="{5529E469-3A9F-434C-9397-E7207ED15A35}" destId="{F24E0C9B-E4B6-4243-9D55-FB75D5CC5C2E}" srcOrd="0" destOrd="0" presId="urn:microsoft.com/office/officeart/2009/3/layout/HorizontalOrganizationChart"/>
    <dgm:cxn modelId="{46B2F365-7081-4965-BF22-C77630F231F3}" type="presParOf" srcId="{F24E0C9B-E4B6-4243-9D55-FB75D5CC5C2E}" destId="{E8166BC9-0ABC-41F7-BD46-1D3F454490C0}" srcOrd="0" destOrd="0" presId="urn:microsoft.com/office/officeart/2009/3/layout/HorizontalOrganizationChart"/>
    <dgm:cxn modelId="{103ACA7B-FF13-4343-A99B-C280EDE0C00D}" type="presParOf" srcId="{F24E0C9B-E4B6-4243-9D55-FB75D5CC5C2E}" destId="{D72C905E-58F1-4717-A90A-6909C071665E}" srcOrd="1" destOrd="0" presId="urn:microsoft.com/office/officeart/2009/3/layout/HorizontalOrganizationChart"/>
    <dgm:cxn modelId="{7866E0B0-7C2A-4F17-9CFF-B55F5540F468}" type="presParOf" srcId="{5529E469-3A9F-434C-9397-E7207ED15A35}" destId="{08B0C5A4-24FD-4FEA-8111-89BC4EEBA6B3}" srcOrd="1" destOrd="0" presId="urn:microsoft.com/office/officeart/2009/3/layout/HorizontalOrganizationChart"/>
    <dgm:cxn modelId="{9C345F49-D335-4200-AD37-6AFD91128158}" type="presParOf" srcId="{5529E469-3A9F-434C-9397-E7207ED15A35}" destId="{E0F70ADB-C557-46CD-8C0E-193C9726EF6D}" srcOrd="2" destOrd="0" presId="urn:microsoft.com/office/officeart/2009/3/layout/HorizontalOrganizationChart"/>
    <dgm:cxn modelId="{F90F383A-D1D5-4FA8-8798-587D254DFC13}" type="presParOf" srcId="{7508B7D8-9FA5-48F1-9D82-AD85727B81AF}" destId="{A81D3C94-1338-49B7-A4AC-F2ACD28A4C2D}" srcOrd="2" destOrd="0" presId="urn:microsoft.com/office/officeart/2009/3/layout/HorizontalOrganizationChart"/>
    <dgm:cxn modelId="{7958127E-BC5C-405E-9821-A31621F704C6}" type="presParOf" srcId="{5C3F6283-0BFE-407B-B246-70D1FFF43ED1}" destId="{831287F5-86D1-46A1-BB67-7C6A306F37D3}" srcOrd="2" destOrd="0" presId="urn:microsoft.com/office/officeart/2009/3/layout/HorizontalOrganizationChart"/>
    <dgm:cxn modelId="{A877EE4D-794B-4271-A8AF-F7F24331EB03}" type="presParOf" srcId="{AD79B44E-D904-4A9E-975E-EAB9D5AB9795}" destId="{C264031F-1712-4C64-89EA-DDC3A25B1CB9}" srcOrd="4" destOrd="0" presId="urn:microsoft.com/office/officeart/2009/3/layout/HorizontalOrganizationChart"/>
    <dgm:cxn modelId="{24AD8D33-EEAD-42D0-8DA7-E28B8191B934}" type="presParOf" srcId="{AD79B44E-D904-4A9E-975E-EAB9D5AB9795}" destId="{14BB268D-CDDA-4A3F-81B0-8266F5A06037}" srcOrd="5" destOrd="0" presId="urn:microsoft.com/office/officeart/2009/3/layout/HorizontalOrganizationChart"/>
    <dgm:cxn modelId="{2769B8A9-B871-4D58-A085-23EDA6E8B2A7}" type="presParOf" srcId="{14BB268D-CDDA-4A3F-81B0-8266F5A06037}" destId="{8CD3282E-B990-4892-A3EA-3E275E4230CC}" srcOrd="0" destOrd="0" presId="urn:microsoft.com/office/officeart/2009/3/layout/HorizontalOrganizationChart"/>
    <dgm:cxn modelId="{79B4029A-BF10-4B08-BB6C-95DE6127E318}" type="presParOf" srcId="{8CD3282E-B990-4892-A3EA-3E275E4230CC}" destId="{DEBD17BF-316A-437C-AE2E-33A3F2EC0FC4}" srcOrd="0" destOrd="0" presId="urn:microsoft.com/office/officeart/2009/3/layout/HorizontalOrganizationChart"/>
    <dgm:cxn modelId="{E55ADC1A-8594-48CB-8A97-37A034BC2BC8}" type="presParOf" srcId="{8CD3282E-B990-4892-A3EA-3E275E4230CC}" destId="{83118B56-BDC3-4819-A5CC-2A622EF21AFE}" srcOrd="1" destOrd="0" presId="urn:microsoft.com/office/officeart/2009/3/layout/HorizontalOrganizationChart"/>
    <dgm:cxn modelId="{C4A4E362-B47A-4B45-90F3-53ED1899DADC}" type="presParOf" srcId="{14BB268D-CDDA-4A3F-81B0-8266F5A06037}" destId="{41460B6D-D3C9-4382-9B46-D3EEB30C3B13}" srcOrd="1" destOrd="0" presId="urn:microsoft.com/office/officeart/2009/3/layout/HorizontalOrganizationChart"/>
    <dgm:cxn modelId="{DE47A9E7-A181-4B9A-8092-BF63F094AAAF}" type="presParOf" srcId="{41460B6D-D3C9-4382-9B46-D3EEB30C3B13}" destId="{3C732729-2E95-4EBF-99A1-AB97FBF2E9E8}" srcOrd="0" destOrd="0" presId="urn:microsoft.com/office/officeart/2009/3/layout/HorizontalOrganizationChart"/>
    <dgm:cxn modelId="{3192159E-E417-4E6E-85BF-07A7CAE2C676}" type="presParOf" srcId="{41460B6D-D3C9-4382-9B46-D3EEB30C3B13}" destId="{053E4EFC-19EF-4BBC-9D5E-9BB0800BBDBB}" srcOrd="1" destOrd="0" presId="urn:microsoft.com/office/officeart/2009/3/layout/HorizontalOrganizationChart"/>
    <dgm:cxn modelId="{FFB3063B-DE36-42A8-9C89-547BEF1A7397}" type="presParOf" srcId="{053E4EFC-19EF-4BBC-9D5E-9BB0800BBDBB}" destId="{5F9C22B2-6374-4C7C-8B6C-E2FB80FF5CD9}" srcOrd="0" destOrd="0" presId="urn:microsoft.com/office/officeart/2009/3/layout/HorizontalOrganizationChart"/>
    <dgm:cxn modelId="{D6D26051-F328-4D27-88CE-67E6ABBA83CB}" type="presParOf" srcId="{5F9C22B2-6374-4C7C-8B6C-E2FB80FF5CD9}" destId="{0EC44C2A-CE46-46C0-9E86-534DCB3C7D72}" srcOrd="0" destOrd="0" presId="urn:microsoft.com/office/officeart/2009/3/layout/HorizontalOrganizationChart"/>
    <dgm:cxn modelId="{4FF8779E-C3AB-45E2-B1C4-75562A9C0AF3}" type="presParOf" srcId="{5F9C22B2-6374-4C7C-8B6C-E2FB80FF5CD9}" destId="{218BC05A-31E7-4A54-93BD-56D716206DB4}" srcOrd="1" destOrd="0" presId="urn:microsoft.com/office/officeart/2009/3/layout/HorizontalOrganizationChart"/>
    <dgm:cxn modelId="{FC8C7783-1C2C-4410-83C3-A0E2A4F60337}" type="presParOf" srcId="{053E4EFC-19EF-4BBC-9D5E-9BB0800BBDBB}" destId="{BD8E50C2-7575-4ED1-9A39-F49965012B8D}" srcOrd="1" destOrd="0" presId="urn:microsoft.com/office/officeart/2009/3/layout/HorizontalOrganizationChart"/>
    <dgm:cxn modelId="{C0F086D6-6E13-4C5D-B10C-ACFACCB39213}" type="presParOf" srcId="{053E4EFC-19EF-4BBC-9D5E-9BB0800BBDBB}" destId="{9DDCBB2C-E29A-4D3E-823E-AAC63B7ED4D9}" srcOrd="2" destOrd="0" presId="urn:microsoft.com/office/officeart/2009/3/layout/HorizontalOrganizationChart"/>
    <dgm:cxn modelId="{A8C638B2-3364-41BB-91A9-ED9171167C8D}" type="presParOf" srcId="{14BB268D-CDDA-4A3F-81B0-8266F5A06037}" destId="{10B18947-55CA-4254-81ED-C3249C2F1AE6}" srcOrd="2" destOrd="0" presId="urn:microsoft.com/office/officeart/2009/3/layout/HorizontalOrganizationChart"/>
    <dgm:cxn modelId="{4A5033DC-A6EA-41C4-B61A-DF26C82B71DC}" type="presParOf" srcId="{BE663EC5-2C97-45AA-BF46-A0CDF896F71B}" destId="{F5763B42-6198-4E71-88B6-007C52B909B5}" srcOrd="2" destOrd="0" presId="urn:microsoft.com/office/officeart/2009/3/layout/HorizontalOrganizationChart"/>
  </dgm:cxnLst>
  <dgm:bg>
    <a:solidFill>
      <a:srgbClr val="FFFFFF"/>
    </a:solid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B51AE51-0B81-49FA-99DF-5EB7AE57A44C}" type="doc">
      <dgm:prSet loTypeId="urn:microsoft.com/office/officeart/2009/3/layout/HorizontalOrganizationChart" loCatId="hierarchy" qsTypeId="urn:microsoft.com/office/officeart/2005/8/quickstyle/simple1" qsCatId="simple" csTypeId="urn:microsoft.com/office/officeart/2005/8/colors/accent1_1" csCatId="accent1" phldr="1"/>
      <dgm:spPr/>
      <dgm:t>
        <a:bodyPr/>
        <a:lstStyle/>
        <a:p>
          <a:endParaRPr lang="zh-CN" altLang="en-US"/>
        </a:p>
      </dgm:t>
    </dgm:pt>
    <dgm:pt modelId="{6395A4C0-73F6-4BD7-BE4E-BEC4D091933B}">
      <dgm:prSet custT="1"/>
      <dgm:spPr/>
      <dgm:t>
        <a:bodyPr spcFirstLastPara="0" vert="horz" wrap="square" lIns="12700" tIns="12700" rIns="12700" bIns="12700" numCol="1" spcCol="1270" anchor="ctr" anchorCtr="0"/>
        <a:lstStyle/>
        <a:p>
          <a:r>
            <a:rPr lang="zh-CN" altLang="en-US" sz="2000" b="1" i="0" u="none" kern="1200" dirty="0" smtClean="0">
              <a:latin typeface="微软雅黑" panose="020B0503020204020204" pitchFamily="34" charset="-122"/>
              <a:ea typeface="微软雅黑" panose="020B0503020204020204" pitchFamily="34" charset="-122"/>
              <a:cs typeface="+mn-cs"/>
            </a:rPr>
            <a:t>第四节 </a:t>
          </a:r>
          <a:r>
            <a:rPr lang="zh-CN" altLang="en-US" sz="2000" b="1" i="0" u="none" kern="1200" dirty="0" smtClean="0">
              <a:latin typeface="微软雅黑" panose="020B0503020204020204" pitchFamily="34" charset="-122"/>
              <a:ea typeface="微软雅黑" panose="020B0503020204020204" pitchFamily="34" charset="-122"/>
              <a:cs typeface="+mn-cs"/>
            </a:rPr>
            <a:t>不同群体的薪酬制度设计</a:t>
          </a:r>
        </a:p>
      </dgm:t>
    </dgm:pt>
    <dgm:pt modelId="{DA14E7CA-531C-4F12-AA41-78658A079D4C}" type="parTrans" cxnId="{3462F839-2CD1-41FF-AE73-DFCA69B93CEE}">
      <dgm:prSet/>
      <dgm:spPr/>
      <dgm:t>
        <a:bodyPr/>
        <a:lstStyle/>
        <a:p>
          <a:endParaRPr lang="zh-CN" altLang="en-US" sz="1800">
            <a:latin typeface="微软雅黑" panose="020B0503020204020204" pitchFamily="34" charset="-122"/>
            <a:ea typeface="微软雅黑" panose="020B0503020204020204" pitchFamily="34" charset="-122"/>
          </a:endParaRPr>
        </a:p>
      </dgm:t>
    </dgm:pt>
    <dgm:pt modelId="{C97E25E7-4400-4F10-9D76-1F92A6037CFB}" type="sibTrans" cxnId="{3462F839-2CD1-41FF-AE73-DFCA69B93CEE}">
      <dgm:prSet/>
      <dgm:spPr/>
      <dgm:t>
        <a:bodyPr/>
        <a:lstStyle/>
        <a:p>
          <a:endParaRPr lang="zh-CN" altLang="en-US" sz="1800">
            <a:latin typeface="微软雅黑" panose="020B0503020204020204" pitchFamily="34" charset="-122"/>
            <a:ea typeface="微软雅黑" panose="020B0503020204020204" pitchFamily="34" charset="-122"/>
          </a:endParaRPr>
        </a:p>
      </dgm:t>
    </dgm:pt>
    <dgm:pt modelId="{19D8B120-6846-4256-B4A8-887041330547}">
      <dgm:prSet custT="1"/>
      <dgm:spPr/>
      <dgm:t>
        <a:bodyPr spcFirstLastPara="0" vert="horz" wrap="square" lIns="12700" tIns="12700" rIns="12700" bIns="12700" numCol="1" spcCol="1270" anchor="ctr" anchorCtr="0"/>
        <a:lstStyle/>
        <a:p>
          <a:pPr>
            <a:buFont typeface="Arial" panose="020B0604020202020204" pitchFamily="34" charset="0"/>
          </a:pPr>
          <a:r>
            <a:rPr lang="zh-CN" altLang="en-US" sz="2000" b="1" dirty="0" smtClean="0">
              <a:solidFill>
                <a:srgbClr val="FF0000"/>
              </a:solidFill>
              <a:latin typeface="微软雅黑" panose="020B0503020204020204" pitchFamily="34" charset="-122"/>
              <a:ea typeface="微软雅黑" panose="020B0503020204020204" pitchFamily="34" charset="-122"/>
            </a:rPr>
            <a:t>纯佣金制</a:t>
          </a:r>
          <a:endParaRPr lang="zh-CN" altLang="en-US" sz="2000" b="1" i="0" u="none" dirty="0">
            <a:solidFill>
              <a:schemeClr val="tx1"/>
            </a:solidFill>
            <a:latin typeface="微软雅黑" panose="020B0503020204020204" pitchFamily="34" charset="-122"/>
            <a:ea typeface="微软雅黑" panose="020B0503020204020204" pitchFamily="34" charset="-122"/>
            <a:cs typeface="+mn-cs"/>
          </a:endParaRPr>
        </a:p>
      </dgm:t>
    </dgm:pt>
    <dgm:pt modelId="{D5B68F1B-22CC-4329-9A82-26997B2E3EBD}" type="parTrans" cxnId="{DA76E1E6-8CED-4A50-9EEE-1B2A4F1370A4}">
      <dgm:prSet/>
      <dgm:spPr/>
      <dgm:t>
        <a:bodyPr/>
        <a:lstStyle/>
        <a:p>
          <a:endParaRPr lang="zh-CN" altLang="en-US"/>
        </a:p>
      </dgm:t>
    </dgm:pt>
    <dgm:pt modelId="{6BA0C932-2988-4BB9-8C68-A9BC0298DF1D}" type="sibTrans" cxnId="{DA76E1E6-8CED-4A50-9EEE-1B2A4F1370A4}">
      <dgm:prSet/>
      <dgm:spPr/>
      <dgm:t>
        <a:bodyPr/>
        <a:lstStyle/>
        <a:p>
          <a:endParaRPr lang="zh-CN" altLang="en-US"/>
        </a:p>
      </dgm:t>
    </dgm:pt>
    <dgm:pt modelId="{E947FBB4-3BE0-45DB-A5DC-FB9A205115EB}">
      <dgm:prSet custT="1"/>
      <dgm:spPr/>
      <dgm:t>
        <a:bodyPr spcFirstLastPara="0" vert="horz" wrap="square" lIns="12700" tIns="12700" rIns="12700" bIns="12700" numCol="1" spcCol="1270" anchor="ctr" anchorCtr="0"/>
        <a:lstStyle/>
        <a:p>
          <a:pPr>
            <a:buFont typeface="Arial" panose="020B0604020202020204" pitchFamily="34" charset="0"/>
          </a:pPr>
          <a:r>
            <a:rPr lang="zh-CN" altLang="en-US" sz="2000" b="1" dirty="0" smtClean="0">
              <a:latin typeface="微软雅黑" panose="020B0503020204020204" pitchFamily="34" charset="-122"/>
              <a:ea typeface="微软雅黑" panose="020B0503020204020204" pitchFamily="34" charset="-122"/>
            </a:rPr>
            <a:t>纯薪金制</a:t>
          </a:r>
          <a:endParaRPr lang="zh-CN" altLang="en-US" sz="2000" b="1" i="0" u="none" dirty="0">
            <a:solidFill>
              <a:schemeClr val="tx1"/>
            </a:solidFill>
            <a:latin typeface="微软雅黑" panose="020B0503020204020204" pitchFamily="34" charset="-122"/>
            <a:ea typeface="微软雅黑" panose="020B0503020204020204" pitchFamily="34" charset="-122"/>
            <a:cs typeface="+mn-cs"/>
          </a:endParaRPr>
        </a:p>
      </dgm:t>
    </dgm:pt>
    <dgm:pt modelId="{E252E3F8-9FA1-4E59-97B0-12AC3B494447}" type="parTrans" cxnId="{8B2FA357-EC13-48CA-AE64-8D80F31E78D7}">
      <dgm:prSet/>
      <dgm:spPr/>
      <dgm:t>
        <a:bodyPr/>
        <a:lstStyle/>
        <a:p>
          <a:endParaRPr lang="zh-CN" altLang="en-US"/>
        </a:p>
      </dgm:t>
    </dgm:pt>
    <dgm:pt modelId="{5FD878B5-EA77-4C80-B29F-95ABB21B3020}" type="sibTrans" cxnId="{8B2FA357-EC13-48CA-AE64-8D80F31E78D7}">
      <dgm:prSet/>
      <dgm:spPr/>
      <dgm:t>
        <a:bodyPr/>
        <a:lstStyle/>
        <a:p>
          <a:endParaRPr lang="zh-CN" altLang="en-US"/>
        </a:p>
      </dgm:t>
    </dgm:pt>
    <dgm:pt modelId="{E798DF68-EB16-42BD-9A9F-9D29B669B253}">
      <dgm:prSet custT="1"/>
      <dgm:spPr/>
      <dgm:t>
        <a:bodyPr spcFirstLastPara="0" vert="horz" wrap="square" lIns="12700" tIns="12700" rIns="12700" bIns="12700" numCol="1" spcCol="1270" anchor="ctr" anchorCtr="0"/>
        <a:lstStyle/>
        <a:p>
          <a:r>
            <a:rPr lang="zh-CN" altLang="en-US" sz="1800" dirty="0" smtClean="0">
              <a:latin typeface="微软雅黑" panose="020B0503020204020204" pitchFamily="34" charset="-122"/>
              <a:ea typeface="微软雅黑" panose="020B0503020204020204" pitchFamily="34" charset="-122"/>
            </a:rPr>
            <a:t>优点：易于管理、调动，并使员工保持高昂的士气和忠诚度</a:t>
          </a:r>
          <a:endParaRPr lang="zh-CN" altLang="en-US" sz="1800" b="0" i="0" u="none" dirty="0" smtClean="0">
            <a:latin typeface="微软雅黑" panose="020B0503020204020204" pitchFamily="34" charset="-122"/>
            <a:ea typeface="微软雅黑" panose="020B0503020204020204" pitchFamily="34" charset="-122"/>
            <a:cs typeface="+mn-cs"/>
          </a:endParaRPr>
        </a:p>
      </dgm:t>
    </dgm:pt>
    <dgm:pt modelId="{CBC4A32E-9282-40B2-AB1E-BAB203E48E12}" type="parTrans" cxnId="{37BB63B6-4D57-4F8D-A904-0E83F7C67368}">
      <dgm:prSet/>
      <dgm:spPr/>
      <dgm:t>
        <a:bodyPr/>
        <a:lstStyle/>
        <a:p>
          <a:endParaRPr lang="zh-CN" altLang="en-US"/>
        </a:p>
      </dgm:t>
    </dgm:pt>
    <dgm:pt modelId="{31CBB16B-D373-4779-BDDE-37EE56526EE9}" type="sibTrans" cxnId="{37BB63B6-4D57-4F8D-A904-0E83F7C67368}">
      <dgm:prSet/>
      <dgm:spPr/>
      <dgm:t>
        <a:bodyPr/>
        <a:lstStyle/>
        <a:p>
          <a:endParaRPr lang="zh-CN" altLang="en-US"/>
        </a:p>
      </dgm:t>
    </dgm:pt>
    <dgm:pt modelId="{B4BEE080-F290-4AA0-8F8C-E1B42B6DCFBC}">
      <dgm:prSet custT="1"/>
      <dgm:spPr/>
      <dgm:t>
        <a:bodyPr spcFirstLastPara="0" vert="horz" wrap="square" lIns="12700" tIns="12700" rIns="12700" bIns="12700" numCol="1" spcCol="1270" anchor="ctr" anchorCtr="0"/>
        <a:lstStyle/>
        <a:p>
          <a:pPr>
            <a:buFont typeface="Arial" panose="020B0604020202020204" pitchFamily="34" charset="0"/>
          </a:pPr>
          <a:r>
            <a:rPr lang="zh-CN" altLang="en-US" sz="2000" b="1" dirty="0" smtClean="0">
              <a:solidFill>
                <a:srgbClr val="FF0000"/>
              </a:solidFill>
              <a:latin typeface="微软雅黑" panose="020B0503020204020204" pitchFamily="34" charset="-122"/>
              <a:ea typeface="微软雅黑" panose="020B0503020204020204" pitchFamily="34" charset="-122"/>
            </a:rPr>
            <a:t>基本制</a:t>
          </a:r>
          <a:endParaRPr lang="zh-CN" altLang="en-US" sz="2000" b="1" i="0" u="none" dirty="0">
            <a:solidFill>
              <a:schemeClr val="tx1"/>
            </a:solidFill>
            <a:latin typeface="微软雅黑" panose="020B0503020204020204" pitchFamily="34" charset="-122"/>
            <a:ea typeface="微软雅黑" panose="020B0503020204020204" pitchFamily="34" charset="-122"/>
            <a:cs typeface="+mn-cs"/>
          </a:endParaRPr>
        </a:p>
      </dgm:t>
    </dgm:pt>
    <dgm:pt modelId="{3FCD90CC-788A-466F-946C-C7810658F3F1}" type="parTrans" cxnId="{036BF8CF-B601-4A76-B683-D1E10477A3A4}">
      <dgm:prSet/>
      <dgm:spPr/>
      <dgm:t>
        <a:bodyPr/>
        <a:lstStyle/>
        <a:p>
          <a:endParaRPr lang="zh-CN" altLang="en-US"/>
        </a:p>
      </dgm:t>
    </dgm:pt>
    <dgm:pt modelId="{7D5F3705-A1F5-485B-BA12-4DB2E52AFFAC}" type="sibTrans" cxnId="{036BF8CF-B601-4A76-B683-D1E10477A3A4}">
      <dgm:prSet/>
      <dgm:spPr/>
      <dgm:t>
        <a:bodyPr/>
        <a:lstStyle/>
        <a:p>
          <a:endParaRPr lang="zh-CN" altLang="en-US"/>
        </a:p>
      </dgm:t>
    </dgm:pt>
    <dgm:pt modelId="{7F0B44A1-DC51-4331-8750-C79B459A22D4}">
      <dgm:prSet custT="1"/>
      <dgm:spPr/>
      <dgm:t>
        <a:bodyPr spcFirstLastPara="0" vert="horz" wrap="square" lIns="12700" tIns="12700" rIns="12700" bIns="12700" numCol="1" spcCol="1270" anchor="ctr" anchorCtr="0"/>
        <a:lstStyle/>
        <a:p>
          <a:r>
            <a:rPr lang="zh-CN" altLang="en-US" sz="1800" b="1" dirty="0" smtClean="0">
              <a:latin typeface="微软雅黑" panose="020B0503020204020204" pitchFamily="34" charset="-122"/>
              <a:ea typeface="微软雅黑" panose="020B0503020204020204" pitchFamily="34" charset="-122"/>
            </a:rPr>
            <a:t>兼具了纯薪金制和纯提成制的特点</a:t>
          </a:r>
          <a:endParaRPr lang="zh-CN" altLang="en-US" sz="1800" b="0" i="0" u="none" dirty="0" smtClean="0">
            <a:latin typeface="微软雅黑" panose="020B0503020204020204" pitchFamily="34" charset="-122"/>
            <a:ea typeface="微软雅黑" panose="020B0503020204020204" pitchFamily="34" charset="-122"/>
            <a:cs typeface="+mn-cs"/>
          </a:endParaRPr>
        </a:p>
      </dgm:t>
    </dgm:pt>
    <dgm:pt modelId="{A60BF0E6-ACAC-446D-8917-D4174AEDFA81}" type="parTrans" cxnId="{2F3CE481-C7BB-4E42-B8D4-D72D427D9084}">
      <dgm:prSet/>
      <dgm:spPr/>
      <dgm:t>
        <a:bodyPr/>
        <a:lstStyle/>
        <a:p>
          <a:endParaRPr lang="zh-CN" altLang="en-US"/>
        </a:p>
      </dgm:t>
    </dgm:pt>
    <dgm:pt modelId="{5DA5148F-E038-43EC-BAF5-9F0C8F503D38}" type="sibTrans" cxnId="{2F3CE481-C7BB-4E42-B8D4-D72D427D9084}">
      <dgm:prSet/>
      <dgm:spPr/>
      <dgm:t>
        <a:bodyPr/>
        <a:lstStyle/>
        <a:p>
          <a:endParaRPr lang="zh-CN" altLang="en-US"/>
        </a:p>
      </dgm:t>
    </dgm:pt>
    <dgm:pt modelId="{AD1976C7-D281-49FE-A90C-4E4620EEE925}">
      <dgm:prSet custT="1"/>
      <dgm:spPr/>
      <dgm:t>
        <a:bodyPr spcFirstLastPara="0" vert="horz" wrap="square" lIns="12700" tIns="12700" rIns="12700" bIns="12700" numCol="1" spcCol="1270" anchor="ctr" anchorCtr="0"/>
        <a:lstStyle/>
        <a:p>
          <a:r>
            <a:rPr lang="zh-CN" altLang="en-US" sz="1800" b="1" i="0" u="none" dirty="0" smtClean="0">
              <a:latin typeface="微软雅黑" panose="020B0503020204020204" pitchFamily="34" charset="-122"/>
              <a:ea typeface="微软雅黑" panose="020B0503020204020204" pitchFamily="34" charset="-122"/>
              <a:cs typeface="+mn-cs"/>
            </a:rPr>
            <a:t>优点：</a:t>
          </a:r>
          <a:r>
            <a:rPr lang="zh-CN" altLang="en-US" sz="1800" dirty="0" smtClean="0">
              <a:latin typeface="微软雅黑" panose="020B0503020204020204" pitchFamily="34" charset="-122"/>
              <a:ea typeface="微软雅黑" panose="020B0503020204020204" pitchFamily="34" charset="-122"/>
            </a:rPr>
            <a:t>销售</a:t>
          </a:r>
          <a:r>
            <a:rPr lang="zh-CN" altLang="en-US" sz="1800" b="1" dirty="0" smtClean="0">
              <a:latin typeface="微软雅黑" panose="020B0503020204020204" pitchFamily="34" charset="-122"/>
              <a:ea typeface="微软雅黑" panose="020B0503020204020204" pitchFamily="34" charset="-122"/>
            </a:rPr>
            <a:t>指向非常明确</a:t>
          </a:r>
          <a:r>
            <a:rPr lang="zh-CN" altLang="en-US" sz="1800" dirty="0" smtClean="0">
              <a:latin typeface="微软雅黑" panose="020B0503020204020204" pitchFamily="34" charset="-122"/>
              <a:ea typeface="微软雅黑" panose="020B0503020204020204" pitchFamily="34" charset="-122"/>
            </a:rPr>
            <a:t>，能激励销售人员努力工作</a:t>
          </a:r>
          <a:endParaRPr lang="zh-CN" altLang="en-US" sz="1800" b="1" i="0" u="none" dirty="0" smtClean="0">
            <a:latin typeface="微软雅黑" panose="020B0503020204020204" pitchFamily="34" charset="-122"/>
            <a:ea typeface="微软雅黑" panose="020B0503020204020204" pitchFamily="34" charset="-122"/>
            <a:cs typeface="+mn-cs"/>
          </a:endParaRPr>
        </a:p>
      </dgm:t>
    </dgm:pt>
    <dgm:pt modelId="{5B8E59FA-969A-4071-A281-84D1A8E04831}" type="parTrans" cxnId="{F3B960C2-B1D8-44DD-892C-A9717289E7C7}">
      <dgm:prSet/>
      <dgm:spPr/>
      <dgm:t>
        <a:bodyPr/>
        <a:lstStyle/>
        <a:p>
          <a:endParaRPr lang="zh-CN" altLang="en-US"/>
        </a:p>
      </dgm:t>
    </dgm:pt>
    <dgm:pt modelId="{C5F500C6-1EC9-4FB4-9C30-CE078D874C04}" type="sibTrans" cxnId="{F3B960C2-B1D8-44DD-892C-A9717289E7C7}">
      <dgm:prSet/>
      <dgm:spPr/>
      <dgm:t>
        <a:bodyPr/>
        <a:lstStyle/>
        <a:p>
          <a:endParaRPr lang="zh-CN" altLang="en-US"/>
        </a:p>
      </dgm:t>
    </dgm:pt>
    <dgm:pt modelId="{FEFCE7E9-CA30-4DA1-BE89-D03EAF5C56B7}">
      <dgm:prSet custT="1"/>
      <dgm:spPr/>
      <dgm:t>
        <a:bodyPr spcFirstLastPara="0" vert="horz" wrap="square" lIns="12700" tIns="12700" rIns="12700" bIns="12700" numCol="1" spcCol="1270" anchor="ctr" anchorCtr="0"/>
        <a:lstStyle/>
        <a:p>
          <a:pPr>
            <a:buFont typeface="Arial" panose="020B0604020202020204" pitchFamily="34" charset="0"/>
          </a:pPr>
          <a:r>
            <a:rPr lang="zh-CN" altLang="en-US" sz="2000" b="1" dirty="0" smtClean="0">
              <a:solidFill>
                <a:srgbClr val="FF0000"/>
              </a:solidFill>
              <a:latin typeface="微软雅黑" panose="020B0503020204020204" pitchFamily="34" charset="-122"/>
              <a:ea typeface="微软雅黑" panose="020B0503020204020204" pitchFamily="34" charset="-122"/>
            </a:rPr>
            <a:t>瓜分制</a:t>
          </a:r>
          <a:endParaRPr lang="zh-CN" altLang="en-US" sz="2000" b="1" i="0" u="none" dirty="0">
            <a:solidFill>
              <a:schemeClr val="tx1"/>
            </a:solidFill>
            <a:latin typeface="微软雅黑" panose="020B0503020204020204" pitchFamily="34" charset="-122"/>
            <a:ea typeface="微软雅黑" panose="020B0503020204020204" pitchFamily="34" charset="-122"/>
            <a:cs typeface="+mn-cs"/>
          </a:endParaRPr>
        </a:p>
      </dgm:t>
    </dgm:pt>
    <dgm:pt modelId="{D02C27E7-2677-4651-89C8-5D4A6406A9C9}" type="parTrans" cxnId="{0F2C0243-0841-4208-8BFC-AB539B1E2589}">
      <dgm:prSet/>
      <dgm:spPr/>
      <dgm:t>
        <a:bodyPr/>
        <a:lstStyle/>
        <a:p>
          <a:endParaRPr lang="zh-CN" altLang="en-US"/>
        </a:p>
      </dgm:t>
    </dgm:pt>
    <dgm:pt modelId="{B060D7E1-5D51-438E-B63E-292ADC13601B}" type="sibTrans" cxnId="{0F2C0243-0841-4208-8BFC-AB539B1E2589}">
      <dgm:prSet/>
      <dgm:spPr/>
      <dgm:t>
        <a:bodyPr/>
        <a:lstStyle/>
        <a:p>
          <a:endParaRPr lang="zh-CN" altLang="en-US"/>
        </a:p>
      </dgm:t>
    </dgm:pt>
    <dgm:pt modelId="{6405A5A0-33FD-4297-A2AD-2601DFFD6AF1}">
      <dgm:prSet custT="1"/>
      <dgm:spPr/>
      <dgm:t>
        <a:bodyPr spcFirstLastPara="0" vert="horz" wrap="square" lIns="12700" tIns="12700" rIns="12700" bIns="12700" numCol="1" spcCol="1270" anchor="ctr" anchorCtr="0"/>
        <a:lstStyle/>
        <a:p>
          <a:r>
            <a:rPr lang="zh-CN" altLang="en-US" sz="1800" dirty="0" smtClean="0">
              <a:latin typeface="微软雅黑" panose="020B0503020204020204" pitchFamily="34" charset="-122"/>
              <a:ea typeface="微软雅黑" panose="020B0503020204020204" pitchFamily="34" charset="-122"/>
            </a:rPr>
            <a:t>优点：操作简单，易学易懂，成本相对固定，却照样能鼓励竞争</a:t>
          </a:r>
          <a:endParaRPr lang="zh-CN" altLang="en-US" sz="1800" b="0" i="0" u="none" dirty="0" smtClean="0">
            <a:latin typeface="微软雅黑" panose="020B0503020204020204" pitchFamily="34" charset="-122"/>
            <a:ea typeface="微软雅黑" panose="020B0503020204020204" pitchFamily="34" charset="-122"/>
            <a:cs typeface="+mn-cs"/>
          </a:endParaRPr>
        </a:p>
      </dgm:t>
    </dgm:pt>
    <dgm:pt modelId="{6D0DC1CD-06CB-4274-857C-C1D46E21365F}" type="parTrans" cxnId="{0060308E-7D4B-475C-BF31-25136AE5A6E0}">
      <dgm:prSet/>
      <dgm:spPr/>
      <dgm:t>
        <a:bodyPr/>
        <a:lstStyle/>
        <a:p>
          <a:endParaRPr lang="zh-CN" altLang="en-US"/>
        </a:p>
      </dgm:t>
    </dgm:pt>
    <dgm:pt modelId="{85A2F054-A933-49D6-8083-0581C336E948}" type="sibTrans" cxnId="{0060308E-7D4B-475C-BF31-25136AE5A6E0}">
      <dgm:prSet/>
      <dgm:spPr/>
      <dgm:t>
        <a:bodyPr/>
        <a:lstStyle/>
        <a:p>
          <a:endParaRPr lang="zh-CN" altLang="en-US"/>
        </a:p>
      </dgm:t>
    </dgm:pt>
    <dgm:pt modelId="{0D95084E-A9ED-437E-98C8-8424A4EB8244}">
      <dgm:prSet custT="1"/>
      <dgm:spPr/>
      <dgm:t>
        <a:bodyPr spcFirstLastPara="0" vert="horz" wrap="square" lIns="12700" tIns="12700" rIns="12700" bIns="12700" numCol="1" spcCol="1270" anchor="ctr" anchorCtr="0"/>
        <a:lstStyle/>
        <a:p>
          <a:pPr>
            <a:buFont typeface="Arial" panose="020B0604020202020204" pitchFamily="34" charset="0"/>
          </a:pPr>
          <a:r>
            <a:rPr lang="zh-CN" altLang="en-US" sz="2000" b="1" dirty="0" smtClean="0">
              <a:latin typeface="微软雅黑" panose="020B0503020204020204" pitchFamily="34" charset="-122"/>
              <a:ea typeface="微软雅黑" panose="020B0503020204020204" pitchFamily="34" charset="-122"/>
            </a:rPr>
            <a:t>浮动定额制</a:t>
          </a:r>
          <a:endParaRPr lang="zh-CN" altLang="en-US" sz="2000" b="1" i="0" u="none" dirty="0">
            <a:solidFill>
              <a:schemeClr val="tx1"/>
            </a:solidFill>
            <a:latin typeface="微软雅黑" panose="020B0503020204020204" pitchFamily="34" charset="-122"/>
            <a:ea typeface="微软雅黑" panose="020B0503020204020204" pitchFamily="34" charset="-122"/>
            <a:cs typeface="+mn-cs"/>
          </a:endParaRPr>
        </a:p>
      </dgm:t>
    </dgm:pt>
    <dgm:pt modelId="{331CBCAD-95BE-44E9-B095-146EFC4C1C2A}" type="parTrans" cxnId="{A80C14C2-DDAE-4A5E-84F5-20E0FFF07F8A}">
      <dgm:prSet/>
      <dgm:spPr/>
      <dgm:t>
        <a:bodyPr/>
        <a:lstStyle/>
        <a:p>
          <a:endParaRPr lang="zh-CN" altLang="en-US"/>
        </a:p>
      </dgm:t>
    </dgm:pt>
    <dgm:pt modelId="{715C9608-4A33-438E-935D-F436FD7F0C73}" type="sibTrans" cxnId="{A80C14C2-DDAE-4A5E-84F5-20E0FFF07F8A}">
      <dgm:prSet/>
      <dgm:spPr/>
      <dgm:t>
        <a:bodyPr/>
        <a:lstStyle/>
        <a:p>
          <a:endParaRPr lang="zh-CN" altLang="en-US"/>
        </a:p>
      </dgm:t>
    </dgm:pt>
    <dgm:pt modelId="{8D90B435-D80C-4D46-8102-10CECD0ECCE0}">
      <dgm:prSet custT="1"/>
      <dgm:spPr/>
      <dgm:t>
        <a:bodyPr spcFirstLastPara="0" vert="horz" wrap="square" lIns="12700" tIns="12700" rIns="12700" bIns="12700" numCol="1" spcCol="1270" anchor="ctr" anchorCtr="0"/>
        <a:lstStyle/>
        <a:p>
          <a:r>
            <a:rPr lang="zh-CN" altLang="en-US" sz="1800" dirty="0" smtClean="0">
              <a:latin typeface="微软雅黑" panose="020B0503020204020204" pitchFamily="34" charset="-122"/>
              <a:ea typeface="微软雅黑" panose="020B0503020204020204" pitchFamily="34" charset="-122"/>
            </a:rPr>
            <a:t>未完成销售额：基本工资；完成销售额：提成</a:t>
          </a:r>
          <a:r>
            <a:rPr lang="en-US" altLang="zh-CN" sz="1800" dirty="0" smtClean="0">
              <a:latin typeface="微软雅黑" panose="020B0503020204020204" pitchFamily="34" charset="-122"/>
              <a:ea typeface="微软雅黑" panose="020B0503020204020204" pitchFamily="34" charset="-122"/>
            </a:rPr>
            <a:t>+</a:t>
          </a:r>
          <a:r>
            <a:rPr lang="zh-CN" altLang="en-US" sz="1800" dirty="0" smtClean="0">
              <a:latin typeface="微软雅黑" panose="020B0503020204020204" pitchFamily="34" charset="-122"/>
              <a:ea typeface="微软雅黑" panose="020B0503020204020204" pitchFamily="34" charset="-122"/>
            </a:rPr>
            <a:t>基本工资</a:t>
          </a:r>
          <a:endParaRPr lang="zh-CN" altLang="en-US" sz="1800" b="0" i="0" u="none" dirty="0" smtClean="0">
            <a:latin typeface="微软雅黑" panose="020B0503020204020204" pitchFamily="34" charset="-122"/>
            <a:ea typeface="微软雅黑" panose="020B0503020204020204" pitchFamily="34" charset="-122"/>
            <a:cs typeface="+mn-cs"/>
          </a:endParaRPr>
        </a:p>
      </dgm:t>
    </dgm:pt>
    <dgm:pt modelId="{9B01A631-C0FF-4DF1-B4C4-57F4E2213C68}" type="parTrans" cxnId="{786BE319-969C-4D47-9BC9-8FCDA1F954AF}">
      <dgm:prSet/>
      <dgm:spPr/>
      <dgm:t>
        <a:bodyPr/>
        <a:lstStyle/>
        <a:p>
          <a:endParaRPr lang="zh-CN" altLang="en-US"/>
        </a:p>
      </dgm:t>
    </dgm:pt>
    <dgm:pt modelId="{B21E13FD-B47C-4EFB-903E-0C1D4B37B7D2}" type="sibTrans" cxnId="{786BE319-969C-4D47-9BC9-8FCDA1F954AF}">
      <dgm:prSet/>
      <dgm:spPr/>
      <dgm:t>
        <a:bodyPr/>
        <a:lstStyle/>
        <a:p>
          <a:endParaRPr lang="zh-CN" altLang="en-US"/>
        </a:p>
      </dgm:t>
    </dgm:pt>
    <dgm:pt modelId="{31455B73-3540-4A97-9584-D0B09FEBE639}" type="pres">
      <dgm:prSet presAssocID="{BB51AE51-0B81-49FA-99DF-5EB7AE57A44C}" presName="hierChild1" presStyleCnt="0">
        <dgm:presLayoutVars>
          <dgm:orgChart val="1"/>
          <dgm:chPref val="1"/>
          <dgm:dir/>
          <dgm:animOne val="branch"/>
          <dgm:animLvl val="lvl"/>
          <dgm:resizeHandles/>
        </dgm:presLayoutVars>
      </dgm:prSet>
      <dgm:spPr/>
      <dgm:t>
        <a:bodyPr/>
        <a:lstStyle/>
        <a:p>
          <a:endParaRPr lang="zh-CN" altLang="en-US"/>
        </a:p>
      </dgm:t>
    </dgm:pt>
    <dgm:pt modelId="{BE663EC5-2C97-45AA-BF46-A0CDF896F71B}" type="pres">
      <dgm:prSet presAssocID="{6395A4C0-73F6-4BD7-BE4E-BEC4D091933B}" presName="hierRoot1" presStyleCnt="0">
        <dgm:presLayoutVars>
          <dgm:hierBranch val="init"/>
        </dgm:presLayoutVars>
      </dgm:prSet>
      <dgm:spPr/>
      <dgm:t>
        <a:bodyPr/>
        <a:lstStyle/>
        <a:p>
          <a:endParaRPr lang="zh-CN" altLang="en-US"/>
        </a:p>
      </dgm:t>
    </dgm:pt>
    <dgm:pt modelId="{24CEC310-154B-4E75-AA3D-3E5D6E5A3348}" type="pres">
      <dgm:prSet presAssocID="{6395A4C0-73F6-4BD7-BE4E-BEC4D091933B}" presName="rootComposite1" presStyleCnt="0"/>
      <dgm:spPr/>
      <dgm:t>
        <a:bodyPr/>
        <a:lstStyle/>
        <a:p>
          <a:endParaRPr lang="zh-CN" altLang="en-US"/>
        </a:p>
      </dgm:t>
    </dgm:pt>
    <dgm:pt modelId="{3B461DA5-C5AD-473B-BE1D-C48025597C37}" type="pres">
      <dgm:prSet presAssocID="{6395A4C0-73F6-4BD7-BE4E-BEC4D091933B}" presName="rootText1" presStyleLbl="node0" presStyleIdx="0" presStyleCnt="1" custScaleX="137995" custScaleY="2000000">
        <dgm:presLayoutVars>
          <dgm:chPref val="3"/>
        </dgm:presLayoutVars>
      </dgm:prSet>
      <dgm:spPr/>
      <dgm:t>
        <a:bodyPr/>
        <a:lstStyle/>
        <a:p>
          <a:endParaRPr lang="zh-CN" altLang="en-US"/>
        </a:p>
      </dgm:t>
    </dgm:pt>
    <dgm:pt modelId="{5C71EA66-D47B-4263-8A24-67B6A9469AD0}" type="pres">
      <dgm:prSet presAssocID="{6395A4C0-73F6-4BD7-BE4E-BEC4D091933B}" presName="rootConnector1" presStyleLbl="node1" presStyleIdx="0" presStyleCnt="0"/>
      <dgm:spPr/>
      <dgm:t>
        <a:bodyPr/>
        <a:lstStyle/>
        <a:p>
          <a:endParaRPr lang="zh-CN" altLang="en-US"/>
        </a:p>
      </dgm:t>
    </dgm:pt>
    <dgm:pt modelId="{AD79B44E-D904-4A9E-975E-EAB9D5AB9795}" type="pres">
      <dgm:prSet presAssocID="{6395A4C0-73F6-4BD7-BE4E-BEC4D091933B}" presName="hierChild2" presStyleCnt="0"/>
      <dgm:spPr/>
      <dgm:t>
        <a:bodyPr/>
        <a:lstStyle/>
        <a:p>
          <a:endParaRPr lang="zh-CN" altLang="en-US"/>
        </a:p>
      </dgm:t>
    </dgm:pt>
    <dgm:pt modelId="{D29C1E41-F0A6-4B0B-A7AC-16A7954D8AC2}" type="pres">
      <dgm:prSet presAssocID="{D5B68F1B-22CC-4329-9A82-26997B2E3EBD}" presName="Name64" presStyleLbl="parChTrans1D2" presStyleIdx="0" presStyleCnt="5"/>
      <dgm:spPr/>
      <dgm:t>
        <a:bodyPr/>
        <a:lstStyle/>
        <a:p>
          <a:endParaRPr lang="zh-CN" altLang="en-US"/>
        </a:p>
      </dgm:t>
    </dgm:pt>
    <dgm:pt modelId="{B296480D-3FCE-4893-8382-FC0F09B6CDCD}" type="pres">
      <dgm:prSet presAssocID="{19D8B120-6846-4256-B4A8-887041330547}" presName="hierRoot2" presStyleCnt="0">
        <dgm:presLayoutVars>
          <dgm:hierBranch val="init"/>
        </dgm:presLayoutVars>
      </dgm:prSet>
      <dgm:spPr/>
    </dgm:pt>
    <dgm:pt modelId="{4003B6D1-2710-4EF4-9FEA-39C83524BD4F}" type="pres">
      <dgm:prSet presAssocID="{19D8B120-6846-4256-B4A8-887041330547}" presName="rootComposite" presStyleCnt="0"/>
      <dgm:spPr/>
    </dgm:pt>
    <dgm:pt modelId="{92C56A28-FD26-46F0-8473-E7C6698433B7}" type="pres">
      <dgm:prSet presAssocID="{19D8B120-6846-4256-B4A8-887041330547}" presName="rootText" presStyleLbl="node2" presStyleIdx="0" presStyleCnt="5" custScaleX="225412" custScaleY="283680">
        <dgm:presLayoutVars>
          <dgm:chPref val="3"/>
        </dgm:presLayoutVars>
      </dgm:prSet>
      <dgm:spPr/>
      <dgm:t>
        <a:bodyPr/>
        <a:lstStyle/>
        <a:p>
          <a:endParaRPr lang="zh-CN" altLang="en-US"/>
        </a:p>
      </dgm:t>
    </dgm:pt>
    <dgm:pt modelId="{520C1F4E-FCAD-4AF2-8E87-7300EA915679}" type="pres">
      <dgm:prSet presAssocID="{19D8B120-6846-4256-B4A8-887041330547}" presName="rootConnector" presStyleLbl="node2" presStyleIdx="0" presStyleCnt="5"/>
      <dgm:spPr/>
      <dgm:t>
        <a:bodyPr/>
        <a:lstStyle/>
        <a:p>
          <a:endParaRPr lang="zh-CN" altLang="en-US"/>
        </a:p>
      </dgm:t>
    </dgm:pt>
    <dgm:pt modelId="{21C6D09D-3164-4227-8871-3AC26C922E4D}" type="pres">
      <dgm:prSet presAssocID="{19D8B120-6846-4256-B4A8-887041330547}" presName="hierChild4" presStyleCnt="0"/>
      <dgm:spPr/>
    </dgm:pt>
    <dgm:pt modelId="{9508DBE6-70B2-43BE-A2C2-D820EB1B689D}" type="pres">
      <dgm:prSet presAssocID="{5B8E59FA-969A-4071-A281-84D1A8E04831}" presName="Name64" presStyleLbl="parChTrans1D3" presStyleIdx="0" presStyleCnt="5"/>
      <dgm:spPr/>
      <dgm:t>
        <a:bodyPr/>
        <a:lstStyle/>
        <a:p>
          <a:endParaRPr lang="zh-CN" altLang="en-US"/>
        </a:p>
      </dgm:t>
    </dgm:pt>
    <dgm:pt modelId="{84171651-A158-4223-AA40-62FD54854912}" type="pres">
      <dgm:prSet presAssocID="{AD1976C7-D281-49FE-A90C-4E4620EEE925}" presName="hierRoot2" presStyleCnt="0">
        <dgm:presLayoutVars>
          <dgm:hierBranch val="init"/>
        </dgm:presLayoutVars>
      </dgm:prSet>
      <dgm:spPr/>
    </dgm:pt>
    <dgm:pt modelId="{203B296E-F76C-4FE4-A937-9CA8197E5109}" type="pres">
      <dgm:prSet presAssocID="{AD1976C7-D281-49FE-A90C-4E4620EEE925}" presName="rootComposite" presStyleCnt="0"/>
      <dgm:spPr/>
    </dgm:pt>
    <dgm:pt modelId="{2591C3D3-1564-4EBC-BEF4-E97958D19DCC}" type="pres">
      <dgm:prSet presAssocID="{AD1976C7-D281-49FE-A90C-4E4620EEE925}" presName="rootText" presStyleLbl="node3" presStyleIdx="0" presStyleCnt="5" custScaleX="1353971" custScaleY="201413">
        <dgm:presLayoutVars>
          <dgm:chPref val="3"/>
        </dgm:presLayoutVars>
      </dgm:prSet>
      <dgm:spPr/>
      <dgm:t>
        <a:bodyPr/>
        <a:lstStyle/>
        <a:p>
          <a:endParaRPr lang="zh-CN" altLang="en-US"/>
        </a:p>
      </dgm:t>
    </dgm:pt>
    <dgm:pt modelId="{1A58CD59-8362-4111-BF5B-FD576808F967}" type="pres">
      <dgm:prSet presAssocID="{AD1976C7-D281-49FE-A90C-4E4620EEE925}" presName="rootConnector" presStyleLbl="node3" presStyleIdx="0" presStyleCnt="5"/>
      <dgm:spPr/>
      <dgm:t>
        <a:bodyPr/>
        <a:lstStyle/>
        <a:p>
          <a:endParaRPr lang="zh-CN" altLang="en-US"/>
        </a:p>
      </dgm:t>
    </dgm:pt>
    <dgm:pt modelId="{7E439A58-30EE-4CD7-B01F-B9F3AF94625A}" type="pres">
      <dgm:prSet presAssocID="{AD1976C7-D281-49FE-A90C-4E4620EEE925}" presName="hierChild4" presStyleCnt="0"/>
      <dgm:spPr/>
    </dgm:pt>
    <dgm:pt modelId="{F7BD3D50-02C3-4D2B-8D3B-A1BC310CD70F}" type="pres">
      <dgm:prSet presAssocID="{AD1976C7-D281-49FE-A90C-4E4620EEE925}" presName="hierChild5" presStyleCnt="0"/>
      <dgm:spPr/>
    </dgm:pt>
    <dgm:pt modelId="{D1D3350D-2394-40A0-9AED-048AD8E264DE}" type="pres">
      <dgm:prSet presAssocID="{19D8B120-6846-4256-B4A8-887041330547}" presName="hierChild5" presStyleCnt="0"/>
      <dgm:spPr/>
    </dgm:pt>
    <dgm:pt modelId="{30B8774D-27C4-4F81-B260-18AF33967146}" type="pres">
      <dgm:prSet presAssocID="{E252E3F8-9FA1-4E59-97B0-12AC3B494447}" presName="Name64" presStyleLbl="parChTrans1D2" presStyleIdx="1" presStyleCnt="5"/>
      <dgm:spPr/>
      <dgm:t>
        <a:bodyPr/>
        <a:lstStyle/>
        <a:p>
          <a:endParaRPr lang="zh-CN" altLang="en-US"/>
        </a:p>
      </dgm:t>
    </dgm:pt>
    <dgm:pt modelId="{23EF5878-BB80-4D2B-BDCE-97E628C1854D}" type="pres">
      <dgm:prSet presAssocID="{E947FBB4-3BE0-45DB-A5DC-FB9A205115EB}" presName="hierRoot2" presStyleCnt="0">
        <dgm:presLayoutVars>
          <dgm:hierBranch val="init"/>
        </dgm:presLayoutVars>
      </dgm:prSet>
      <dgm:spPr/>
    </dgm:pt>
    <dgm:pt modelId="{447A1616-15C1-45A0-993B-3EB1E8B631B3}" type="pres">
      <dgm:prSet presAssocID="{E947FBB4-3BE0-45DB-A5DC-FB9A205115EB}" presName="rootComposite" presStyleCnt="0"/>
      <dgm:spPr/>
    </dgm:pt>
    <dgm:pt modelId="{F8FE4275-5F21-4581-AEF5-27EEAE48B4D9}" type="pres">
      <dgm:prSet presAssocID="{E947FBB4-3BE0-45DB-A5DC-FB9A205115EB}" presName="rootText" presStyleLbl="node2" presStyleIdx="1" presStyleCnt="5" custScaleX="225412" custScaleY="283680">
        <dgm:presLayoutVars>
          <dgm:chPref val="3"/>
        </dgm:presLayoutVars>
      </dgm:prSet>
      <dgm:spPr/>
      <dgm:t>
        <a:bodyPr/>
        <a:lstStyle/>
        <a:p>
          <a:endParaRPr lang="zh-CN" altLang="en-US"/>
        </a:p>
      </dgm:t>
    </dgm:pt>
    <dgm:pt modelId="{319D7253-4350-4C4B-A180-FD61D617FF9A}" type="pres">
      <dgm:prSet presAssocID="{E947FBB4-3BE0-45DB-A5DC-FB9A205115EB}" presName="rootConnector" presStyleLbl="node2" presStyleIdx="1" presStyleCnt="5"/>
      <dgm:spPr/>
      <dgm:t>
        <a:bodyPr/>
        <a:lstStyle/>
        <a:p>
          <a:endParaRPr lang="zh-CN" altLang="en-US"/>
        </a:p>
      </dgm:t>
    </dgm:pt>
    <dgm:pt modelId="{1D9006AF-3332-4443-A026-EB4E23E1C7AA}" type="pres">
      <dgm:prSet presAssocID="{E947FBB4-3BE0-45DB-A5DC-FB9A205115EB}" presName="hierChild4" presStyleCnt="0"/>
      <dgm:spPr/>
    </dgm:pt>
    <dgm:pt modelId="{68A62FFF-097E-4682-BD63-058EEBAC7F5A}" type="pres">
      <dgm:prSet presAssocID="{CBC4A32E-9282-40B2-AB1E-BAB203E48E12}" presName="Name64" presStyleLbl="parChTrans1D3" presStyleIdx="1" presStyleCnt="5"/>
      <dgm:spPr/>
      <dgm:t>
        <a:bodyPr/>
        <a:lstStyle/>
        <a:p>
          <a:endParaRPr lang="zh-CN" altLang="en-US"/>
        </a:p>
      </dgm:t>
    </dgm:pt>
    <dgm:pt modelId="{C127B086-20AD-45AE-BCD7-467631AC993A}" type="pres">
      <dgm:prSet presAssocID="{E798DF68-EB16-42BD-9A9F-9D29B669B253}" presName="hierRoot2" presStyleCnt="0">
        <dgm:presLayoutVars>
          <dgm:hierBranch val="init"/>
        </dgm:presLayoutVars>
      </dgm:prSet>
      <dgm:spPr/>
    </dgm:pt>
    <dgm:pt modelId="{1A6A7725-042F-4D70-AE51-8D2389D7D7D3}" type="pres">
      <dgm:prSet presAssocID="{E798DF68-EB16-42BD-9A9F-9D29B669B253}" presName="rootComposite" presStyleCnt="0"/>
      <dgm:spPr/>
    </dgm:pt>
    <dgm:pt modelId="{53AD9F82-49EB-4DC7-ADD8-E33C54B354DF}" type="pres">
      <dgm:prSet presAssocID="{E798DF68-EB16-42BD-9A9F-9D29B669B253}" presName="rootText" presStyleLbl="node3" presStyleIdx="1" presStyleCnt="5" custScaleX="1353971" custScaleY="201413">
        <dgm:presLayoutVars>
          <dgm:chPref val="3"/>
        </dgm:presLayoutVars>
      </dgm:prSet>
      <dgm:spPr/>
      <dgm:t>
        <a:bodyPr/>
        <a:lstStyle/>
        <a:p>
          <a:endParaRPr lang="zh-CN" altLang="en-US"/>
        </a:p>
      </dgm:t>
    </dgm:pt>
    <dgm:pt modelId="{BCFBE9D0-140C-4BCA-BEA7-054363386CA1}" type="pres">
      <dgm:prSet presAssocID="{E798DF68-EB16-42BD-9A9F-9D29B669B253}" presName="rootConnector" presStyleLbl="node3" presStyleIdx="1" presStyleCnt="5"/>
      <dgm:spPr/>
      <dgm:t>
        <a:bodyPr/>
        <a:lstStyle/>
        <a:p>
          <a:endParaRPr lang="zh-CN" altLang="en-US"/>
        </a:p>
      </dgm:t>
    </dgm:pt>
    <dgm:pt modelId="{A296804B-FE5A-4986-9FA2-B2F2A75748A9}" type="pres">
      <dgm:prSet presAssocID="{E798DF68-EB16-42BD-9A9F-9D29B669B253}" presName="hierChild4" presStyleCnt="0"/>
      <dgm:spPr/>
    </dgm:pt>
    <dgm:pt modelId="{5AC3E468-3B72-428E-80A0-234957B8ECA5}" type="pres">
      <dgm:prSet presAssocID="{E798DF68-EB16-42BD-9A9F-9D29B669B253}" presName="hierChild5" presStyleCnt="0"/>
      <dgm:spPr/>
    </dgm:pt>
    <dgm:pt modelId="{CC6AB867-02EF-413E-AF71-819A23D69166}" type="pres">
      <dgm:prSet presAssocID="{E947FBB4-3BE0-45DB-A5DC-FB9A205115EB}" presName="hierChild5" presStyleCnt="0"/>
      <dgm:spPr/>
    </dgm:pt>
    <dgm:pt modelId="{B91E6F14-4105-4808-84F8-C0B830D8D356}" type="pres">
      <dgm:prSet presAssocID="{3FCD90CC-788A-466F-946C-C7810658F3F1}" presName="Name64" presStyleLbl="parChTrans1D2" presStyleIdx="2" presStyleCnt="5"/>
      <dgm:spPr/>
      <dgm:t>
        <a:bodyPr/>
        <a:lstStyle/>
        <a:p>
          <a:endParaRPr lang="zh-CN" altLang="en-US"/>
        </a:p>
      </dgm:t>
    </dgm:pt>
    <dgm:pt modelId="{CA41C460-FFB0-4A37-B813-F0C8359A770C}" type="pres">
      <dgm:prSet presAssocID="{B4BEE080-F290-4AA0-8F8C-E1B42B6DCFBC}" presName="hierRoot2" presStyleCnt="0">
        <dgm:presLayoutVars>
          <dgm:hierBranch val="init"/>
        </dgm:presLayoutVars>
      </dgm:prSet>
      <dgm:spPr/>
    </dgm:pt>
    <dgm:pt modelId="{D5D41381-905D-499E-8116-C5428C2A5F1A}" type="pres">
      <dgm:prSet presAssocID="{B4BEE080-F290-4AA0-8F8C-E1B42B6DCFBC}" presName="rootComposite" presStyleCnt="0"/>
      <dgm:spPr/>
    </dgm:pt>
    <dgm:pt modelId="{80963086-CB83-4C60-9F3F-609543941E4D}" type="pres">
      <dgm:prSet presAssocID="{B4BEE080-F290-4AA0-8F8C-E1B42B6DCFBC}" presName="rootText" presStyleLbl="node2" presStyleIdx="2" presStyleCnt="5" custScaleX="225412" custScaleY="283680">
        <dgm:presLayoutVars>
          <dgm:chPref val="3"/>
        </dgm:presLayoutVars>
      </dgm:prSet>
      <dgm:spPr/>
      <dgm:t>
        <a:bodyPr/>
        <a:lstStyle/>
        <a:p>
          <a:endParaRPr lang="zh-CN" altLang="en-US"/>
        </a:p>
      </dgm:t>
    </dgm:pt>
    <dgm:pt modelId="{5C34149E-533B-4784-9159-99A966206245}" type="pres">
      <dgm:prSet presAssocID="{B4BEE080-F290-4AA0-8F8C-E1B42B6DCFBC}" presName="rootConnector" presStyleLbl="node2" presStyleIdx="2" presStyleCnt="5"/>
      <dgm:spPr/>
      <dgm:t>
        <a:bodyPr/>
        <a:lstStyle/>
        <a:p>
          <a:endParaRPr lang="zh-CN" altLang="en-US"/>
        </a:p>
      </dgm:t>
    </dgm:pt>
    <dgm:pt modelId="{0AB0A2A1-4006-4F84-8535-42A784A9728E}" type="pres">
      <dgm:prSet presAssocID="{B4BEE080-F290-4AA0-8F8C-E1B42B6DCFBC}" presName="hierChild4" presStyleCnt="0"/>
      <dgm:spPr/>
    </dgm:pt>
    <dgm:pt modelId="{077847FB-AC2A-4785-8376-9E59E7B644F6}" type="pres">
      <dgm:prSet presAssocID="{A60BF0E6-ACAC-446D-8917-D4174AEDFA81}" presName="Name64" presStyleLbl="parChTrans1D3" presStyleIdx="2" presStyleCnt="5"/>
      <dgm:spPr/>
      <dgm:t>
        <a:bodyPr/>
        <a:lstStyle/>
        <a:p>
          <a:endParaRPr lang="zh-CN" altLang="en-US"/>
        </a:p>
      </dgm:t>
    </dgm:pt>
    <dgm:pt modelId="{0FE43DEB-5700-40E4-BC73-F4D32341042D}" type="pres">
      <dgm:prSet presAssocID="{7F0B44A1-DC51-4331-8750-C79B459A22D4}" presName="hierRoot2" presStyleCnt="0">
        <dgm:presLayoutVars>
          <dgm:hierBranch val="init"/>
        </dgm:presLayoutVars>
      </dgm:prSet>
      <dgm:spPr/>
    </dgm:pt>
    <dgm:pt modelId="{58BC7DD9-98F7-415C-8ADC-09113D200560}" type="pres">
      <dgm:prSet presAssocID="{7F0B44A1-DC51-4331-8750-C79B459A22D4}" presName="rootComposite" presStyleCnt="0"/>
      <dgm:spPr/>
    </dgm:pt>
    <dgm:pt modelId="{1F01CF7C-2496-44C3-A631-EFF8E70E02DC}" type="pres">
      <dgm:prSet presAssocID="{7F0B44A1-DC51-4331-8750-C79B459A22D4}" presName="rootText" presStyleLbl="node3" presStyleIdx="2" presStyleCnt="5" custScaleX="1353971" custScaleY="201413">
        <dgm:presLayoutVars>
          <dgm:chPref val="3"/>
        </dgm:presLayoutVars>
      </dgm:prSet>
      <dgm:spPr/>
      <dgm:t>
        <a:bodyPr/>
        <a:lstStyle/>
        <a:p>
          <a:endParaRPr lang="zh-CN" altLang="en-US"/>
        </a:p>
      </dgm:t>
    </dgm:pt>
    <dgm:pt modelId="{EB217146-3858-46B9-BEDA-17F58E04AAD9}" type="pres">
      <dgm:prSet presAssocID="{7F0B44A1-DC51-4331-8750-C79B459A22D4}" presName="rootConnector" presStyleLbl="node3" presStyleIdx="2" presStyleCnt="5"/>
      <dgm:spPr/>
      <dgm:t>
        <a:bodyPr/>
        <a:lstStyle/>
        <a:p>
          <a:endParaRPr lang="zh-CN" altLang="en-US"/>
        </a:p>
      </dgm:t>
    </dgm:pt>
    <dgm:pt modelId="{A09863D9-686E-4E8D-8118-A5E6B4E56D7E}" type="pres">
      <dgm:prSet presAssocID="{7F0B44A1-DC51-4331-8750-C79B459A22D4}" presName="hierChild4" presStyleCnt="0"/>
      <dgm:spPr/>
    </dgm:pt>
    <dgm:pt modelId="{2E1C4A12-0370-489C-8DBF-0A92E78A84CA}" type="pres">
      <dgm:prSet presAssocID="{7F0B44A1-DC51-4331-8750-C79B459A22D4}" presName="hierChild5" presStyleCnt="0"/>
      <dgm:spPr/>
    </dgm:pt>
    <dgm:pt modelId="{9A9CFA14-8464-441D-BB2C-6810F1D0AB53}" type="pres">
      <dgm:prSet presAssocID="{B4BEE080-F290-4AA0-8F8C-E1B42B6DCFBC}" presName="hierChild5" presStyleCnt="0"/>
      <dgm:spPr/>
    </dgm:pt>
    <dgm:pt modelId="{B5C87672-01EA-45E1-BF5A-D4262B033D0F}" type="pres">
      <dgm:prSet presAssocID="{D02C27E7-2677-4651-89C8-5D4A6406A9C9}" presName="Name64" presStyleLbl="parChTrans1D2" presStyleIdx="3" presStyleCnt="5"/>
      <dgm:spPr/>
    </dgm:pt>
    <dgm:pt modelId="{BB4A0338-F99C-49E7-AE80-C18D3F246042}" type="pres">
      <dgm:prSet presAssocID="{FEFCE7E9-CA30-4DA1-BE89-D03EAF5C56B7}" presName="hierRoot2" presStyleCnt="0">
        <dgm:presLayoutVars>
          <dgm:hierBranch val="init"/>
        </dgm:presLayoutVars>
      </dgm:prSet>
      <dgm:spPr/>
    </dgm:pt>
    <dgm:pt modelId="{3A80D152-A36C-46D9-8D33-73378895B4CA}" type="pres">
      <dgm:prSet presAssocID="{FEFCE7E9-CA30-4DA1-BE89-D03EAF5C56B7}" presName="rootComposite" presStyleCnt="0"/>
      <dgm:spPr/>
    </dgm:pt>
    <dgm:pt modelId="{E35E4B7D-4140-4D6A-877E-6834F9B6DCC9}" type="pres">
      <dgm:prSet presAssocID="{FEFCE7E9-CA30-4DA1-BE89-D03EAF5C56B7}" presName="rootText" presStyleLbl="node2" presStyleIdx="3" presStyleCnt="5" custScaleX="225412" custScaleY="283680">
        <dgm:presLayoutVars>
          <dgm:chPref val="3"/>
        </dgm:presLayoutVars>
      </dgm:prSet>
      <dgm:spPr/>
      <dgm:t>
        <a:bodyPr/>
        <a:lstStyle/>
        <a:p>
          <a:endParaRPr lang="zh-CN" altLang="en-US"/>
        </a:p>
      </dgm:t>
    </dgm:pt>
    <dgm:pt modelId="{CF3CF9B1-4F70-4CC4-AD9B-AC4EB5EBA3C9}" type="pres">
      <dgm:prSet presAssocID="{FEFCE7E9-CA30-4DA1-BE89-D03EAF5C56B7}" presName="rootConnector" presStyleLbl="node2" presStyleIdx="3" presStyleCnt="5"/>
      <dgm:spPr/>
      <dgm:t>
        <a:bodyPr/>
        <a:lstStyle/>
        <a:p>
          <a:endParaRPr lang="zh-CN" altLang="en-US"/>
        </a:p>
      </dgm:t>
    </dgm:pt>
    <dgm:pt modelId="{FA9DB42C-D7F5-4931-8171-38253FFB20CB}" type="pres">
      <dgm:prSet presAssocID="{FEFCE7E9-CA30-4DA1-BE89-D03EAF5C56B7}" presName="hierChild4" presStyleCnt="0"/>
      <dgm:spPr/>
    </dgm:pt>
    <dgm:pt modelId="{1BED8E40-0251-4052-9670-9B5FCCC0AA18}" type="pres">
      <dgm:prSet presAssocID="{6D0DC1CD-06CB-4274-857C-C1D46E21365F}" presName="Name64" presStyleLbl="parChTrans1D3" presStyleIdx="3" presStyleCnt="5"/>
      <dgm:spPr/>
    </dgm:pt>
    <dgm:pt modelId="{98C6105F-81A7-4BD9-A1EA-9917DA8B376D}" type="pres">
      <dgm:prSet presAssocID="{6405A5A0-33FD-4297-A2AD-2601DFFD6AF1}" presName="hierRoot2" presStyleCnt="0">
        <dgm:presLayoutVars>
          <dgm:hierBranch val="init"/>
        </dgm:presLayoutVars>
      </dgm:prSet>
      <dgm:spPr/>
    </dgm:pt>
    <dgm:pt modelId="{6B398174-3281-44FD-8B43-2ABFA9972B01}" type="pres">
      <dgm:prSet presAssocID="{6405A5A0-33FD-4297-A2AD-2601DFFD6AF1}" presName="rootComposite" presStyleCnt="0"/>
      <dgm:spPr/>
    </dgm:pt>
    <dgm:pt modelId="{E6F4C74E-6F50-45E1-8E49-937A32A040F1}" type="pres">
      <dgm:prSet presAssocID="{6405A5A0-33FD-4297-A2AD-2601DFFD6AF1}" presName="rootText" presStyleLbl="node3" presStyleIdx="3" presStyleCnt="5" custScaleX="1353971" custScaleY="201413">
        <dgm:presLayoutVars>
          <dgm:chPref val="3"/>
        </dgm:presLayoutVars>
      </dgm:prSet>
      <dgm:spPr/>
      <dgm:t>
        <a:bodyPr/>
        <a:lstStyle/>
        <a:p>
          <a:endParaRPr lang="zh-CN" altLang="en-US"/>
        </a:p>
      </dgm:t>
    </dgm:pt>
    <dgm:pt modelId="{78FBBBF2-2D96-4D3B-AFD6-A1B5EAC0C544}" type="pres">
      <dgm:prSet presAssocID="{6405A5A0-33FD-4297-A2AD-2601DFFD6AF1}" presName="rootConnector" presStyleLbl="node3" presStyleIdx="3" presStyleCnt="5"/>
      <dgm:spPr/>
      <dgm:t>
        <a:bodyPr/>
        <a:lstStyle/>
        <a:p>
          <a:endParaRPr lang="zh-CN" altLang="en-US"/>
        </a:p>
      </dgm:t>
    </dgm:pt>
    <dgm:pt modelId="{83D2AF2B-BB08-4A11-947E-B977A13D0A7B}" type="pres">
      <dgm:prSet presAssocID="{6405A5A0-33FD-4297-A2AD-2601DFFD6AF1}" presName="hierChild4" presStyleCnt="0"/>
      <dgm:spPr/>
    </dgm:pt>
    <dgm:pt modelId="{9524756A-961C-4707-97A3-75C2D4061A46}" type="pres">
      <dgm:prSet presAssocID="{6405A5A0-33FD-4297-A2AD-2601DFFD6AF1}" presName="hierChild5" presStyleCnt="0"/>
      <dgm:spPr/>
    </dgm:pt>
    <dgm:pt modelId="{01B197B3-5BB4-4082-818D-F59FD46AE70D}" type="pres">
      <dgm:prSet presAssocID="{FEFCE7E9-CA30-4DA1-BE89-D03EAF5C56B7}" presName="hierChild5" presStyleCnt="0"/>
      <dgm:spPr/>
    </dgm:pt>
    <dgm:pt modelId="{CFC990BF-416D-4D70-9388-21C6B7CDA5F1}" type="pres">
      <dgm:prSet presAssocID="{331CBCAD-95BE-44E9-B095-146EFC4C1C2A}" presName="Name64" presStyleLbl="parChTrans1D2" presStyleIdx="4" presStyleCnt="5"/>
      <dgm:spPr/>
    </dgm:pt>
    <dgm:pt modelId="{8ED6C8EF-78E3-45D0-B170-72EEF4088D0E}" type="pres">
      <dgm:prSet presAssocID="{0D95084E-A9ED-437E-98C8-8424A4EB8244}" presName="hierRoot2" presStyleCnt="0">
        <dgm:presLayoutVars>
          <dgm:hierBranch val="init"/>
        </dgm:presLayoutVars>
      </dgm:prSet>
      <dgm:spPr/>
    </dgm:pt>
    <dgm:pt modelId="{C8BDA1BE-2FA1-42E0-AAF5-5B59E0ACAD91}" type="pres">
      <dgm:prSet presAssocID="{0D95084E-A9ED-437E-98C8-8424A4EB8244}" presName="rootComposite" presStyleCnt="0"/>
      <dgm:spPr/>
    </dgm:pt>
    <dgm:pt modelId="{ABFAD825-936A-46C1-B6A8-9AB099CD9E1A}" type="pres">
      <dgm:prSet presAssocID="{0D95084E-A9ED-437E-98C8-8424A4EB8244}" presName="rootText" presStyleLbl="node2" presStyleIdx="4" presStyleCnt="5" custScaleX="225412" custScaleY="441016">
        <dgm:presLayoutVars>
          <dgm:chPref val="3"/>
        </dgm:presLayoutVars>
      </dgm:prSet>
      <dgm:spPr/>
      <dgm:t>
        <a:bodyPr/>
        <a:lstStyle/>
        <a:p>
          <a:endParaRPr lang="zh-CN" altLang="en-US"/>
        </a:p>
      </dgm:t>
    </dgm:pt>
    <dgm:pt modelId="{AA5038BE-2155-4785-B73F-0FAF5658149B}" type="pres">
      <dgm:prSet presAssocID="{0D95084E-A9ED-437E-98C8-8424A4EB8244}" presName="rootConnector" presStyleLbl="node2" presStyleIdx="4" presStyleCnt="5"/>
      <dgm:spPr/>
      <dgm:t>
        <a:bodyPr/>
        <a:lstStyle/>
        <a:p>
          <a:endParaRPr lang="zh-CN" altLang="en-US"/>
        </a:p>
      </dgm:t>
    </dgm:pt>
    <dgm:pt modelId="{B9E1CC41-1512-44CA-99B7-32A46D03FD49}" type="pres">
      <dgm:prSet presAssocID="{0D95084E-A9ED-437E-98C8-8424A4EB8244}" presName="hierChild4" presStyleCnt="0"/>
      <dgm:spPr/>
    </dgm:pt>
    <dgm:pt modelId="{D5A124CB-9616-4430-90F2-3FA49056E72D}" type="pres">
      <dgm:prSet presAssocID="{9B01A631-C0FF-4DF1-B4C4-57F4E2213C68}" presName="Name64" presStyleLbl="parChTrans1D3" presStyleIdx="4" presStyleCnt="5"/>
      <dgm:spPr/>
    </dgm:pt>
    <dgm:pt modelId="{A549C2E7-0BE0-4FEF-A02F-262C2F3F1320}" type="pres">
      <dgm:prSet presAssocID="{8D90B435-D80C-4D46-8102-10CECD0ECCE0}" presName="hierRoot2" presStyleCnt="0">
        <dgm:presLayoutVars>
          <dgm:hierBranch val="init"/>
        </dgm:presLayoutVars>
      </dgm:prSet>
      <dgm:spPr/>
    </dgm:pt>
    <dgm:pt modelId="{4730950C-15B6-41DF-84AB-5A7738A0F911}" type="pres">
      <dgm:prSet presAssocID="{8D90B435-D80C-4D46-8102-10CECD0ECCE0}" presName="rootComposite" presStyleCnt="0"/>
      <dgm:spPr/>
    </dgm:pt>
    <dgm:pt modelId="{5CFD87C3-C467-4513-98B8-274A3F4120DC}" type="pres">
      <dgm:prSet presAssocID="{8D90B435-D80C-4D46-8102-10CECD0ECCE0}" presName="rootText" presStyleLbl="node3" presStyleIdx="4" presStyleCnt="5" custScaleX="1353971" custScaleY="201413">
        <dgm:presLayoutVars>
          <dgm:chPref val="3"/>
        </dgm:presLayoutVars>
      </dgm:prSet>
      <dgm:spPr/>
      <dgm:t>
        <a:bodyPr/>
        <a:lstStyle/>
        <a:p>
          <a:endParaRPr lang="zh-CN" altLang="en-US"/>
        </a:p>
      </dgm:t>
    </dgm:pt>
    <dgm:pt modelId="{D1DC198F-3301-4470-8182-FC9BE443072B}" type="pres">
      <dgm:prSet presAssocID="{8D90B435-D80C-4D46-8102-10CECD0ECCE0}" presName="rootConnector" presStyleLbl="node3" presStyleIdx="4" presStyleCnt="5"/>
      <dgm:spPr/>
      <dgm:t>
        <a:bodyPr/>
        <a:lstStyle/>
        <a:p>
          <a:endParaRPr lang="zh-CN" altLang="en-US"/>
        </a:p>
      </dgm:t>
    </dgm:pt>
    <dgm:pt modelId="{FDA2C19E-29DD-4434-A389-7524FA26EC5F}" type="pres">
      <dgm:prSet presAssocID="{8D90B435-D80C-4D46-8102-10CECD0ECCE0}" presName="hierChild4" presStyleCnt="0"/>
      <dgm:spPr/>
    </dgm:pt>
    <dgm:pt modelId="{DCFAE47F-007F-4776-BFAC-6068CA0FBF5B}" type="pres">
      <dgm:prSet presAssocID="{8D90B435-D80C-4D46-8102-10CECD0ECCE0}" presName="hierChild5" presStyleCnt="0"/>
      <dgm:spPr/>
    </dgm:pt>
    <dgm:pt modelId="{17D1A620-A999-429D-94C0-D87413AC3AA1}" type="pres">
      <dgm:prSet presAssocID="{0D95084E-A9ED-437E-98C8-8424A4EB8244}" presName="hierChild5" presStyleCnt="0"/>
      <dgm:spPr/>
    </dgm:pt>
    <dgm:pt modelId="{F5763B42-6198-4E71-88B6-007C52B909B5}" type="pres">
      <dgm:prSet presAssocID="{6395A4C0-73F6-4BD7-BE4E-BEC4D091933B}" presName="hierChild3" presStyleCnt="0"/>
      <dgm:spPr/>
      <dgm:t>
        <a:bodyPr/>
        <a:lstStyle/>
        <a:p>
          <a:endParaRPr lang="zh-CN" altLang="en-US"/>
        </a:p>
      </dgm:t>
    </dgm:pt>
  </dgm:ptLst>
  <dgm:cxnLst>
    <dgm:cxn modelId="{37BB63B6-4D57-4F8D-A904-0E83F7C67368}" srcId="{E947FBB4-3BE0-45DB-A5DC-FB9A205115EB}" destId="{E798DF68-EB16-42BD-9A9F-9D29B669B253}" srcOrd="0" destOrd="0" parTransId="{CBC4A32E-9282-40B2-AB1E-BAB203E48E12}" sibTransId="{31CBB16B-D373-4779-BDDE-37EE56526EE9}"/>
    <dgm:cxn modelId="{81954607-23DF-4381-B325-7C303BA8C6D8}" type="presOf" srcId="{A60BF0E6-ACAC-446D-8917-D4174AEDFA81}" destId="{077847FB-AC2A-4785-8376-9E59E7B644F6}" srcOrd="0" destOrd="0" presId="urn:microsoft.com/office/officeart/2009/3/layout/HorizontalOrganizationChart"/>
    <dgm:cxn modelId="{D6EBD783-A9AD-4A69-8307-B2DDA710A82E}" type="presOf" srcId="{0D95084E-A9ED-437E-98C8-8424A4EB8244}" destId="{ABFAD825-936A-46C1-B6A8-9AB099CD9E1A}" srcOrd="0" destOrd="0" presId="urn:microsoft.com/office/officeart/2009/3/layout/HorizontalOrganizationChart"/>
    <dgm:cxn modelId="{AEEE4CAC-7D25-4FFF-A0AA-90BAE366B36C}" type="presOf" srcId="{7F0B44A1-DC51-4331-8750-C79B459A22D4}" destId="{1F01CF7C-2496-44C3-A631-EFF8E70E02DC}" srcOrd="0" destOrd="0" presId="urn:microsoft.com/office/officeart/2009/3/layout/HorizontalOrganizationChart"/>
    <dgm:cxn modelId="{5D1B44B5-E962-457F-9880-9BEADED4AFC4}" type="presOf" srcId="{7F0B44A1-DC51-4331-8750-C79B459A22D4}" destId="{EB217146-3858-46B9-BEDA-17F58E04AAD9}" srcOrd="1" destOrd="0" presId="urn:microsoft.com/office/officeart/2009/3/layout/HorizontalOrganizationChart"/>
    <dgm:cxn modelId="{D5FC8222-74DD-4914-AC16-C67E065D9C1E}" type="presOf" srcId="{D5B68F1B-22CC-4329-9A82-26997B2E3EBD}" destId="{D29C1E41-F0A6-4B0B-A7AC-16A7954D8AC2}" srcOrd="0" destOrd="0" presId="urn:microsoft.com/office/officeart/2009/3/layout/HorizontalOrganizationChart"/>
    <dgm:cxn modelId="{61796839-0CD1-4B71-9DC3-071440E5D1FD}" type="presOf" srcId="{FEFCE7E9-CA30-4DA1-BE89-D03EAF5C56B7}" destId="{E35E4B7D-4140-4D6A-877E-6834F9B6DCC9}" srcOrd="0" destOrd="0" presId="urn:microsoft.com/office/officeart/2009/3/layout/HorizontalOrganizationChart"/>
    <dgm:cxn modelId="{0AA6B48E-121E-43D4-A994-13FC0A09EAB0}" type="presOf" srcId="{19D8B120-6846-4256-B4A8-887041330547}" destId="{92C56A28-FD26-46F0-8473-E7C6698433B7}" srcOrd="0" destOrd="0" presId="urn:microsoft.com/office/officeart/2009/3/layout/HorizontalOrganizationChart"/>
    <dgm:cxn modelId="{02E70F97-3A0E-48CA-8026-78FF8E9F0FF9}" type="presOf" srcId="{E252E3F8-9FA1-4E59-97B0-12AC3B494447}" destId="{30B8774D-27C4-4F81-B260-18AF33967146}" srcOrd="0" destOrd="0" presId="urn:microsoft.com/office/officeart/2009/3/layout/HorizontalOrganizationChart"/>
    <dgm:cxn modelId="{0F2C0243-0841-4208-8BFC-AB539B1E2589}" srcId="{6395A4C0-73F6-4BD7-BE4E-BEC4D091933B}" destId="{FEFCE7E9-CA30-4DA1-BE89-D03EAF5C56B7}" srcOrd="3" destOrd="0" parTransId="{D02C27E7-2677-4651-89C8-5D4A6406A9C9}" sibTransId="{B060D7E1-5D51-438E-B63E-292ADC13601B}"/>
    <dgm:cxn modelId="{FCF0AB70-40B3-45B0-8CE2-E5A6E063EAC8}" type="presOf" srcId="{B4BEE080-F290-4AA0-8F8C-E1B42B6DCFBC}" destId="{80963086-CB83-4C60-9F3F-609543941E4D}" srcOrd="0" destOrd="0" presId="urn:microsoft.com/office/officeart/2009/3/layout/HorizontalOrganizationChart"/>
    <dgm:cxn modelId="{6D26A254-9DEE-48EA-AAA4-0F1EF60B8221}" type="presOf" srcId="{6405A5A0-33FD-4297-A2AD-2601DFFD6AF1}" destId="{E6F4C74E-6F50-45E1-8E49-937A32A040F1}" srcOrd="0" destOrd="0" presId="urn:microsoft.com/office/officeart/2009/3/layout/HorizontalOrganizationChart"/>
    <dgm:cxn modelId="{786BE319-969C-4D47-9BC9-8FCDA1F954AF}" srcId="{0D95084E-A9ED-437E-98C8-8424A4EB8244}" destId="{8D90B435-D80C-4D46-8102-10CECD0ECCE0}" srcOrd="0" destOrd="0" parTransId="{9B01A631-C0FF-4DF1-B4C4-57F4E2213C68}" sibTransId="{B21E13FD-B47C-4EFB-903E-0C1D4B37B7D2}"/>
    <dgm:cxn modelId="{04E1EF5D-EC1F-49B6-9269-829AD5769E70}" type="presOf" srcId="{19D8B120-6846-4256-B4A8-887041330547}" destId="{520C1F4E-FCAD-4AF2-8E87-7300EA915679}" srcOrd="1" destOrd="0" presId="urn:microsoft.com/office/officeart/2009/3/layout/HorizontalOrganizationChart"/>
    <dgm:cxn modelId="{C86E6E28-D299-4854-BDE0-EF4C51DB912F}" type="presOf" srcId="{E947FBB4-3BE0-45DB-A5DC-FB9A205115EB}" destId="{F8FE4275-5F21-4581-AEF5-27EEAE48B4D9}" srcOrd="0" destOrd="0" presId="urn:microsoft.com/office/officeart/2009/3/layout/HorizontalOrganizationChart"/>
    <dgm:cxn modelId="{A287D3EB-E509-4664-820F-32F27E0DF819}" type="presOf" srcId="{5B8E59FA-969A-4071-A281-84D1A8E04831}" destId="{9508DBE6-70B2-43BE-A2C2-D820EB1B689D}" srcOrd="0" destOrd="0" presId="urn:microsoft.com/office/officeart/2009/3/layout/HorizontalOrganizationChart"/>
    <dgm:cxn modelId="{A7DF03A2-05EE-4272-B416-8D2601FCA5C2}" type="presOf" srcId="{AD1976C7-D281-49FE-A90C-4E4620EEE925}" destId="{2591C3D3-1564-4EBC-BEF4-E97958D19DCC}" srcOrd="0" destOrd="0" presId="urn:microsoft.com/office/officeart/2009/3/layout/HorizontalOrganizationChart"/>
    <dgm:cxn modelId="{F2417303-7D89-4B42-ABFB-3B6160754262}" type="presOf" srcId="{FEFCE7E9-CA30-4DA1-BE89-D03EAF5C56B7}" destId="{CF3CF9B1-4F70-4CC4-AD9B-AC4EB5EBA3C9}" srcOrd="1" destOrd="0" presId="urn:microsoft.com/office/officeart/2009/3/layout/HorizontalOrganizationChart"/>
    <dgm:cxn modelId="{036BF8CF-B601-4A76-B683-D1E10477A3A4}" srcId="{6395A4C0-73F6-4BD7-BE4E-BEC4D091933B}" destId="{B4BEE080-F290-4AA0-8F8C-E1B42B6DCFBC}" srcOrd="2" destOrd="0" parTransId="{3FCD90CC-788A-466F-946C-C7810658F3F1}" sibTransId="{7D5F3705-A1F5-485B-BA12-4DB2E52AFFAC}"/>
    <dgm:cxn modelId="{24ECAE24-5A11-4C1D-A5BB-2F13F5033F9C}" type="presOf" srcId="{3FCD90CC-788A-466F-946C-C7810658F3F1}" destId="{B91E6F14-4105-4808-84F8-C0B830D8D356}" srcOrd="0" destOrd="0" presId="urn:microsoft.com/office/officeart/2009/3/layout/HorizontalOrganizationChart"/>
    <dgm:cxn modelId="{E9026A64-66DE-497F-947B-42B6418A5F72}" type="presOf" srcId="{AD1976C7-D281-49FE-A90C-4E4620EEE925}" destId="{1A58CD59-8362-4111-BF5B-FD576808F967}" srcOrd="1" destOrd="0" presId="urn:microsoft.com/office/officeart/2009/3/layout/HorizontalOrganizationChart"/>
    <dgm:cxn modelId="{FA99D722-DE6E-4B32-B58A-380CE02865F7}" type="presOf" srcId="{B4BEE080-F290-4AA0-8F8C-E1B42B6DCFBC}" destId="{5C34149E-533B-4784-9159-99A966206245}" srcOrd="1" destOrd="0" presId="urn:microsoft.com/office/officeart/2009/3/layout/HorizontalOrganizationChart"/>
    <dgm:cxn modelId="{F3B960C2-B1D8-44DD-892C-A9717289E7C7}" srcId="{19D8B120-6846-4256-B4A8-887041330547}" destId="{AD1976C7-D281-49FE-A90C-4E4620EEE925}" srcOrd="0" destOrd="0" parTransId="{5B8E59FA-969A-4071-A281-84D1A8E04831}" sibTransId="{C5F500C6-1EC9-4FB4-9C30-CE078D874C04}"/>
    <dgm:cxn modelId="{3462F839-2CD1-41FF-AE73-DFCA69B93CEE}" srcId="{BB51AE51-0B81-49FA-99DF-5EB7AE57A44C}" destId="{6395A4C0-73F6-4BD7-BE4E-BEC4D091933B}" srcOrd="0" destOrd="0" parTransId="{DA14E7CA-531C-4F12-AA41-78658A079D4C}" sibTransId="{C97E25E7-4400-4F10-9D76-1F92A6037CFB}"/>
    <dgm:cxn modelId="{3DEBE491-9738-4CAF-A4F7-AD6AD52B1A45}" type="presOf" srcId="{6395A4C0-73F6-4BD7-BE4E-BEC4D091933B}" destId="{3B461DA5-C5AD-473B-BE1D-C48025597C37}" srcOrd="0" destOrd="0" presId="urn:microsoft.com/office/officeart/2009/3/layout/HorizontalOrganizationChart"/>
    <dgm:cxn modelId="{563152B9-73AB-46AE-91C2-DA11A1C065E3}" type="presOf" srcId="{CBC4A32E-9282-40B2-AB1E-BAB203E48E12}" destId="{68A62FFF-097E-4682-BD63-058EEBAC7F5A}" srcOrd="0" destOrd="0" presId="urn:microsoft.com/office/officeart/2009/3/layout/HorizontalOrganizationChart"/>
    <dgm:cxn modelId="{01CF0AD5-8043-49CA-A9A1-4B6024A6D4B5}" type="presOf" srcId="{6D0DC1CD-06CB-4274-857C-C1D46E21365F}" destId="{1BED8E40-0251-4052-9670-9B5FCCC0AA18}" srcOrd="0" destOrd="0" presId="urn:microsoft.com/office/officeart/2009/3/layout/HorizontalOrganizationChart"/>
    <dgm:cxn modelId="{7DE8DF53-D6C6-49B2-9049-0108D58F298C}" type="presOf" srcId="{BB51AE51-0B81-49FA-99DF-5EB7AE57A44C}" destId="{31455B73-3540-4A97-9584-D0B09FEBE639}" srcOrd="0" destOrd="0" presId="urn:microsoft.com/office/officeart/2009/3/layout/HorizontalOrganizationChart"/>
    <dgm:cxn modelId="{2F3CE481-C7BB-4E42-B8D4-D72D427D9084}" srcId="{B4BEE080-F290-4AA0-8F8C-E1B42B6DCFBC}" destId="{7F0B44A1-DC51-4331-8750-C79B459A22D4}" srcOrd="0" destOrd="0" parTransId="{A60BF0E6-ACAC-446D-8917-D4174AEDFA81}" sibTransId="{5DA5148F-E038-43EC-BAF5-9F0C8F503D38}"/>
    <dgm:cxn modelId="{6B621BFF-2611-4FD5-8312-8C72FC171748}" type="presOf" srcId="{D02C27E7-2677-4651-89C8-5D4A6406A9C9}" destId="{B5C87672-01EA-45E1-BF5A-D4262B033D0F}" srcOrd="0" destOrd="0" presId="urn:microsoft.com/office/officeart/2009/3/layout/HorizontalOrganizationChart"/>
    <dgm:cxn modelId="{0060308E-7D4B-475C-BF31-25136AE5A6E0}" srcId="{FEFCE7E9-CA30-4DA1-BE89-D03EAF5C56B7}" destId="{6405A5A0-33FD-4297-A2AD-2601DFFD6AF1}" srcOrd="0" destOrd="0" parTransId="{6D0DC1CD-06CB-4274-857C-C1D46E21365F}" sibTransId="{85A2F054-A933-49D6-8083-0581C336E948}"/>
    <dgm:cxn modelId="{5C46A6CA-841C-4CA4-BB6A-237E3AB3D6BC}" type="presOf" srcId="{8D90B435-D80C-4D46-8102-10CECD0ECCE0}" destId="{D1DC198F-3301-4470-8182-FC9BE443072B}" srcOrd="1" destOrd="0" presId="urn:microsoft.com/office/officeart/2009/3/layout/HorizontalOrganizationChart"/>
    <dgm:cxn modelId="{BE265904-F877-4FD2-8DAC-DFE39760C932}" type="presOf" srcId="{E947FBB4-3BE0-45DB-A5DC-FB9A205115EB}" destId="{319D7253-4350-4C4B-A180-FD61D617FF9A}" srcOrd="1" destOrd="0" presId="urn:microsoft.com/office/officeart/2009/3/layout/HorizontalOrganizationChart"/>
    <dgm:cxn modelId="{DA76E1E6-8CED-4A50-9EEE-1B2A4F1370A4}" srcId="{6395A4C0-73F6-4BD7-BE4E-BEC4D091933B}" destId="{19D8B120-6846-4256-B4A8-887041330547}" srcOrd="0" destOrd="0" parTransId="{D5B68F1B-22CC-4329-9A82-26997B2E3EBD}" sibTransId="{6BA0C932-2988-4BB9-8C68-A9BC0298DF1D}"/>
    <dgm:cxn modelId="{1FDF9344-30BA-4018-95A9-1E43B000DCF6}" type="presOf" srcId="{9B01A631-C0FF-4DF1-B4C4-57F4E2213C68}" destId="{D5A124CB-9616-4430-90F2-3FA49056E72D}" srcOrd="0" destOrd="0" presId="urn:microsoft.com/office/officeart/2009/3/layout/HorizontalOrganizationChart"/>
    <dgm:cxn modelId="{13D1AE53-F87F-48CF-BC2B-56B75C8C7375}" type="presOf" srcId="{0D95084E-A9ED-437E-98C8-8424A4EB8244}" destId="{AA5038BE-2155-4785-B73F-0FAF5658149B}" srcOrd="1" destOrd="0" presId="urn:microsoft.com/office/officeart/2009/3/layout/HorizontalOrganizationChart"/>
    <dgm:cxn modelId="{E4F6D403-CF0C-4854-9D89-1E2523E5972A}" type="presOf" srcId="{331CBCAD-95BE-44E9-B095-146EFC4C1C2A}" destId="{CFC990BF-416D-4D70-9388-21C6B7CDA5F1}" srcOrd="0" destOrd="0" presId="urn:microsoft.com/office/officeart/2009/3/layout/HorizontalOrganizationChart"/>
    <dgm:cxn modelId="{8B2FA357-EC13-48CA-AE64-8D80F31E78D7}" srcId="{6395A4C0-73F6-4BD7-BE4E-BEC4D091933B}" destId="{E947FBB4-3BE0-45DB-A5DC-FB9A205115EB}" srcOrd="1" destOrd="0" parTransId="{E252E3F8-9FA1-4E59-97B0-12AC3B494447}" sibTransId="{5FD878B5-EA77-4C80-B29F-95ABB21B3020}"/>
    <dgm:cxn modelId="{FF06BD6F-4B7C-4DFC-B663-590508722625}" type="presOf" srcId="{6405A5A0-33FD-4297-A2AD-2601DFFD6AF1}" destId="{78FBBBF2-2D96-4D3B-AFD6-A1B5EAC0C544}" srcOrd="1" destOrd="0" presId="urn:microsoft.com/office/officeart/2009/3/layout/HorizontalOrganizationChart"/>
    <dgm:cxn modelId="{BE8EFEAD-9482-4070-91C2-7AC9B1538872}" type="presOf" srcId="{8D90B435-D80C-4D46-8102-10CECD0ECCE0}" destId="{5CFD87C3-C467-4513-98B8-274A3F4120DC}" srcOrd="0" destOrd="0" presId="urn:microsoft.com/office/officeart/2009/3/layout/HorizontalOrganizationChart"/>
    <dgm:cxn modelId="{39F48E65-D18A-45E5-AA65-F328B13E8050}" type="presOf" srcId="{6395A4C0-73F6-4BD7-BE4E-BEC4D091933B}" destId="{5C71EA66-D47B-4263-8A24-67B6A9469AD0}" srcOrd="1" destOrd="0" presId="urn:microsoft.com/office/officeart/2009/3/layout/HorizontalOrganizationChart"/>
    <dgm:cxn modelId="{DC0B3920-C664-42F5-9229-F182DFF07153}" type="presOf" srcId="{E798DF68-EB16-42BD-9A9F-9D29B669B253}" destId="{BCFBE9D0-140C-4BCA-BEA7-054363386CA1}" srcOrd="1" destOrd="0" presId="urn:microsoft.com/office/officeart/2009/3/layout/HorizontalOrganizationChart"/>
    <dgm:cxn modelId="{8586B408-F910-4A0B-A46A-72397961D857}" type="presOf" srcId="{E798DF68-EB16-42BD-9A9F-9D29B669B253}" destId="{53AD9F82-49EB-4DC7-ADD8-E33C54B354DF}" srcOrd="0" destOrd="0" presId="urn:microsoft.com/office/officeart/2009/3/layout/HorizontalOrganizationChart"/>
    <dgm:cxn modelId="{A80C14C2-DDAE-4A5E-84F5-20E0FFF07F8A}" srcId="{6395A4C0-73F6-4BD7-BE4E-BEC4D091933B}" destId="{0D95084E-A9ED-437E-98C8-8424A4EB8244}" srcOrd="4" destOrd="0" parTransId="{331CBCAD-95BE-44E9-B095-146EFC4C1C2A}" sibTransId="{715C9608-4A33-438E-935D-F436FD7F0C73}"/>
    <dgm:cxn modelId="{3ABA811B-0886-48D2-8E6D-F43A93289F20}" type="presParOf" srcId="{31455B73-3540-4A97-9584-D0B09FEBE639}" destId="{BE663EC5-2C97-45AA-BF46-A0CDF896F71B}" srcOrd="0" destOrd="0" presId="urn:microsoft.com/office/officeart/2009/3/layout/HorizontalOrganizationChart"/>
    <dgm:cxn modelId="{0B74E250-DE05-4705-A87C-A956BB33F6C6}" type="presParOf" srcId="{BE663EC5-2C97-45AA-BF46-A0CDF896F71B}" destId="{24CEC310-154B-4E75-AA3D-3E5D6E5A3348}" srcOrd="0" destOrd="0" presId="urn:microsoft.com/office/officeart/2009/3/layout/HorizontalOrganizationChart"/>
    <dgm:cxn modelId="{B2A4EBB4-6E50-4901-AA40-BDE53742CDAF}" type="presParOf" srcId="{24CEC310-154B-4E75-AA3D-3E5D6E5A3348}" destId="{3B461DA5-C5AD-473B-BE1D-C48025597C37}" srcOrd="0" destOrd="0" presId="urn:microsoft.com/office/officeart/2009/3/layout/HorizontalOrganizationChart"/>
    <dgm:cxn modelId="{3ABE9624-34D0-4A92-A804-57D461515F0B}" type="presParOf" srcId="{24CEC310-154B-4E75-AA3D-3E5D6E5A3348}" destId="{5C71EA66-D47B-4263-8A24-67B6A9469AD0}" srcOrd="1" destOrd="0" presId="urn:microsoft.com/office/officeart/2009/3/layout/HorizontalOrganizationChart"/>
    <dgm:cxn modelId="{ECAAC02D-F56C-474D-B3D1-E04357CB7581}" type="presParOf" srcId="{BE663EC5-2C97-45AA-BF46-A0CDF896F71B}" destId="{AD79B44E-D904-4A9E-975E-EAB9D5AB9795}" srcOrd="1" destOrd="0" presId="urn:microsoft.com/office/officeart/2009/3/layout/HorizontalOrganizationChart"/>
    <dgm:cxn modelId="{8D20AB5E-1823-4A5C-9723-A1903B562EEE}" type="presParOf" srcId="{AD79B44E-D904-4A9E-975E-EAB9D5AB9795}" destId="{D29C1E41-F0A6-4B0B-A7AC-16A7954D8AC2}" srcOrd="0" destOrd="0" presId="urn:microsoft.com/office/officeart/2009/3/layout/HorizontalOrganizationChart"/>
    <dgm:cxn modelId="{9D713516-2AD0-43BD-951D-E4C187BC2C40}" type="presParOf" srcId="{AD79B44E-D904-4A9E-975E-EAB9D5AB9795}" destId="{B296480D-3FCE-4893-8382-FC0F09B6CDCD}" srcOrd="1" destOrd="0" presId="urn:microsoft.com/office/officeart/2009/3/layout/HorizontalOrganizationChart"/>
    <dgm:cxn modelId="{E3EB5CC6-ABBF-463F-9612-8B2B0B43DAFF}" type="presParOf" srcId="{B296480D-3FCE-4893-8382-FC0F09B6CDCD}" destId="{4003B6D1-2710-4EF4-9FEA-39C83524BD4F}" srcOrd="0" destOrd="0" presId="urn:microsoft.com/office/officeart/2009/3/layout/HorizontalOrganizationChart"/>
    <dgm:cxn modelId="{CCBD1147-6448-449B-9B84-B049CDD3452A}" type="presParOf" srcId="{4003B6D1-2710-4EF4-9FEA-39C83524BD4F}" destId="{92C56A28-FD26-46F0-8473-E7C6698433B7}" srcOrd="0" destOrd="0" presId="urn:microsoft.com/office/officeart/2009/3/layout/HorizontalOrganizationChart"/>
    <dgm:cxn modelId="{9121ABA1-E617-4DBD-89CD-D92836F14517}" type="presParOf" srcId="{4003B6D1-2710-4EF4-9FEA-39C83524BD4F}" destId="{520C1F4E-FCAD-4AF2-8E87-7300EA915679}" srcOrd="1" destOrd="0" presId="urn:microsoft.com/office/officeart/2009/3/layout/HorizontalOrganizationChart"/>
    <dgm:cxn modelId="{A6F66DC1-0A1D-49A0-BA0B-653066EE2DEF}" type="presParOf" srcId="{B296480D-3FCE-4893-8382-FC0F09B6CDCD}" destId="{21C6D09D-3164-4227-8871-3AC26C922E4D}" srcOrd="1" destOrd="0" presId="urn:microsoft.com/office/officeart/2009/3/layout/HorizontalOrganizationChart"/>
    <dgm:cxn modelId="{24FB1F81-6B81-47A1-B92A-AF752C0B6530}" type="presParOf" srcId="{21C6D09D-3164-4227-8871-3AC26C922E4D}" destId="{9508DBE6-70B2-43BE-A2C2-D820EB1B689D}" srcOrd="0" destOrd="0" presId="urn:microsoft.com/office/officeart/2009/3/layout/HorizontalOrganizationChart"/>
    <dgm:cxn modelId="{4AC47163-0EB9-4C0E-86A1-34DA214A06C1}" type="presParOf" srcId="{21C6D09D-3164-4227-8871-3AC26C922E4D}" destId="{84171651-A158-4223-AA40-62FD54854912}" srcOrd="1" destOrd="0" presId="urn:microsoft.com/office/officeart/2009/3/layout/HorizontalOrganizationChart"/>
    <dgm:cxn modelId="{E93D6927-FDC1-47D6-B6F4-6F52AE581AA2}" type="presParOf" srcId="{84171651-A158-4223-AA40-62FD54854912}" destId="{203B296E-F76C-4FE4-A937-9CA8197E5109}" srcOrd="0" destOrd="0" presId="urn:microsoft.com/office/officeart/2009/3/layout/HorizontalOrganizationChart"/>
    <dgm:cxn modelId="{7C8D688C-2A51-4406-89DC-415A5FC53F91}" type="presParOf" srcId="{203B296E-F76C-4FE4-A937-9CA8197E5109}" destId="{2591C3D3-1564-4EBC-BEF4-E97958D19DCC}" srcOrd="0" destOrd="0" presId="urn:microsoft.com/office/officeart/2009/3/layout/HorizontalOrganizationChart"/>
    <dgm:cxn modelId="{A80A5B77-BEE1-4C7A-B2DB-1908448222D8}" type="presParOf" srcId="{203B296E-F76C-4FE4-A937-9CA8197E5109}" destId="{1A58CD59-8362-4111-BF5B-FD576808F967}" srcOrd="1" destOrd="0" presId="urn:microsoft.com/office/officeart/2009/3/layout/HorizontalOrganizationChart"/>
    <dgm:cxn modelId="{6049C3EF-97D9-4746-859E-E855D9805275}" type="presParOf" srcId="{84171651-A158-4223-AA40-62FD54854912}" destId="{7E439A58-30EE-4CD7-B01F-B9F3AF94625A}" srcOrd="1" destOrd="0" presId="urn:microsoft.com/office/officeart/2009/3/layout/HorizontalOrganizationChart"/>
    <dgm:cxn modelId="{B57070F6-068F-46BF-AB32-4C717BF857A7}" type="presParOf" srcId="{84171651-A158-4223-AA40-62FD54854912}" destId="{F7BD3D50-02C3-4D2B-8D3B-A1BC310CD70F}" srcOrd="2" destOrd="0" presId="urn:microsoft.com/office/officeart/2009/3/layout/HorizontalOrganizationChart"/>
    <dgm:cxn modelId="{499EC07E-0D57-4395-852C-5A5F5742E562}" type="presParOf" srcId="{B296480D-3FCE-4893-8382-FC0F09B6CDCD}" destId="{D1D3350D-2394-40A0-9AED-048AD8E264DE}" srcOrd="2" destOrd="0" presId="urn:microsoft.com/office/officeart/2009/3/layout/HorizontalOrganizationChart"/>
    <dgm:cxn modelId="{C8CB333B-BE97-456A-8240-9688B28B4EEE}" type="presParOf" srcId="{AD79B44E-D904-4A9E-975E-EAB9D5AB9795}" destId="{30B8774D-27C4-4F81-B260-18AF33967146}" srcOrd="2" destOrd="0" presId="urn:microsoft.com/office/officeart/2009/3/layout/HorizontalOrganizationChart"/>
    <dgm:cxn modelId="{94F1579C-0303-44D6-B2E6-88C3FA9AF774}" type="presParOf" srcId="{AD79B44E-D904-4A9E-975E-EAB9D5AB9795}" destId="{23EF5878-BB80-4D2B-BDCE-97E628C1854D}" srcOrd="3" destOrd="0" presId="urn:microsoft.com/office/officeart/2009/3/layout/HorizontalOrganizationChart"/>
    <dgm:cxn modelId="{5160095C-1090-4FFF-8BBB-C9542A103968}" type="presParOf" srcId="{23EF5878-BB80-4D2B-BDCE-97E628C1854D}" destId="{447A1616-15C1-45A0-993B-3EB1E8B631B3}" srcOrd="0" destOrd="0" presId="urn:microsoft.com/office/officeart/2009/3/layout/HorizontalOrganizationChart"/>
    <dgm:cxn modelId="{49ACA641-AB22-49A5-B906-BA95C9AAE0FA}" type="presParOf" srcId="{447A1616-15C1-45A0-993B-3EB1E8B631B3}" destId="{F8FE4275-5F21-4581-AEF5-27EEAE48B4D9}" srcOrd="0" destOrd="0" presId="urn:microsoft.com/office/officeart/2009/3/layout/HorizontalOrganizationChart"/>
    <dgm:cxn modelId="{6E397AAA-EF2D-455E-8D59-D3101B322555}" type="presParOf" srcId="{447A1616-15C1-45A0-993B-3EB1E8B631B3}" destId="{319D7253-4350-4C4B-A180-FD61D617FF9A}" srcOrd="1" destOrd="0" presId="urn:microsoft.com/office/officeart/2009/3/layout/HorizontalOrganizationChart"/>
    <dgm:cxn modelId="{F4904CD9-D554-4386-BAEC-DD28AD95FE99}" type="presParOf" srcId="{23EF5878-BB80-4D2B-BDCE-97E628C1854D}" destId="{1D9006AF-3332-4443-A026-EB4E23E1C7AA}" srcOrd="1" destOrd="0" presId="urn:microsoft.com/office/officeart/2009/3/layout/HorizontalOrganizationChart"/>
    <dgm:cxn modelId="{38CA7472-6214-4149-B94C-3FA4DD9F26C0}" type="presParOf" srcId="{1D9006AF-3332-4443-A026-EB4E23E1C7AA}" destId="{68A62FFF-097E-4682-BD63-058EEBAC7F5A}" srcOrd="0" destOrd="0" presId="urn:microsoft.com/office/officeart/2009/3/layout/HorizontalOrganizationChart"/>
    <dgm:cxn modelId="{49DD4F57-F96D-4BB7-878F-9DC8CD143D48}" type="presParOf" srcId="{1D9006AF-3332-4443-A026-EB4E23E1C7AA}" destId="{C127B086-20AD-45AE-BCD7-467631AC993A}" srcOrd="1" destOrd="0" presId="urn:microsoft.com/office/officeart/2009/3/layout/HorizontalOrganizationChart"/>
    <dgm:cxn modelId="{22E3C788-E050-4F65-A6D0-2CB80B2E1975}" type="presParOf" srcId="{C127B086-20AD-45AE-BCD7-467631AC993A}" destId="{1A6A7725-042F-4D70-AE51-8D2389D7D7D3}" srcOrd="0" destOrd="0" presId="urn:microsoft.com/office/officeart/2009/3/layout/HorizontalOrganizationChart"/>
    <dgm:cxn modelId="{2D3B8FE4-211A-49BE-AF52-EAAFDD17DD48}" type="presParOf" srcId="{1A6A7725-042F-4D70-AE51-8D2389D7D7D3}" destId="{53AD9F82-49EB-4DC7-ADD8-E33C54B354DF}" srcOrd="0" destOrd="0" presId="urn:microsoft.com/office/officeart/2009/3/layout/HorizontalOrganizationChart"/>
    <dgm:cxn modelId="{2747EB25-EED5-448A-A0A9-6FBA9389D35C}" type="presParOf" srcId="{1A6A7725-042F-4D70-AE51-8D2389D7D7D3}" destId="{BCFBE9D0-140C-4BCA-BEA7-054363386CA1}" srcOrd="1" destOrd="0" presId="urn:microsoft.com/office/officeart/2009/3/layout/HorizontalOrganizationChart"/>
    <dgm:cxn modelId="{6B1511A3-F227-420D-A516-8409C5E18445}" type="presParOf" srcId="{C127B086-20AD-45AE-BCD7-467631AC993A}" destId="{A296804B-FE5A-4986-9FA2-B2F2A75748A9}" srcOrd="1" destOrd="0" presId="urn:microsoft.com/office/officeart/2009/3/layout/HorizontalOrganizationChart"/>
    <dgm:cxn modelId="{6E526B2B-37D9-4AC2-90C6-D7013775FD6C}" type="presParOf" srcId="{C127B086-20AD-45AE-BCD7-467631AC993A}" destId="{5AC3E468-3B72-428E-80A0-234957B8ECA5}" srcOrd="2" destOrd="0" presId="urn:microsoft.com/office/officeart/2009/3/layout/HorizontalOrganizationChart"/>
    <dgm:cxn modelId="{FC7F2758-8C45-44B3-8659-27FF1ADBEA25}" type="presParOf" srcId="{23EF5878-BB80-4D2B-BDCE-97E628C1854D}" destId="{CC6AB867-02EF-413E-AF71-819A23D69166}" srcOrd="2" destOrd="0" presId="urn:microsoft.com/office/officeart/2009/3/layout/HorizontalOrganizationChart"/>
    <dgm:cxn modelId="{4F7A220F-C0C2-4363-B46E-F45A523904C8}" type="presParOf" srcId="{AD79B44E-D904-4A9E-975E-EAB9D5AB9795}" destId="{B91E6F14-4105-4808-84F8-C0B830D8D356}" srcOrd="4" destOrd="0" presId="urn:microsoft.com/office/officeart/2009/3/layout/HorizontalOrganizationChart"/>
    <dgm:cxn modelId="{1DBDBE34-08EF-4025-9C0E-05E2D2543E3E}" type="presParOf" srcId="{AD79B44E-D904-4A9E-975E-EAB9D5AB9795}" destId="{CA41C460-FFB0-4A37-B813-F0C8359A770C}" srcOrd="5" destOrd="0" presId="urn:microsoft.com/office/officeart/2009/3/layout/HorizontalOrganizationChart"/>
    <dgm:cxn modelId="{6AF1973D-8C8D-4AF1-8DE2-A96BA086A5C6}" type="presParOf" srcId="{CA41C460-FFB0-4A37-B813-F0C8359A770C}" destId="{D5D41381-905D-499E-8116-C5428C2A5F1A}" srcOrd="0" destOrd="0" presId="urn:microsoft.com/office/officeart/2009/3/layout/HorizontalOrganizationChart"/>
    <dgm:cxn modelId="{058954D0-3852-4DA1-8FB6-FFF930993ADF}" type="presParOf" srcId="{D5D41381-905D-499E-8116-C5428C2A5F1A}" destId="{80963086-CB83-4C60-9F3F-609543941E4D}" srcOrd="0" destOrd="0" presId="urn:microsoft.com/office/officeart/2009/3/layout/HorizontalOrganizationChart"/>
    <dgm:cxn modelId="{109D85F3-CC96-41C9-9721-4DB522BD7A72}" type="presParOf" srcId="{D5D41381-905D-499E-8116-C5428C2A5F1A}" destId="{5C34149E-533B-4784-9159-99A966206245}" srcOrd="1" destOrd="0" presId="urn:microsoft.com/office/officeart/2009/3/layout/HorizontalOrganizationChart"/>
    <dgm:cxn modelId="{17FFF3AF-74B8-4A9A-B2E1-3C1F29A84B8F}" type="presParOf" srcId="{CA41C460-FFB0-4A37-B813-F0C8359A770C}" destId="{0AB0A2A1-4006-4F84-8535-42A784A9728E}" srcOrd="1" destOrd="0" presId="urn:microsoft.com/office/officeart/2009/3/layout/HorizontalOrganizationChart"/>
    <dgm:cxn modelId="{090B886A-365A-4261-8DFC-5F3FF98AA902}" type="presParOf" srcId="{0AB0A2A1-4006-4F84-8535-42A784A9728E}" destId="{077847FB-AC2A-4785-8376-9E59E7B644F6}" srcOrd="0" destOrd="0" presId="urn:microsoft.com/office/officeart/2009/3/layout/HorizontalOrganizationChart"/>
    <dgm:cxn modelId="{D84F4F63-A0BD-4FEE-85C9-DA985BEA36B7}" type="presParOf" srcId="{0AB0A2A1-4006-4F84-8535-42A784A9728E}" destId="{0FE43DEB-5700-40E4-BC73-F4D32341042D}" srcOrd="1" destOrd="0" presId="urn:microsoft.com/office/officeart/2009/3/layout/HorizontalOrganizationChart"/>
    <dgm:cxn modelId="{0595ED46-7367-4BC0-A461-C57144DEC14A}" type="presParOf" srcId="{0FE43DEB-5700-40E4-BC73-F4D32341042D}" destId="{58BC7DD9-98F7-415C-8ADC-09113D200560}" srcOrd="0" destOrd="0" presId="urn:microsoft.com/office/officeart/2009/3/layout/HorizontalOrganizationChart"/>
    <dgm:cxn modelId="{7BB80210-E662-4617-AB8E-EB8256DE959B}" type="presParOf" srcId="{58BC7DD9-98F7-415C-8ADC-09113D200560}" destId="{1F01CF7C-2496-44C3-A631-EFF8E70E02DC}" srcOrd="0" destOrd="0" presId="urn:microsoft.com/office/officeart/2009/3/layout/HorizontalOrganizationChart"/>
    <dgm:cxn modelId="{F8D6D58E-9B2F-4385-95B1-1372BF3F0F34}" type="presParOf" srcId="{58BC7DD9-98F7-415C-8ADC-09113D200560}" destId="{EB217146-3858-46B9-BEDA-17F58E04AAD9}" srcOrd="1" destOrd="0" presId="urn:microsoft.com/office/officeart/2009/3/layout/HorizontalOrganizationChart"/>
    <dgm:cxn modelId="{47432E12-9D58-49F1-B411-B1D1ADE6E76A}" type="presParOf" srcId="{0FE43DEB-5700-40E4-BC73-F4D32341042D}" destId="{A09863D9-686E-4E8D-8118-A5E6B4E56D7E}" srcOrd="1" destOrd="0" presId="urn:microsoft.com/office/officeart/2009/3/layout/HorizontalOrganizationChart"/>
    <dgm:cxn modelId="{9E82CCD6-5913-408C-9D60-89BFFD5F894C}" type="presParOf" srcId="{0FE43DEB-5700-40E4-BC73-F4D32341042D}" destId="{2E1C4A12-0370-489C-8DBF-0A92E78A84CA}" srcOrd="2" destOrd="0" presId="urn:microsoft.com/office/officeart/2009/3/layout/HorizontalOrganizationChart"/>
    <dgm:cxn modelId="{D6403294-E551-4E0A-8E7A-0BFB0131D6BD}" type="presParOf" srcId="{CA41C460-FFB0-4A37-B813-F0C8359A770C}" destId="{9A9CFA14-8464-441D-BB2C-6810F1D0AB53}" srcOrd="2" destOrd="0" presId="urn:microsoft.com/office/officeart/2009/3/layout/HorizontalOrganizationChart"/>
    <dgm:cxn modelId="{01FF17D1-359C-459E-AA14-14CD054B4583}" type="presParOf" srcId="{AD79B44E-D904-4A9E-975E-EAB9D5AB9795}" destId="{B5C87672-01EA-45E1-BF5A-D4262B033D0F}" srcOrd="6" destOrd="0" presId="urn:microsoft.com/office/officeart/2009/3/layout/HorizontalOrganizationChart"/>
    <dgm:cxn modelId="{2625F223-815C-4D9B-AB37-FD7945E7F21B}" type="presParOf" srcId="{AD79B44E-D904-4A9E-975E-EAB9D5AB9795}" destId="{BB4A0338-F99C-49E7-AE80-C18D3F246042}" srcOrd="7" destOrd="0" presId="urn:microsoft.com/office/officeart/2009/3/layout/HorizontalOrganizationChart"/>
    <dgm:cxn modelId="{4049A27C-0558-4182-9D27-908DEC0ADCE6}" type="presParOf" srcId="{BB4A0338-F99C-49E7-AE80-C18D3F246042}" destId="{3A80D152-A36C-46D9-8D33-73378895B4CA}" srcOrd="0" destOrd="0" presId="urn:microsoft.com/office/officeart/2009/3/layout/HorizontalOrganizationChart"/>
    <dgm:cxn modelId="{CC7A2C82-F426-483B-AF2D-A22175DA0D83}" type="presParOf" srcId="{3A80D152-A36C-46D9-8D33-73378895B4CA}" destId="{E35E4B7D-4140-4D6A-877E-6834F9B6DCC9}" srcOrd="0" destOrd="0" presId="urn:microsoft.com/office/officeart/2009/3/layout/HorizontalOrganizationChart"/>
    <dgm:cxn modelId="{963724DB-AC9F-4E6E-BBA8-39039341E4CB}" type="presParOf" srcId="{3A80D152-A36C-46D9-8D33-73378895B4CA}" destId="{CF3CF9B1-4F70-4CC4-AD9B-AC4EB5EBA3C9}" srcOrd="1" destOrd="0" presId="urn:microsoft.com/office/officeart/2009/3/layout/HorizontalOrganizationChart"/>
    <dgm:cxn modelId="{B409D3B5-1A6E-479D-9BDF-8A1736B78750}" type="presParOf" srcId="{BB4A0338-F99C-49E7-AE80-C18D3F246042}" destId="{FA9DB42C-D7F5-4931-8171-38253FFB20CB}" srcOrd="1" destOrd="0" presId="urn:microsoft.com/office/officeart/2009/3/layout/HorizontalOrganizationChart"/>
    <dgm:cxn modelId="{317A068A-8961-46EF-90DB-342462C49F38}" type="presParOf" srcId="{FA9DB42C-D7F5-4931-8171-38253FFB20CB}" destId="{1BED8E40-0251-4052-9670-9B5FCCC0AA18}" srcOrd="0" destOrd="0" presId="urn:microsoft.com/office/officeart/2009/3/layout/HorizontalOrganizationChart"/>
    <dgm:cxn modelId="{96556B71-8993-4E95-B713-58DEB2122006}" type="presParOf" srcId="{FA9DB42C-D7F5-4931-8171-38253FFB20CB}" destId="{98C6105F-81A7-4BD9-A1EA-9917DA8B376D}" srcOrd="1" destOrd="0" presId="urn:microsoft.com/office/officeart/2009/3/layout/HorizontalOrganizationChart"/>
    <dgm:cxn modelId="{D1D0CC4D-8217-4D8E-8DE1-938469B37BE3}" type="presParOf" srcId="{98C6105F-81A7-4BD9-A1EA-9917DA8B376D}" destId="{6B398174-3281-44FD-8B43-2ABFA9972B01}" srcOrd="0" destOrd="0" presId="urn:microsoft.com/office/officeart/2009/3/layout/HorizontalOrganizationChart"/>
    <dgm:cxn modelId="{08C5DAA6-065F-442F-9192-87178F67D7CE}" type="presParOf" srcId="{6B398174-3281-44FD-8B43-2ABFA9972B01}" destId="{E6F4C74E-6F50-45E1-8E49-937A32A040F1}" srcOrd="0" destOrd="0" presId="urn:microsoft.com/office/officeart/2009/3/layout/HorizontalOrganizationChart"/>
    <dgm:cxn modelId="{C5CA1DE0-2956-4030-A981-27E8010F5E2B}" type="presParOf" srcId="{6B398174-3281-44FD-8B43-2ABFA9972B01}" destId="{78FBBBF2-2D96-4D3B-AFD6-A1B5EAC0C544}" srcOrd="1" destOrd="0" presId="urn:microsoft.com/office/officeart/2009/3/layout/HorizontalOrganizationChart"/>
    <dgm:cxn modelId="{D657620C-59EA-4DE6-93A2-5F1A0AD6639A}" type="presParOf" srcId="{98C6105F-81A7-4BD9-A1EA-9917DA8B376D}" destId="{83D2AF2B-BB08-4A11-947E-B977A13D0A7B}" srcOrd="1" destOrd="0" presId="urn:microsoft.com/office/officeart/2009/3/layout/HorizontalOrganizationChart"/>
    <dgm:cxn modelId="{C05CF5EF-AD34-4559-9EE1-26F0BDB0DD58}" type="presParOf" srcId="{98C6105F-81A7-4BD9-A1EA-9917DA8B376D}" destId="{9524756A-961C-4707-97A3-75C2D4061A46}" srcOrd="2" destOrd="0" presId="urn:microsoft.com/office/officeart/2009/3/layout/HorizontalOrganizationChart"/>
    <dgm:cxn modelId="{07BADC4C-0FF8-4E7C-B975-5E41EC79170E}" type="presParOf" srcId="{BB4A0338-F99C-49E7-AE80-C18D3F246042}" destId="{01B197B3-5BB4-4082-818D-F59FD46AE70D}" srcOrd="2" destOrd="0" presId="urn:microsoft.com/office/officeart/2009/3/layout/HorizontalOrganizationChart"/>
    <dgm:cxn modelId="{3609E47E-402B-409A-B02A-597510CE6014}" type="presParOf" srcId="{AD79B44E-D904-4A9E-975E-EAB9D5AB9795}" destId="{CFC990BF-416D-4D70-9388-21C6B7CDA5F1}" srcOrd="8" destOrd="0" presId="urn:microsoft.com/office/officeart/2009/3/layout/HorizontalOrganizationChart"/>
    <dgm:cxn modelId="{CC124B5D-0C1E-419B-9C68-E582C22619F2}" type="presParOf" srcId="{AD79B44E-D904-4A9E-975E-EAB9D5AB9795}" destId="{8ED6C8EF-78E3-45D0-B170-72EEF4088D0E}" srcOrd="9" destOrd="0" presId="urn:microsoft.com/office/officeart/2009/3/layout/HorizontalOrganizationChart"/>
    <dgm:cxn modelId="{2C8B136C-01FA-44B6-A1ED-BB8D4213A214}" type="presParOf" srcId="{8ED6C8EF-78E3-45D0-B170-72EEF4088D0E}" destId="{C8BDA1BE-2FA1-42E0-AAF5-5B59E0ACAD91}" srcOrd="0" destOrd="0" presId="urn:microsoft.com/office/officeart/2009/3/layout/HorizontalOrganizationChart"/>
    <dgm:cxn modelId="{E5191427-5B57-4C0B-B3AA-72C6D678079F}" type="presParOf" srcId="{C8BDA1BE-2FA1-42E0-AAF5-5B59E0ACAD91}" destId="{ABFAD825-936A-46C1-B6A8-9AB099CD9E1A}" srcOrd="0" destOrd="0" presId="urn:microsoft.com/office/officeart/2009/3/layout/HorizontalOrganizationChart"/>
    <dgm:cxn modelId="{7453D13F-6ACB-49B2-9C0F-9BA31BBEE461}" type="presParOf" srcId="{C8BDA1BE-2FA1-42E0-AAF5-5B59E0ACAD91}" destId="{AA5038BE-2155-4785-B73F-0FAF5658149B}" srcOrd="1" destOrd="0" presId="urn:microsoft.com/office/officeart/2009/3/layout/HorizontalOrganizationChart"/>
    <dgm:cxn modelId="{27B04713-27E0-4D42-BAB5-AA30DB793706}" type="presParOf" srcId="{8ED6C8EF-78E3-45D0-B170-72EEF4088D0E}" destId="{B9E1CC41-1512-44CA-99B7-32A46D03FD49}" srcOrd="1" destOrd="0" presId="urn:microsoft.com/office/officeart/2009/3/layout/HorizontalOrganizationChart"/>
    <dgm:cxn modelId="{3B0FFE26-18AA-4971-9DBA-A60A0723D3CB}" type="presParOf" srcId="{B9E1CC41-1512-44CA-99B7-32A46D03FD49}" destId="{D5A124CB-9616-4430-90F2-3FA49056E72D}" srcOrd="0" destOrd="0" presId="urn:microsoft.com/office/officeart/2009/3/layout/HorizontalOrganizationChart"/>
    <dgm:cxn modelId="{4746C803-E5D4-4B68-9DC0-F309A59580A9}" type="presParOf" srcId="{B9E1CC41-1512-44CA-99B7-32A46D03FD49}" destId="{A549C2E7-0BE0-4FEF-A02F-262C2F3F1320}" srcOrd="1" destOrd="0" presId="urn:microsoft.com/office/officeart/2009/3/layout/HorizontalOrganizationChart"/>
    <dgm:cxn modelId="{F2F0EF1D-628D-4106-85FA-552AAFC1E47B}" type="presParOf" srcId="{A549C2E7-0BE0-4FEF-A02F-262C2F3F1320}" destId="{4730950C-15B6-41DF-84AB-5A7738A0F911}" srcOrd="0" destOrd="0" presId="urn:microsoft.com/office/officeart/2009/3/layout/HorizontalOrganizationChart"/>
    <dgm:cxn modelId="{A36E8005-F15C-4660-9C18-22852D852285}" type="presParOf" srcId="{4730950C-15B6-41DF-84AB-5A7738A0F911}" destId="{5CFD87C3-C467-4513-98B8-274A3F4120DC}" srcOrd="0" destOrd="0" presId="urn:microsoft.com/office/officeart/2009/3/layout/HorizontalOrganizationChart"/>
    <dgm:cxn modelId="{0AE0923C-C48C-4908-B364-5DA45757AEC2}" type="presParOf" srcId="{4730950C-15B6-41DF-84AB-5A7738A0F911}" destId="{D1DC198F-3301-4470-8182-FC9BE443072B}" srcOrd="1" destOrd="0" presId="urn:microsoft.com/office/officeart/2009/3/layout/HorizontalOrganizationChart"/>
    <dgm:cxn modelId="{1014ACD8-3A4F-4BE6-A769-9C50EBC2AC9A}" type="presParOf" srcId="{A549C2E7-0BE0-4FEF-A02F-262C2F3F1320}" destId="{FDA2C19E-29DD-4434-A389-7524FA26EC5F}" srcOrd="1" destOrd="0" presId="urn:microsoft.com/office/officeart/2009/3/layout/HorizontalOrganizationChart"/>
    <dgm:cxn modelId="{C3BB232F-B8A4-4B13-B73B-9F5FDE2C4CDC}" type="presParOf" srcId="{A549C2E7-0BE0-4FEF-A02F-262C2F3F1320}" destId="{DCFAE47F-007F-4776-BFAC-6068CA0FBF5B}" srcOrd="2" destOrd="0" presId="urn:microsoft.com/office/officeart/2009/3/layout/HorizontalOrganizationChart"/>
    <dgm:cxn modelId="{0137DC30-1F02-4AF4-BDA0-234C8C1B5CF6}" type="presParOf" srcId="{8ED6C8EF-78E3-45D0-B170-72EEF4088D0E}" destId="{17D1A620-A999-429D-94C0-D87413AC3AA1}" srcOrd="2" destOrd="0" presId="urn:microsoft.com/office/officeart/2009/3/layout/HorizontalOrganizationChart"/>
    <dgm:cxn modelId="{06C1A5EE-B553-4C23-99EC-480B07427455}" type="presParOf" srcId="{BE663EC5-2C97-45AA-BF46-A0CDF896F71B}" destId="{F5763B42-6198-4E71-88B6-007C52B909B5}" srcOrd="2" destOrd="0" presId="urn:microsoft.com/office/officeart/2009/3/layout/HorizontalOrganizationChart"/>
  </dgm:cxnLst>
  <dgm:bg>
    <a:solidFill>
      <a:srgbClr val="FFFFFF"/>
    </a:solid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BB51AE51-0B81-49FA-99DF-5EB7AE57A44C}" type="doc">
      <dgm:prSet loTypeId="urn:microsoft.com/office/officeart/2009/3/layout/HorizontalOrganizationChart" loCatId="hierarchy" qsTypeId="urn:microsoft.com/office/officeart/2005/8/quickstyle/simple1" qsCatId="simple" csTypeId="urn:microsoft.com/office/officeart/2005/8/colors/accent1_1" csCatId="accent1" phldr="1"/>
      <dgm:spPr/>
      <dgm:t>
        <a:bodyPr/>
        <a:lstStyle/>
        <a:p>
          <a:endParaRPr lang="zh-CN" altLang="en-US"/>
        </a:p>
      </dgm:t>
    </dgm:pt>
    <dgm:pt modelId="{6395A4C0-73F6-4BD7-BE4E-BEC4D091933B}">
      <dgm:prSet custT="1"/>
      <dgm:spPr/>
      <dgm:t>
        <a:bodyPr spcFirstLastPara="0" vert="horz" wrap="square" lIns="12700" tIns="12700" rIns="12700" bIns="12700" numCol="1" spcCol="1270" anchor="ctr" anchorCtr="0"/>
        <a:lstStyle/>
        <a:p>
          <a:r>
            <a:rPr lang="zh-CN" altLang="en-US" sz="2000" b="1" i="0" u="none" kern="1200" dirty="0" smtClean="0">
              <a:latin typeface="微软雅黑" panose="020B0503020204020204" pitchFamily="34" charset="-122"/>
              <a:ea typeface="微软雅黑" panose="020B0503020204020204" pitchFamily="34" charset="-122"/>
              <a:cs typeface="+mn-cs"/>
            </a:rPr>
            <a:t>第一节 </a:t>
          </a:r>
          <a:r>
            <a:rPr lang="zh-CN" altLang="en-US" sz="2000" b="1" i="0" u="none" kern="1200" dirty="0" smtClean="0">
              <a:latin typeface="微软雅黑" panose="020B0503020204020204" pitchFamily="34" charset="-122"/>
              <a:ea typeface="微软雅黑" panose="020B0503020204020204" pitchFamily="34" charset="-122"/>
              <a:cs typeface="+mn-cs"/>
            </a:rPr>
            <a:t>劳动关系</a:t>
          </a:r>
        </a:p>
      </dgm:t>
    </dgm:pt>
    <dgm:pt modelId="{DA14E7CA-531C-4F12-AA41-78658A079D4C}" type="parTrans" cxnId="{3462F839-2CD1-41FF-AE73-DFCA69B93CEE}">
      <dgm:prSet/>
      <dgm:spPr/>
      <dgm:t>
        <a:bodyPr/>
        <a:lstStyle/>
        <a:p>
          <a:endParaRPr lang="zh-CN" altLang="en-US" sz="1800">
            <a:latin typeface="微软雅黑" panose="020B0503020204020204" pitchFamily="34" charset="-122"/>
            <a:ea typeface="微软雅黑" panose="020B0503020204020204" pitchFamily="34" charset="-122"/>
          </a:endParaRPr>
        </a:p>
      </dgm:t>
    </dgm:pt>
    <dgm:pt modelId="{C97E25E7-4400-4F10-9D76-1F92A6037CFB}" type="sibTrans" cxnId="{3462F839-2CD1-41FF-AE73-DFCA69B93CEE}">
      <dgm:prSet/>
      <dgm:spPr/>
      <dgm:t>
        <a:bodyPr/>
        <a:lstStyle/>
        <a:p>
          <a:endParaRPr lang="zh-CN" altLang="en-US" sz="1800">
            <a:latin typeface="微软雅黑" panose="020B0503020204020204" pitchFamily="34" charset="-122"/>
            <a:ea typeface="微软雅黑" panose="020B0503020204020204" pitchFamily="34" charset="-122"/>
          </a:endParaRPr>
        </a:p>
      </dgm:t>
    </dgm:pt>
    <dgm:pt modelId="{19D8B120-6846-4256-B4A8-887041330547}">
      <dgm:prSet custT="1"/>
      <dgm:spPr/>
      <dgm:t>
        <a:bodyPr spcFirstLastPara="0" vert="horz" wrap="square" lIns="12700" tIns="12700" rIns="12700" bIns="12700" numCol="1" spcCol="1270" anchor="ctr" anchorCtr="0"/>
        <a:lstStyle/>
        <a:p>
          <a:pPr>
            <a:buFont typeface="Arial" panose="020B0604020202020204" pitchFamily="34" charset="0"/>
          </a:pPr>
          <a:r>
            <a:rPr lang="zh-CN" altLang="en-US" sz="2000" b="1" i="0" u="none" dirty="0" smtClean="0">
              <a:solidFill>
                <a:schemeClr val="tx1"/>
              </a:solidFill>
              <a:latin typeface="微软雅黑" panose="020B0503020204020204" pitchFamily="34" charset="-122"/>
              <a:ea typeface="微软雅黑" panose="020B0503020204020204" pitchFamily="34" charset="-122"/>
              <a:cs typeface="+mn-cs"/>
            </a:rPr>
            <a:t>处理劳动关系的原则</a:t>
          </a:r>
          <a:endParaRPr lang="zh-CN" altLang="en-US" sz="2000" b="1" i="0" u="none" dirty="0">
            <a:solidFill>
              <a:schemeClr val="tx1"/>
            </a:solidFill>
            <a:latin typeface="微软雅黑" panose="020B0503020204020204" pitchFamily="34" charset="-122"/>
            <a:ea typeface="微软雅黑" panose="020B0503020204020204" pitchFamily="34" charset="-122"/>
            <a:cs typeface="+mn-cs"/>
          </a:endParaRPr>
        </a:p>
      </dgm:t>
    </dgm:pt>
    <dgm:pt modelId="{D5B68F1B-22CC-4329-9A82-26997B2E3EBD}" type="parTrans" cxnId="{DA76E1E6-8CED-4A50-9EEE-1B2A4F1370A4}">
      <dgm:prSet/>
      <dgm:spPr/>
      <dgm:t>
        <a:bodyPr/>
        <a:lstStyle/>
        <a:p>
          <a:endParaRPr lang="zh-CN" altLang="en-US"/>
        </a:p>
      </dgm:t>
    </dgm:pt>
    <dgm:pt modelId="{6BA0C932-2988-4BB9-8C68-A9BC0298DF1D}" type="sibTrans" cxnId="{DA76E1E6-8CED-4A50-9EEE-1B2A4F1370A4}">
      <dgm:prSet/>
      <dgm:spPr/>
      <dgm:t>
        <a:bodyPr/>
        <a:lstStyle/>
        <a:p>
          <a:endParaRPr lang="zh-CN" altLang="en-US"/>
        </a:p>
      </dgm:t>
    </dgm:pt>
    <dgm:pt modelId="{02B61AE2-B2C5-44B3-A5A4-2E6ACB791502}">
      <dgm:prSet custT="1"/>
      <dgm:spPr/>
      <dgm:t>
        <a:bodyPr spcFirstLastPara="0" vert="horz" wrap="square" lIns="12700" tIns="12700" rIns="12700" bIns="12700" numCol="1" spcCol="1270" anchor="ctr" anchorCtr="0"/>
        <a:lstStyle/>
        <a:p>
          <a:r>
            <a:rPr lang="zh-CN" altLang="en-US" sz="1800" b="1" dirty="0" smtClean="0">
              <a:latin typeface="微软雅黑" panose="020B0503020204020204" pitchFamily="34" charset="-122"/>
              <a:ea typeface="微软雅黑" panose="020B0503020204020204" pitchFamily="34" charset="-122"/>
            </a:rPr>
            <a:t>（</a:t>
          </a:r>
          <a:r>
            <a:rPr lang="en-US" altLang="zh-CN" sz="1800" b="1" dirty="0" smtClean="0">
              <a:latin typeface="微软雅黑" panose="020B0503020204020204" pitchFamily="34" charset="-122"/>
              <a:ea typeface="微软雅黑" panose="020B0503020204020204" pitchFamily="34" charset="-122"/>
            </a:rPr>
            <a:t>1</a:t>
          </a:r>
          <a:r>
            <a:rPr lang="zh-CN" altLang="en-US" sz="1800" b="1" dirty="0" smtClean="0">
              <a:latin typeface="微软雅黑" panose="020B0503020204020204" pitchFamily="34" charset="-122"/>
              <a:ea typeface="微软雅黑" panose="020B0503020204020204" pitchFamily="34" charset="-122"/>
            </a:rPr>
            <a:t>）劳动争议以</a:t>
          </a:r>
          <a:r>
            <a:rPr lang="zh-CN" altLang="en-US" sz="1800" b="1" dirty="0" smtClean="0">
              <a:solidFill>
                <a:srgbClr val="FF0000"/>
              </a:solidFill>
              <a:latin typeface="微软雅黑" panose="020B0503020204020204" pitchFamily="34" charset="-122"/>
              <a:ea typeface="微软雅黑" panose="020B0503020204020204" pitchFamily="34" charset="-122"/>
            </a:rPr>
            <a:t>预防</a:t>
          </a:r>
          <a:r>
            <a:rPr lang="zh-CN" altLang="en-US" sz="1800" b="1" dirty="0" smtClean="0">
              <a:latin typeface="微软雅黑" panose="020B0503020204020204" pitchFamily="34" charset="-122"/>
              <a:ea typeface="微软雅黑" panose="020B0503020204020204" pitchFamily="34" charset="-122"/>
            </a:rPr>
            <a:t>为主</a:t>
          </a:r>
          <a:r>
            <a:rPr lang="zh-CN" altLang="en-US" sz="1800" dirty="0" smtClean="0">
              <a:latin typeface="微软雅黑" panose="020B0503020204020204" pitchFamily="34" charset="-122"/>
              <a:ea typeface="微软雅黑" panose="020B0503020204020204" pitchFamily="34" charset="-122"/>
            </a:rPr>
            <a:t>：</a:t>
          </a:r>
          <a:r>
            <a:rPr lang="zh-CN" altLang="en-US" sz="1800" b="1" dirty="0" smtClean="0">
              <a:latin typeface="微软雅黑" panose="020B0503020204020204" pitchFamily="34" charset="-122"/>
              <a:ea typeface="微软雅黑" panose="020B0503020204020204" pitchFamily="34" charset="-122"/>
            </a:rPr>
            <a:t>预见</a:t>
          </a:r>
          <a:r>
            <a:rPr lang="zh-CN" altLang="en-US" sz="1800" dirty="0" smtClean="0">
              <a:latin typeface="微软雅黑" panose="020B0503020204020204" pitchFamily="34" charset="-122"/>
              <a:ea typeface="微软雅黑" panose="020B0503020204020204" pitchFamily="34" charset="-122"/>
            </a:rPr>
            <a:t>可能发生和存在的问题</a:t>
          </a:r>
          <a:endParaRPr lang="zh-CN" altLang="en-US" sz="1800" b="0" i="0" u="none" dirty="0" smtClean="0">
            <a:latin typeface="微软雅黑" panose="020B0503020204020204" pitchFamily="34" charset="-122"/>
            <a:ea typeface="微软雅黑" panose="020B0503020204020204" pitchFamily="34" charset="-122"/>
            <a:cs typeface="+mn-cs"/>
          </a:endParaRPr>
        </a:p>
      </dgm:t>
    </dgm:pt>
    <dgm:pt modelId="{D4A72C6C-5CC0-436F-8F11-7DC782B43468}" type="parTrans" cxnId="{98A1801D-60E4-486B-95A1-C00302264239}">
      <dgm:prSet/>
      <dgm:spPr/>
      <dgm:t>
        <a:bodyPr/>
        <a:lstStyle/>
        <a:p>
          <a:endParaRPr lang="zh-CN" altLang="en-US"/>
        </a:p>
      </dgm:t>
    </dgm:pt>
    <dgm:pt modelId="{D3D9070C-002D-47E6-B468-8D03439E31C3}" type="sibTrans" cxnId="{98A1801D-60E4-486B-95A1-C00302264239}">
      <dgm:prSet/>
      <dgm:spPr/>
      <dgm:t>
        <a:bodyPr/>
        <a:lstStyle/>
        <a:p>
          <a:endParaRPr lang="zh-CN" altLang="en-US"/>
        </a:p>
      </dgm:t>
    </dgm:pt>
    <dgm:pt modelId="{E947FBB4-3BE0-45DB-A5DC-FB9A205115EB}">
      <dgm:prSet custT="1"/>
      <dgm:spPr/>
      <dgm:t>
        <a:bodyPr spcFirstLastPara="0" vert="horz" wrap="square" lIns="12700" tIns="12700" rIns="12700" bIns="12700" numCol="1" spcCol="1270" anchor="ctr" anchorCtr="0"/>
        <a:lstStyle/>
        <a:p>
          <a:pPr>
            <a:buFont typeface="Arial" panose="020B0604020202020204" pitchFamily="34" charset="0"/>
          </a:pPr>
          <a:r>
            <a:rPr lang="zh-CN" altLang="en-US" sz="2000" b="1" i="0" u="none" dirty="0" smtClean="0">
              <a:solidFill>
                <a:schemeClr val="tx1"/>
              </a:solidFill>
              <a:latin typeface="微软雅黑" panose="020B0503020204020204" pitchFamily="34" charset="-122"/>
              <a:ea typeface="微软雅黑" panose="020B0503020204020204" pitchFamily="34" charset="-122"/>
              <a:cs typeface="+mn-cs"/>
            </a:rPr>
            <a:t>三要素</a:t>
          </a:r>
          <a:endParaRPr lang="zh-CN" altLang="en-US" sz="2000" b="1" i="0" u="none" dirty="0">
            <a:solidFill>
              <a:schemeClr val="tx1"/>
            </a:solidFill>
            <a:latin typeface="微软雅黑" panose="020B0503020204020204" pitchFamily="34" charset="-122"/>
            <a:ea typeface="微软雅黑" panose="020B0503020204020204" pitchFamily="34" charset="-122"/>
            <a:cs typeface="+mn-cs"/>
          </a:endParaRPr>
        </a:p>
      </dgm:t>
    </dgm:pt>
    <dgm:pt modelId="{E252E3F8-9FA1-4E59-97B0-12AC3B494447}" type="parTrans" cxnId="{8B2FA357-EC13-48CA-AE64-8D80F31E78D7}">
      <dgm:prSet/>
      <dgm:spPr/>
      <dgm:t>
        <a:bodyPr/>
        <a:lstStyle/>
        <a:p>
          <a:endParaRPr lang="zh-CN" altLang="en-US"/>
        </a:p>
      </dgm:t>
    </dgm:pt>
    <dgm:pt modelId="{5FD878B5-EA77-4C80-B29F-95ABB21B3020}" type="sibTrans" cxnId="{8B2FA357-EC13-48CA-AE64-8D80F31E78D7}">
      <dgm:prSet/>
      <dgm:spPr/>
      <dgm:t>
        <a:bodyPr/>
        <a:lstStyle/>
        <a:p>
          <a:endParaRPr lang="zh-CN" altLang="en-US"/>
        </a:p>
      </dgm:t>
    </dgm:pt>
    <dgm:pt modelId="{9F9677F7-22A0-4B00-8BF8-B94942669F07}">
      <dgm:prSet custT="1"/>
      <dgm:spPr/>
      <dgm:t>
        <a:bodyPr spcFirstLastPara="0" vert="horz" wrap="square" lIns="12700" tIns="12700" rIns="12700" bIns="12700" numCol="1" spcCol="1270" anchor="ctr" anchorCtr="0"/>
        <a:lstStyle/>
        <a:p>
          <a:r>
            <a:rPr lang="zh-CN" altLang="en-US" sz="1800" b="1" dirty="0" smtClean="0">
              <a:latin typeface="微软雅黑" panose="020B0503020204020204" pitchFamily="34" charset="-122"/>
              <a:ea typeface="微软雅黑" panose="020B0503020204020204" pitchFamily="34" charset="-122"/>
            </a:rPr>
            <a:t>（</a:t>
          </a:r>
          <a:r>
            <a:rPr lang="en-US" altLang="zh-CN" sz="1800" b="1" dirty="0" smtClean="0">
              <a:latin typeface="微软雅黑" panose="020B0503020204020204" pitchFamily="34" charset="-122"/>
              <a:ea typeface="微软雅黑" panose="020B0503020204020204" pitchFamily="34" charset="-122"/>
            </a:rPr>
            <a:t>2</a:t>
          </a:r>
          <a:r>
            <a:rPr lang="zh-CN" altLang="en-US" sz="1800" b="1" dirty="0" smtClean="0">
              <a:latin typeface="微软雅黑" panose="020B0503020204020204" pitchFamily="34" charset="-122"/>
              <a:ea typeface="微软雅黑" panose="020B0503020204020204" pitchFamily="34" charset="-122"/>
            </a:rPr>
            <a:t>）要</a:t>
          </a:r>
          <a:r>
            <a:rPr lang="zh-CN" altLang="en-US" sz="1800" b="1" dirty="0" smtClean="0">
              <a:solidFill>
                <a:srgbClr val="FF0000"/>
              </a:solidFill>
              <a:latin typeface="微软雅黑" panose="020B0503020204020204" pitchFamily="34" charset="-122"/>
              <a:ea typeface="微软雅黑" panose="020B0503020204020204" pitchFamily="34" charset="-122"/>
            </a:rPr>
            <a:t>兼顾</a:t>
          </a:r>
          <a:r>
            <a:rPr lang="zh-CN" altLang="en-US" sz="1800" b="1" dirty="0" smtClean="0">
              <a:latin typeface="微软雅黑" panose="020B0503020204020204" pitchFamily="34" charset="-122"/>
              <a:ea typeface="微软雅黑" panose="020B0503020204020204" pitchFamily="34" charset="-122"/>
            </a:rPr>
            <a:t>各方利益</a:t>
          </a:r>
          <a:r>
            <a:rPr lang="zh-CN" altLang="en-US" sz="1800" dirty="0" smtClean="0">
              <a:latin typeface="微软雅黑" panose="020B0503020204020204" pitchFamily="34" charset="-122"/>
              <a:ea typeface="微软雅黑" panose="020B0503020204020204" pitchFamily="34" charset="-122"/>
            </a:rPr>
            <a:t>：实事求是，让</a:t>
          </a:r>
          <a:r>
            <a:rPr lang="zh-CN" altLang="en-US" sz="1800" b="1" dirty="0" smtClean="0">
              <a:latin typeface="微软雅黑" panose="020B0503020204020204" pitchFamily="34" charset="-122"/>
              <a:ea typeface="微软雅黑" panose="020B0503020204020204" pitchFamily="34" charset="-122"/>
            </a:rPr>
            <a:t>各方</a:t>
          </a:r>
          <a:r>
            <a:rPr lang="zh-CN" altLang="en-US" sz="1800" dirty="0" smtClean="0">
              <a:latin typeface="微软雅黑" panose="020B0503020204020204" pitchFamily="34" charset="-122"/>
              <a:ea typeface="微软雅黑" panose="020B0503020204020204" pitchFamily="34" charset="-122"/>
            </a:rPr>
            <a:t>都得到他们的应得利益</a:t>
          </a:r>
          <a:endParaRPr lang="zh-CN" altLang="en-US" sz="1800" b="0" i="0" u="none" dirty="0" smtClean="0">
            <a:latin typeface="微软雅黑" panose="020B0503020204020204" pitchFamily="34" charset="-122"/>
            <a:ea typeface="微软雅黑" panose="020B0503020204020204" pitchFamily="34" charset="-122"/>
            <a:cs typeface="+mn-cs"/>
          </a:endParaRPr>
        </a:p>
      </dgm:t>
    </dgm:pt>
    <dgm:pt modelId="{3B736D12-15AF-44B7-B247-C543D22BCF61}" type="parTrans" cxnId="{F5DB22A4-96FE-4DE0-8E8E-8D22E93A2907}">
      <dgm:prSet/>
      <dgm:spPr/>
      <dgm:t>
        <a:bodyPr/>
        <a:lstStyle/>
        <a:p>
          <a:endParaRPr lang="zh-CN" altLang="en-US"/>
        </a:p>
      </dgm:t>
    </dgm:pt>
    <dgm:pt modelId="{734F4350-47C9-4E4D-AD1A-D8098ADD9CAF}" type="sibTrans" cxnId="{F5DB22A4-96FE-4DE0-8E8E-8D22E93A2907}">
      <dgm:prSet/>
      <dgm:spPr/>
      <dgm:t>
        <a:bodyPr/>
        <a:lstStyle/>
        <a:p>
          <a:endParaRPr lang="zh-CN" altLang="en-US"/>
        </a:p>
      </dgm:t>
    </dgm:pt>
    <dgm:pt modelId="{0412AC0C-6961-49EC-93DE-5DB336C57837}">
      <dgm:prSet custT="1"/>
      <dgm:spPr/>
      <dgm:t>
        <a:bodyPr spcFirstLastPara="0" vert="horz" wrap="square" lIns="12700" tIns="12700" rIns="12700" bIns="12700" numCol="1" spcCol="1270" anchor="ctr" anchorCtr="0"/>
        <a:lstStyle/>
        <a:p>
          <a:r>
            <a:rPr lang="zh-CN" altLang="en-US" sz="1800" b="1" dirty="0" smtClean="0">
              <a:latin typeface="微软雅黑" panose="020B0503020204020204" pitchFamily="34" charset="-122"/>
              <a:ea typeface="微软雅黑" panose="020B0503020204020204" pitchFamily="34" charset="-122"/>
            </a:rPr>
            <a:t>（</a:t>
          </a:r>
          <a:r>
            <a:rPr lang="en-US" altLang="zh-CN" sz="1800" b="1" dirty="0" smtClean="0">
              <a:latin typeface="微软雅黑" panose="020B0503020204020204" pitchFamily="34" charset="-122"/>
              <a:ea typeface="微软雅黑" panose="020B0503020204020204" pitchFamily="34" charset="-122"/>
            </a:rPr>
            <a:t>3</a:t>
          </a:r>
          <a:r>
            <a:rPr lang="zh-CN" altLang="en-US" sz="1800" b="1" dirty="0" smtClean="0">
              <a:latin typeface="微软雅黑" panose="020B0503020204020204" pitchFamily="34" charset="-122"/>
              <a:ea typeface="微软雅黑" panose="020B0503020204020204" pitchFamily="34" charset="-122"/>
            </a:rPr>
            <a:t>）要以</a:t>
          </a:r>
          <a:r>
            <a:rPr lang="zh-CN" altLang="en-US" sz="1800" b="1" dirty="0" smtClean="0">
              <a:solidFill>
                <a:srgbClr val="FF0000"/>
              </a:solidFill>
              <a:latin typeface="微软雅黑" panose="020B0503020204020204" pitchFamily="34" charset="-122"/>
              <a:ea typeface="微软雅黑" panose="020B0503020204020204" pitchFamily="34" charset="-122"/>
            </a:rPr>
            <a:t>协商</a:t>
          </a:r>
          <a:r>
            <a:rPr lang="zh-CN" altLang="en-US" sz="1800" b="1" dirty="0" smtClean="0">
              <a:latin typeface="微软雅黑" panose="020B0503020204020204" pitchFamily="34" charset="-122"/>
              <a:ea typeface="微软雅黑" panose="020B0503020204020204" pitchFamily="34" charset="-122"/>
            </a:rPr>
            <a:t>为主解决争议</a:t>
          </a:r>
          <a:r>
            <a:rPr lang="zh-CN" altLang="en-US" sz="1800" dirty="0" smtClean="0">
              <a:latin typeface="微软雅黑" panose="020B0503020204020204" pitchFamily="34" charset="-122"/>
              <a:ea typeface="微软雅黑" panose="020B0503020204020204" pitchFamily="34" charset="-122"/>
            </a:rPr>
            <a:t>：尽量采取协商的办法解决</a:t>
          </a:r>
          <a:endParaRPr lang="zh-CN" altLang="en-US" sz="1800" b="1" i="0" u="none" dirty="0" smtClean="0">
            <a:latin typeface="微软雅黑" panose="020B0503020204020204" pitchFamily="34" charset="-122"/>
            <a:ea typeface="微软雅黑" panose="020B0503020204020204" pitchFamily="34" charset="-122"/>
            <a:cs typeface="+mn-cs"/>
          </a:endParaRPr>
        </a:p>
      </dgm:t>
    </dgm:pt>
    <dgm:pt modelId="{8A81C030-2AEC-477E-BC9E-7DAA57D8D6C6}" type="parTrans" cxnId="{0FDD763F-EE63-4C5C-BCA5-0D331DF1531D}">
      <dgm:prSet/>
      <dgm:spPr/>
      <dgm:t>
        <a:bodyPr/>
        <a:lstStyle/>
        <a:p>
          <a:endParaRPr lang="zh-CN" altLang="en-US"/>
        </a:p>
      </dgm:t>
    </dgm:pt>
    <dgm:pt modelId="{4A29A664-DE78-41CC-B095-295879947201}" type="sibTrans" cxnId="{0FDD763F-EE63-4C5C-BCA5-0D331DF1531D}">
      <dgm:prSet/>
      <dgm:spPr/>
      <dgm:t>
        <a:bodyPr/>
        <a:lstStyle/>
        <a:p>
          <a:endParaRPr lang="zh-CN" altLang="en-US"/>
        </a:p>
      </dgm:t>
    </dgm:pt>
    <dgm:pt modelId="{B4BEE080-F290-4AA0-8F8C-E1B42B6DCFBC}">
      <dgm:prSet custT="1"/>
      <dgm:spPr/>
      <dgm:t>
        <a:bodyPr spcFirstLastPara="0" vert="horz" wrap="square" lIns="12700" tIns="12700" rIns="12700" bIns="12700" numCol="1" spcCol="1270" anchor="ctr" anchorCtr="0"/>
        <a:lstStyle/>
        <a:p>
          <a:pPr>
            <a:buFont typeface="Arial" panose="020B0604020202020204" pitchFamily="34" charset="0"/>
          </a:pPr>
          <a:r>
            <a:rPr lang="zh-CN" altLang="en-US" sz="2000" b="1" i="0" u="none" dirty="0" smtClean="0">
              <a:solidFill>
                <a:schemeClr val="tx1"/>
              </a:solidFill>
              <a:latin typeface="微软雅黑" panose="020B0503020204020204" pitchFamily="34" charset="-122"/>
              <a:ea typeface="微软雅黑" panose="020B0503020204020204" pitchFamily="34" charset="-122"/>
              <a:cs typeface="+mn-cs"/>
            </a:rPr>
            <a:t>劳动合同</a:t>
          </a:r>
          <a:endParaRPr lang="zh-CN" altLang="en-US" sz="2000" b="1" i="0" u="none" dirty="0">
            <a:solidFill>
              <a:schemeClr val="tx1"/>
            </a:solidFill>
            <a:latin typeface="微软雅黑" panose="020B0503020204020204" pitchFamily="34" charset="-122"/>
            <a:ea typeface="微软雅黑" panose="020B0503020204020204" pitchFamily="34" charset="-122"/>
            <a:cs typeface="+mn-cs"/>
          </a:endParaRPr>
        </a:p>
      </dgm:t>
    </dgm:pt>
    <dgm:pt modelId="{3FCD90CC-788A-466F-946C-C7810658F3F1}" type="parTrans" cxnId="{036BF8CF-B601-4A76-B683-D1E10477A3A4}">
      <dgm:prSet/>
      <dgm:spPr/>
      <dgm:t>
        <a:bodyPr/>
        <a:lstStyle/>
        <a:p>
          <a:endParaRPr lang="zh-CN" altLang="en-US"/>
        </a:p>
      </dgm:t>
    </dgm:pt>
    <dgm:pt modelId="{7D5F3705-A1F5-485B-BA12-4DB2E52AFFAC}" type="sibTrans" cxnId="{036BF8CF-B601-4A76-B683-D1E10477A3A4}">
      <dgm:prSet/>
      <dgm:spPr/>
      <dgm:t>
        <a:bodyPr/>
        <a:lstStyle/>
        <a:p>
          <a:endParaRPr lang="zh-CN" altLang="en-US"/>
        </a:p>
      </dgm:t>
    </dgm:pt>
    <dgm:pt modelId="{48DAB7D3-8680-43ED-A5D5-455604FB3BB0}">
      <dgm:prSet custT="1"/>
      <dgm:spPr/>
      <dgm:t>
        <a:bodyPr spcFirstLastPara="0" vert="horz" wrap="square" lIns="12700" tIns="12700" rIns="12700" bIns="12700" numCol="1" spcCol="1270" anchor="ctr" anchorCtr="0"/>
        <a:lstStyle/>
        <a:p>
          <a:r>
            <a:rPr lang="zh-CN" altLang="en-US" sz="1800" b="1" dirty="0" smtClean="0">
              <a:solidFill>
                <a:srgbClr val="FF0000"/>
              </a:solidFill>
              <a:latin typeface="微软雅黑" panose="020B0503020204020204" pitchFamily="34" charset="-122"/>
              <a:ea typeface="微软雅黑" panose="020B0503020204020204" pitchFamily="34" charset="-122"/>
            </a:rPr>
            <a:t>试用期最长不得超过</a:t>
          </a:r>
          <a:r>
            <a:rPr lang="en-US" altLang="en-US" sz="1800" b="1" dirty="0" smtClean="0">
              <a:solidFill>
                <a:srgbClr val="FF0000"/>
              </a:solidFill>
              <a:latin typeface="微软雅黑" panose="020B0503020204020204" pitchFamily="34" charset="-122"/>
              <a:ea typeface="微软雅黑" panose="020B0503020204020204" pitchFamily="34" charset="-122"/>
            </a:rPr>
            <a:t>6</a:t>
          </a:r>
          <a:r>
            <a:rPr lang="zh-CN" altLang="en-US" sz="1800" b="1" dirty="0" smtClean="0">
              <a:solidFill>
                <a:srgbClr val="FF0000"/>
              </a:solidFill>
              <a:latin typeface="微软雅黑" panose="020B0503020204020204" pitchFamily="34" charset="-122"/>
              <a:ea typeface="微软雅黑" panose="020B0503020204020204" pitchFamily="34" charset="-122"/>
            </a:rPr>
            <a:t>个月</a:t>
          </a:r>
        </a:p>
      </dgm:t>
    </dgm:pt>
    <dgm:pt modelId="{0A0B3D2F-46F2-4EBA-8C10-703C4811EFC4}" type="parTrans" cxnId="{80A7D833-2024-4EF0-ACE6-C59B7856AF67}">
      <dgm:prSet/>
      <dgm:spPr/>
      <dgm:t>
        <a:bodyPr/>
        <a:lstStyle/>
        <a:p>
          <a:endParaRPr lang="zh-CN" altLang="en-US"/>
        </a:p>
      </dgm:t>
    </dgm:pt>
    <dgm:pt modelId="{8AF55441-13A4-4C50-9895-609C3C148C31}" type="sibTrans" cxnId="{80A7D833-2024-4EF0-ACE6-C59B7856AF67}">
      <dgm:prSet/>
      <dgm:spPr/>
      <dgm:t>
        <a:bodyPr/>
        <a:lstStyle/>
        <a:p>
          <a:endParaRPr lang="zh-CN" altLang="en-US"/>
        </a:p>
      </dgm:t>
    </dgm:pt>
    <dgm:pt modelId="{7F0B44A1-DC51-4331-8750-C79B459A22D4}">
      <dgm:prSet custT="1"/>
      <dgm:spPr/>
      <dgm:t>
        <a:bodyPr spcFirstLastPara="0" vert="horz" wrap="square" lIns="12700" tIns="12700" rIns="12700" bIns="12700" numCol="1" spcCol="1270" anchor="ctr" anchorCtr="0"/>
        <a:lstStyle/>
        <a:p>
          <a:r>
            <a:rPr lang="zh-CN" altLang="en-US" sz="1600" b="1" dirty="0" smtClean="0">
              <a:solidFill>
                <a:srgbClr val="FF0000"/>
              </a:solidFill>
              <a:latin typeface="微软雅黑" panose="020B0503020204020204" pitchFamily="34" charset="-122"/>
              <a:ea typeface="微软雅黑" panose="020B0503020204020204" pitchFamily="34" charset="-122"/>
            </a:rPr>
            <a:t>内容：</a:t>
          </a:r>
          <a:r>
            <a:rPr lang="zh-CN" altLang="en-US" sz="1600" b="1" dirty="0" smtClean="0">
              <a:latin typeface="微软雅黑" panose="020B0503020204020204" pitchFamily="34" charset="-122"/>
              <a:ea typeface="微软雅黑" panose="020B0503020204020204" pitchFamily="34" charset="-122"/>
            </a:rPr>
            <a:t>（</a:t>
          </a:r>
          <a:r>
            <a:rPr lang="en-US" altLang="zh-CN" sz="1600" b="1" dirty="0" smtClean="0">
              <a:latin typeface="微软雅黑" panose="020B0503020204020204" pitchFamily="34" charset="-122"/>
              <a:ea typeface="微软雅黑" panose="020B0503020204020204" pitchFamily="34" charset="-122"/>
            </a:rPr>
            <a:t>1</a:t>
          </a:r>
          <a:r>
            <a:rPr lang="zh-CN" altLang="en-US" sz="1600" b="1" dirty="0" smtClean="0">
              <a:latin typeface="微软雅黑" panose="020B0503020204020204" pitchFamily="34" charset="-122"/>
              <a:ea typeface="微软雅黑" panose="020B0503020204020204" pitchFamily="34" charset="-122"/>
            </a:rPr>
            <a:t>）</a:t>
          </a:r>
          <a:r>
            <a:rPr lang="zh-CN" altLang="en-US" sz="1600" b="1" dirty="0" smtClean="0">
              <a:solidFill>
                <a:srgbClr val="FF0000"/>
              </a:solidFill>
              <a:latin typeface="微软雅黑" panose="020B0503020204020204" pitchFamily="34" charset="-122"/>
              <a:ea typeface="微软雅黑" panose="020B0503020204020204" pitchFamily="34" charset="-122"/>
            </a:rPr>
            <a:t>必备</a:t>
          </a:r>
          <a:r>
            <a:rPr lang="zh-CN" altLang="en-US" sz="1600" b="1" dirty="0" smtClean="0">
              <a:latin typeface="微软雅黑" panose="020B0503020204020204" pitchFamily="34" charset="-122"/>
              <a:ea typeface="微软雅黑" panose="020B0503020204020204" pitchFamily="34" charset="-122"/>
            </a:rPr>
            <a:t>条款：也称法定条款，包括劳动合同</a:t>
          </a:r>
          <a:r>
            <a:rPr lang="zh-CN" altLang="en-US" sz="1600" b="1" dirty="0" smtClean="0">
              <a:solidFill>
                <a:srgbClr val="FF0000"/>
              </a:solidFill>
              <a:latin typeface="微软雅黑" panose="020B0503020204020204" pitchFamily="34" charset="-122"/>
              <a:ea typeface="微软雅黑" panose="020B0503020204020204" pitchFamily="34" charset="-122"/>
            </a:rPr>
            <a:t>期限</a:t>
          </a:r>
          <a:r>
            <a:rPr lang="zh-CN" altLang="en-US" sz="1600" b="1" dirty="0" smtClean="0">
              <a:latin typeface="微软雅黑" panose="020B0503020204020204" pitchFamily="34" charset="-122"/>
              <a:ea typeface="微软雅黑" panose="020B0503020204020204" pitchFamily="34" charset="-122"/>
            </a:rPr>
            <a:t>、工作</a:t>
          </a:r>
          <a:r>
            <a:rPr lang="zh-CN" altLang="en-US" sz="1600" b="1" dirty="0" smtClean="0">
              <a:solidFill>
                <a:srgbClr val="FF0000"/>
              </a:solidFill>
              <a:latin typeface="微软雅黑" panose="020B0503020204020204" pitchFamily="34" charset="-122"/>
              <a:ea typeface="微软雅黑" panose="020B0503020204020204" pitchFamily="34" charset="-122"/>
            </a:rPr>
            <a:t>内容</a:t>
          </a:r>
          <a:r>
            <a:rPr lang="zh-CN" altLang="en-US" sz="1600" b="1" dirty="0" smtClean="0">
              <a:latin typeface="微软雅黑" panose="020B0503020204020204" pitchFamily="34" charset="-122"/>
              <a:ea typeface="微软雅黑" panose="020B0503020204020204" pitchFamily="34" charset="-122"/>
            </a:rPr>
            <a:t>、劳动</a:t>
          </a:r>
          <a:r>
            <a:rPr lang="zh-CN" altLang="en-US" sz="1600" b="1" dirty="0" smtClean="0">
              <a:solidFill>
                <a:srgbClr val="FF0000"/>
              </a:solidFill>
              <a:latin typeface="微软雅黑" panose="020B0503020204020204" pitchFamily="34" charset="-122"/>
              <a:ea typeface="微软雅黑" panose="020B0503020204020204" pitchFamily="34" charset="-122"/>
            </a:rPr>
            <a:t>保护</a:t>
          </a:r>
          <a:r>
            <a:rPr lang="zh-CN" altLang="en-US" sz="1600" b="1" dirty="0" smtClean="0">
              <a:latin typeface="微软雅黑" panose="020B0503020204020204" pitchFamily="34" charset="-122"/>
              <a:ea typeface="微软雅黑" panose="020B0503020204020204" pitchFamily="34" charset="-122"/>
            </a:rPr>
            <a:t>和劳动条件、劳动</a:t>
          </a:r>
          <a:r>
            <a:rPr lang="zh-CN" altLang="en-US" sz="1600" b="1" dirty="0" smtClean="0">
              <a:solidFill>
                <a:srgbClr val="FF0000"/>
              </a:solidFill>
              <a:latin typeface="微软雅黑" panose="020B0503020204020204" pitchFamily="34" charset="-122"/>
              <a:ea typeface="微软雅黑" panose="020B0503020204020204" pitchFamily="34" charset="-122"/>
            </a:rPr>
            <a:t>报酬</a:t>
          </a:r>
          <a:r>
            <a:rPr lang="zh-CN" altLang="en-US" sz="1600" b="1" dirty="0" smtClean="0">
              <a:latin typeface="微软雅黑" panose="020B0503020204020204" pitchFamily="34" charset="-122"/>
              <a:ea typeface="微软雅黑" panose="020B0503020204020204" pitchFamily="34" charset="-122"/>
            </a:rPr>
            <a:t>、劳动</a:t>
          </a:r>
          <a:r>
            <a:rPr lang="zh-CN" altLang="en-US" sz="1600" b="1" dirty="0" smtClean="0">
              <a:solidFill>
                <a:srgbClr val="FF0000"/>
              </a:solidFill>
              <a:latin typeface="微软雅黑" panose="020B0503020204020204" pitchFamily="34" charset="-122"/>
              <a:ea typeface="微软雅黑" panose="020B0503020204020204" pitchFamily="34" charset="-122"/>
            </a:rPr>
            <a:t>纪律</a:t>
          </a:r>
          <a:r>
            <a:rPr lang="zh-CN" altLang="en-US" sz="1600" b="1" dirty="0" smtClean="0">
              <a:latin typeface="微软雅黑" panose="020B0503020204020204" pitchFamily="34" charset="-122"/>
              <a:ea typeface="微软雅黑" panose="020B0503020204020204" pitchFamily="34" charset="-122"/>
            </a:rPr>
            <a:t>、劳动合同终止</a:t>
          </a:r>
          <a:r>
            <a:rPr lang="zh-CN" altLang="en-US" sz="1600" b="1" dirty="0" smtClean="0">
              <a:solidFill>
                <a:srgbClr val="FF0000"/>
              </a:solidFill>
              <a:latin typeface="微软雅黑" panose="020B0503020204020204" pitchFamily="34" charset="-122"/>
              <a:ea typeface="微软雅黑" panose="020B0503020204020204" pitchFamily="34" charset="-122"/>
            </a:rPr>
            <a:t>条件</a:t>
          </a:r>
          <a:r>
            <a:rPr lang="zh-CN" altLang="en-US" sz="1600" b="1" dirty="0" smtClean="0">
              <a:latin typeface="微软雅黑" panose="020B0503020204020204" pitchFamily="34" charset="-122"/>
              <a:ea typeface="微软雅黑" panose="020B0503020204020204" pitchFamily="34" charset="-122"/>
            </a:rPr>
            <a:t>、违反劳动合同的</a:t>
          </a:r>
          <a:r>
            <a:rPr lang="zh-CN" altLang="en-US" sz="1600" b="1" dirty="0" smtClean="0">
              <a:solidFill>
                <a:srgbClr val="FF0000"/>
              </a:solidFill>
              <a:latin typeface="微软雅黑" panose="020B0503020204020204" pitchFamily="34" charset="-122"/>
              <a:ea typeface="微软雅黑" panose="020B0503020204020204" pitchFamily="34" charset="-122"/>
            </a:rPr>
            <a:t>责任</a:t>
          </a:r>
          <a:endParaRPr lang="en-US" altLang="zh-CN" sz="1600" b="1" dirty="0" smtClean="0">
            <a:solidFill>
              <a:srgbClr val="FF0000"/>
            </a:solidFill>
            <a:latin typeface="微软雅黑" panose="020B0503020204020204" pitchFamily="34" charset="-122"/>
            <a:ea typeface="微软雅黑" panose="020B0503020204020204" pitchFamily="34" charset="-122"/>
          </a:endParaRPr>
        </a:p>
        <a:p>
          <a:r>
            <a:rPr lang="zh-CN" altLang="en-US" sz="1600" b="1" dirty="0" smtClean="0">
              <a:latin typeface="微软雅黑" panose="020B0503020204020204" pitchFamily="34" charset="-122"/>
              <a:ea typeface="微软雅黑" panose="020B0503020204020204" pitchFamily="34" charset="-122"/>
            </a:rPr>
            <a:t>（</a:t>
          </a:r>
          <a:r>
            <a:rPr lang="en-US" altLang="zh-CN" sz="1600" b="1" dirty="0" smtClean="0">
              <a:latin typeface="微软雅黑" panose="020B0503020204020204" pitchFamily="34" charset="-122"/>
              <a:ea typeface="微软雅黑" panose="020B0503020204020204" pitchFamily="34" charset="-122"/>
            </a:rPr>
            <a:t>2</a:t>
          </a:r>
          <a:r>
            <a:rPr lang="zh-CN" altLang="en-US" sz="1600" b="1" dirty="0" smtClean="0">
              <a:latin typeface="微软雅黑" panose="020B0503020204020204" pitchFamily="34" charset="-122"/>
              <a:ea typeface="微软雅黑" panose="020B0503020204020204" pitchFamily="34" charset="-122"/>
            </a:rPr>
            <a:t>）协商条款：双方根据具体情况协商约定的权利、义务条款</a:t>
          </a:r>
          <a:endParaRPr lang="zh-CN" altLang="en-US" sz="1600" b="0" i="0" u="none" dirty="0" smtClean="0">
            <a:latin typeface="微软雅黑" panose="020B0503020204020204" pitchFamily="34" charset="-122"/>
            <a:ea typeface="微软雅黑" panose="020B0503020204020204" pitchFamily="34" charset="-122"/>
            <a:cs typeface="+mn-cs"/>
          </a:endParaRPr>
        </a:p>
      </dgm:t>
    </dgm:pt>
    <dgm:pt modelId="{A60BF0E6-ACAC-446D-8917-D4174AEDFA81}" type="parTrans" cxnId="{2F3CE481-C7BB-4E42-B8D4-D72D427D9084}">
      <dgm:prSet/>
      <dgm:spPr/>
      <dgm:t>
        <a:bodyPr/>
        <a:lstStyle/>
        <a:p>
          <a:endParaRPr lang="zh-CN" altLang="en-US"/>
        </a:p>
      </dgm:t>
    </dgm:pt>
    <dgm:pt modelId="{5DA5148F-E038-43EC-BAF5-9F0C8F503D38}" type="sibTrans" cxnId="{2F3CE481-C7BB-4E42-B8D4-D72D427D9084}">
      <dgm:prSet/>
      <dgm:spPr/>
      <dgm:t>
        <a:bodyPr/>
        <a:lstStyle/>
        <a:p>
          <a:endParaRPr lang="zh-CN" altLang="en-US"/>
        </a:p>
      </dgm:t>
    </dgm:pt>
    <dgm:pt modelId="{AD1976C7-D281-49FE-A90C-4E4620EEE925}">
      <dgm:prSet custT="1"/>
      <dgm:spPr/>
      <dgm:t>
        <a:bodyPr spcFirstLastPara="0" vert="horz" wrap="square" lIns="12700" tIns="12700" rIns="12700" bIns="12700" numCol="1" spcCol="1270" anchor="ctr" anchorCtr="0"/>
        <a:lstStyle/>
        <a:p>
          <a:r>
            <a:rPr lang="zh-CN" altLang="en-US" sz="1800" b="1" dirty="0" smtClean="0">
              <a:latin typeface="微软雅黑" panose="020B0503020204020204" pitchFamily="34" charset="-122"/>
              <a:ea typeface="微软雅黑" panose="020B0503020204020204" pitchFamily="34" charset="-122"/>
            </a:rPr>
            <a:t>（</a:t>
          </a:r>
          <a:r>
            <a:rPr lang="en-US" altLang="zh-CN" sz="1800" b="1" dirty="0" smtClean="0">
              <a:latin typeface="微软雅黑" panose="020B0503020204020204" pitchFamily="34" charset="-122"/>
              <a:ea typeface="微软雅黑" panose="020B0503020204020204" pitchFamily="34" charset="-122"/>
            </a:rPr>
            <a:t>4</a:t>
          </a:r>
          <a:r>
            <a:rPr lang="zh-CN" altLang="en-US" sz="1800" b="1" dirty="0" smtClean="0">
              <a:latin typeface="微软雅黑" panose="020B0503020204020204" pitchFamily="34" charset="-122"/>
              <a:ea typeface="微软雅黑" panose="020B0503020204020204" pitchFamily="34" charset="-122"/>
            </a:rPr>
            <a:t>）</a:t>
          </a:r>
          <a:r>
            <a:rPr lang="zh-CN" altLang="en-US" sz="1800" b="1" dirty="0" smtClean="0">
              <a:solidFill>
                <a:srgbClr val="FF0000"/>
              </a:solidFill>
              <a:latin typeface="微软雅黑" panose="020B0503020204020204" pitchFamily="34" charset="-122"/>
              <a:ea typeface="微软雅黑" panose="020B0503020204020204" pitchFamily="34" charset="-122"/>
            </a:rPr>
            <a:t>及时</a:t>
          </a:r>
          <a:r>
            <a:rPr lang="zh-CN" altLang="en-US" sz="1800" b="1" dirty="0" smtClean="0">
              <a:latin typeface="微软雅黑" panose="020B0503020204020204" pitchFamily="34" charset="-122"/>
              <a:ea typeface="微软雅黑" panose="020B0503020204020204" pitchFamily="34" charset="-122"/>
            </a:rPr>
            <a:t>处理的原则</a:t>
          </a:r>
          <a:r>
            <a:rPr lang="zh-CN" altLang="en-US" sz="1800" dirty="0" smtClean="0">
              <a:latin typeface="微软雅黑" panose="020B0503020204020204" pitchFamily="34" charset="-122"/>
              <a:ea typeface="微软雅黑" panose="020B0503020204020204" pitchFamily="34" charset="-122"/>
            </a:rPr>
            <a:t>：企业要准确了解情况，进行</a:t>
          </a:r>
          <a:r>
            <a:rPr lang="zh-CN" altLang="en-US" sz="1800" b="1" dirty="0" smtClean="0">
              <a:latin typeface="微软雅黑" panose="020B0503020204020204" pitchFamily="34" charset="-122"/>
              <a:ea typeface="微软雅黑" panose="020B0503020204020204" pitchFamily="34" charset="-122"/>
            </a:rPr>
            <a:t>及时</a:t>
          </a:r>
          <a:r>
            <a:rPr lang="zh-CN" altLang="en-US" sz="1800" dirty="0" smtClean="0">
              <a:latin typeface="微软雅黑" panose="020B0503020204020204" pitchFamily="34" charset="-122"/>
              <a:ea typeface="微软雅黑" panose="020B0503020204020204" pitchFamily="34" charset="-122"/>
            </a:rPr>
            <a:t>的处理</a:t>
          </a:r>
          <a:endParaRPr lang="zh-CN" altLang="en-US" sz="1800" b="1" i="0" u="none" dirty="0" smtClean="0">
            <a:latin typeface="微软雅黑" panose="020B0503020204020204" pitchFamily="34" charset="-122"/>
            <a:ea typeface="微软雅黑" panose="020B0503020204020204" pitchFamily="34" charset="-122"/>
            <a:cs typeface="+mn-cs"/>
          </a:endParaRPr>
        </a:p>
      </dgm:t>
    </dgm:pt>
    <dgm:pt modelId="{5B8E59FA-969A-4071-A281-84D1A8E04831}" type="parTrans" cxnId="{F3B960C2-B1D8-44DD-892C-A9717289E7C7}">
      <dgm:prSet/>
      <dgm:spPr/>
      <dgm:t>
        <a:bodyPr/>
        <a:lstStyle/>
        <a:p>
          <a:endParaRPr lang="zh-CN" altLang="en-US"/>
        </a:p>
      </dgm:t>
    </dgm:pt>
    <dgm:pt modelId="{C5F500C6-1EC9-4FB4-9C30-CE078D874C04}" type="sibTrans" cxnId="{F3B960C2-B1D8-44DD-892C-A9717289E7C7}">
      <dgm:prSet/>
      <dgm:spPr/>
      <dgm:t>
        <a:bodyPr/>
        <a:lstStyle/>
        <a:p>
          <a:endParaRPr lang="zh-CN" altLang="en-US"/>
        </a:p>
      </dgm:t>
    </dgm:pt>
    <dgm:pt modelId="{57CD9517-A0F4-4FB5-9108-038B218BCAE2}">
      <dgm:prSet custT="1"/>
      <dgm:spPr/>
      <dgm:t>
        <a:bodyPr spcFirstLastPara="0" vert="horz" wrap="square" lIns="12700" tIns="12700" rIns="12700" bIns="12700" numCol="1" spcCol="1270" anchor="ctr" anchorCtr="0"/>
        <a:lstStyle/>
        <a:p>
          <a:r>
            <a:rPr lang="zh-CN" altLang="en-US" sz="1800" b="1" dirty="0" smtClean="0">
              <a:latin typeface="微软雅黑" panose="020B0503020204020204" pitchFamily="34" charset="-122"/>
              <a:ea typeface="微软雅黑" panose="020B0503020204020204" pitchFamily="34" charset="-122"/>
            </a:rPr>
            <a:t>（</a:t>
          </a:r>
          <a:r>
            <a:rPr lang="en-US" altLang="zh-CN" sz="1800" b="1" dirty="0" smtClean="0">
              <a:latin typeface="微软雅黑" panose="020B0503020204020204" pitchFamily="34" charset="-122"/>
              <a:ea typeface="微软雅黑" panose="020B0503020204020204" pitchFamily="34" charset="-122"/>
            </a:rPr>
            <a:t>5</a:t>
          </a:r>
          <a:r>
            <a:rPr lang="zh-CN" altLang="en-US" sz="1800" b="1" dirty="0" smtClean="0">
              <a:latin typeface="微软雅黑" panose="020B0503020204020204" pitchFamily="34" charset="-122"/>
              <a:ea typeface="微软雅黑" panose="020B0503020204020204" pitchFamily="34" charset="-122"/>
            </a:rPr>
            <a:t>）以</a:t>
          </a:r>
          <a:r>
            <a:rPr lang="zh-CN" altLang="en-US" sz="1800" b="1" dirty="0" smtClean="0">
              <a:solidFill>
                <a:srgbClr val="FF0000"/>
              </a:solidFill>
              <a:latin typeface="微软雅黑" panose="020B0503020204020204" pitchFamily="34" charset="-122"/>
              <a:ea typeface="微软雅黑" panose="020B0503020204020204" pitchFamily="34" charset="-122"/>
            </a:rPr>
            <a:t>法律</a:t>
          </a:r>
          <a:r>
            <a:rPr lang="zh-CN" altLang="en-US" sz="1800" b="1" dirty="0" smtClean="0">
              <a:latin typeface="微软雅黑" panose="020B0503020204020204" pitchFamily="34" charset="-122"/>
              <a:ea typeface="微软雅黑" panose="020B0503020204020204" pitchFamily="34" charset="-122"/>
            </a:rPr>
            <a:t>为准绳</a:t>
          </a:r>
          <a:r>
            <a:rPr lang="zh-CN" altLang="en-US" sz="1800" dirty="0" smtClean="0">
              <a:latin typeface="微软雅黑" panose="020B0503020204020204" pitchFamily="34" charset="-122"/>
              <a:ea typeface="微软雅黑" panose="020B0503020204020204" pitchFamily="34" charset="-122"/>
            </a:rPr>
            <a:t>：不能随心所欲，要以国家有关法律法规为依据</a:t>
          </a:r>
          <a:endParaRPr lang="zh-CN" altLang="en-US" sz="1800" b="1" i="0" u="none" dirty="0" smtClean="0">
            <a:latin typeface="微软雅黑" panose="020B0503020204020204" pitchFamily="34" charset="-122"/>
            <a:ea typeface="微软雅黑" panose="020B0503020204020204" pitchFamily="34" charset="-122"/>
            <a:cs typeface="+mn-cs"/>
          </a:endParaRPr>
        </a:p>
      </dgm:t>
    </dgm:pt>
    <dgm:pt modelId="{0E2C73A5-8A60-4CB8-9347-8086C508A792}" type="parTrans" cxnId="{54B7D4C5-9F7C-447B-A312-B9FE6C7C0885}">
      <dgm:prSet/>
      <dgm:spPr/>
      <dgm:t>
        <a:bodyPr/>
        <a:lstStyle/>
        <a:p>
          <a:endParaRPr lang="zh-CN" altLang="en-US"/>
        </a:p>
      </dgm:t>
    </dgm:pt>
    <dgm:pt modelId="{653490BB-A103-4F37-8FA0-9325DBAF4B6F}" type="sibTrans" cxnId="{54B7D4C5-9F7C-447B-A312-B9FE6C7C0885}">
      <dgm:prSet/>
      <dgm:spPr/>
      <dgm:t>
        <a:bodyPr/>
        <a:lstStyle/>
        <a:p>
          <a:endParaRPr lang="zh-CN" altLang="en-US"/>
        </a:p>
      </dgm:t>
    </dgm:pt>
    <dgm:pt modelId="{C9C3C87E-AB0A-46C1-8D2E-97D247E46E2A}">
      <dgm:prSet custT="1"/>
      <dgm:spPr/>
      <dgm:t>
        <a:bodyPr spcFirstLastPara="0" vert="horz" wrap="square" lIns="12700" tIns="12700" rIns="12700" bIns="12700" numCol="1" spcCol="1270" anchor="ctr" anchorCtr="0"/>
        <a:lstStyle/>
        <a:p>
          <a:r>
            <a:rPr lang="zh-CN" altLang="en-US" sz="1600" b="1" dirty="0" smtClean="0">
              <a:latin typeface="微软雅黑" panose="020B0503020204020204" pitchFamily="34" charset="-122"/>
              <a:ea typeface="微软雅黑" panose="020B0503020204020204" pitchFamily="34" charset="-122"/>
            </a:rPr>
            <a:t>企业劳动关系的</a:t>
          </a:r>
          <a:r>
            <a:rPr lang="zh-CN" altLang="en-US" sz="1600" b="1" dirty="0" smtClean="0">
              <a:solidFill>
                <a:srgbClr val="FF0000"/>
              </a:solidFill>
              <a:latin typeface="微软雅黑" panose="020B0503020204020204" pitchFamily="34" charset="-122"/>
              <a:ea typeface="微软雅黑" panose="020B0503020204020204" pitchFamily="34" charset="-122"/>
            </a:rPr>
            <a:t>三要素</a:t>
          </a:r>
          <a:r>
            <a:rPr lang="zh-CN" altLang="en-US" sz="1600" b="1" dirty="0" smtClean="0">
              <a:latin typeface="微软雅黑" panose="020B0503020204020204" pitchFamily="34" charset="-122"/>
              <a:ea typeface="微软雅黑" panose="020B0503020204020204" pitchFamily="34" charset="-122"/>
            </a:rPr>
            <a:t>：</a:t>
          </a:r>
          <a:r>
            <a:rPr lang="zh-CN" altLang="en-US" sz="1600" b="1" dirty="0" smtClean="0">
              <a:solidFill>
                <a:srgbClr val="FF0000"/>
              </a:solidFill>
              <a:latin typeface="微软雅黑" panose="020B0503020204020204" pitchFamily="34" charset="-122"/>
              <a:ea typeface="微软雅黑" panose="020B0503020204020204" pitchFamily="34" charset="-122"/>
            </a:rPr>
            <a:t>主体、客体、内容</a:t>
          </a:r>
          <a:endParaRPr lang="zh-CN" altLang="en-US" sz="1600" b="1" i="0" u="none" dirty="0" smtClean="0">
            <a:latin typeface="微软雅黑" panose="020B0503020204020204" pitchFamily="34" charset="-122"/>
            <a:ea typeface="微软雅黑" panose="020B0503020204020204" pitchFamily="34" charset="-122"/>
            <a:cs typeface="+mn-cs"/>
          </a:endParaRPr>
        </a:p>
      </dgm:t>
    </dgm:pt>
    <dgm:pt modelId="{A2F3AAD7-591C-4EAC-81F9-8B5D6BFE833D}" type="parTrans" cxnId="{741E3469-8B9C-4FF0-863E-80A5A48328BC}">
      <dgm:prSet/>
      <dgm:spPr/>
      <dgm:t>
        <a:bodyPr/>
        <a:lstStyle/>
        <a:p>
          <a:endParaRPr lang="zh-CN" altLang="en-US"/>
        </a:p>
      </dgm:t>
    </dgm:pt>
    <dgm:pt modelId="{19E054D6-AC49-4D06-80CA-8EA45259A176}" type="sibTrans" cxnId="{741E3469-8B9C-4FF0-863E-80A5A48328BC}">
      <dgm:prSet/>
      <dgm:spPr/>
      <dgm:t>
        <a:bodyPr/>
        <a:lstStyle/>
        <a:p>
          <a:endParaRPr lang="zh-CN" altLang="en-US"/>
        </a:p>
      </dgm:t>
    </dgm:pt>
    <dgm:pt modelId="{CA871BBD-5BAD-435C-8856-FC7136D622B1}">
      <dgm:prSet custT="1"/>
      <dgm:spPr/>
      <dgm:t>
        <a:bodyPr spcFirstLastPara="0" vert="horz" wrap="square" lIns="12700" tIns="12700" rIns="12700" bIns="12700" numCol="1" spcCol="1270" anchor="ctr" anchorCtr="0"/>
        <a:lstStyle/>
        <a:p>
          <a:r>
            <a:rPr lang="zh-CN" altLang="en-US" sz="1800" b="1" dirty="0" smtClean="0">
              <a:latin typeface="微软雅黑" panose="020B0503020204020204" pitchFamily="34" charset="-122"/>
              <a:ea typeface="微软雅黑" panose="020B0503020204020204" pitchFamily="34" charset="-122"/>
            </a:rPr>
            <a:t>（</a:t>
          </a:r>
          <a:r>
            <a:rPr lang="en-US" altLang="zh-CN" sz="1800" b="1" dirty="0" smtClean="0">
              <a:latin typeface="微软雅黑" panose="020B0503020204020204" pitchFamily="34" charset="-122"/>
              <a:ea typeface="微软雅黑" panose="020B0503020204020204" pitchFamily="34" charset="-122"/>
            </a:rPr>
            <a:t>6</a:t>
          </a:r>
          <a:r>
            <a:rPr lang="zh-CN" altLang="en-US" sz="1800" b="1" dirty="0" smtClean="0">
              <a:latin typeface="微软雅黑" panose="020B0503020204020204" pitchFamily="34" charset="-122"/>
              <a:ea typeface="微软雅黑" panose="020B0503020204020204" pitchFamily="34" charset="-122"/>
            </a:rPr>
            <a:t>）明确管理</a:t>
          </a:r>
          <a:r>
            <a:rPr lang="zh-CN" altLang="en-US" sz="1800" b="1" dirty="0" smtClean="0">
              <a:solidFill>
                <a:srgbClr val="FF0000"/>
              </a:solidFill>
              <a:latin typeface="微软雅黑" panose="020B0503020204020204" pitchFamily="34" charset="-122"/>
              <a:ea typeface="微软雅黑" panose="020B0503020204020204" pitchFamily="34" charset="-122"/>
            </a:rPr>
            <a:t>责任</a:t>
          </a:r>
          <a:r>
            <a:rPr lang="zh-CN" altLang="en-US" sz="1800" dirty="0" smtClean="0">
              <a:latin typeface="微软雅黑" panose="020B0503020204020204" pitchFamily="34" charset="-122"/>
              <a:ea typeface="微软雅黑" panose="020B0503020204020204" pitchFamily="34" charset="-122"/>
            </a:rPr>
            <a:t>：明确各层次管理人员改善劳动关系的责任</a:t>
          </a:r>
          <a:endParaRPr lang="zh-CN" altLang="en-US" sz="1800" b="1" i="0" u="none" dirty="0" smtClean="0">
            <a:latin typeface="微软雅黑" panose="020B0503020204020204" pitchFamily="34" charset="-122"/>
            <a:ea typeface="微软雅黑" panose="020B0503020204020204" pitchFamily="34" charset="-122"/>
            <a:cs typeface="+mn-cs"/>
          </a:endParaRPr>
        </a:p>
      </dgm:t>
    </dgm:pt>
    <dgm:pt modelId="{9B6FBA27-9A53-45E8-AF26-52813308FD0E}" type="parTrans" cxnId="{0BED55EF-6A3B-4B76-A3CA-21E3638C32E2}">
      <dgm:prSet/>
      <dgm:spPr/>
      <dgm:t>
        <a:bodyPr/>
        <a:lstStyle/>
        <a:p>
          <a:endParaRPr lang="zh-CN" altLang="en-US"/>
        </a:p>
      </dgm:t>
    </dgm:pt>
    <dgm:pt modelId="{646912B5-AE6B-4542-BEB9-D38341754E42}" type="sibTrans" cxnId="{0BED55EF-6A3B-4B76-A3CA-21E3638C32E2}">
      <dgm:prSet/>
      <dgm:spPr/>
      <dgm:t>
        <a:bodyPr/>
        <a:lstStyle/>
        <a:p>
          <a:endParaRPr lang="zh-CN" altLang="en-US"/>
        </a:p>
      </dgm:t>
    </dgm:pt>
    <dgm:pt modelId="{31455B73-3540-4A97-9584-D0B09FEBE639}" type="pres">
      <dgm:prSet presAssocID="{BB51AE51-0B81-49FA-99DF-5EB7AE57A44C}" presName="hierChild1" presStyleCnt="0">
        <dgm:presLayoutVars>
          <dgm:orgChart val="1"/>
          <dgm:chPref val="1"/>
          <dgm:dir/>
          <dgm:animOne val="branch"/>
          <dgm:animLvl val="lvl"/>
          <dgm:resizeHandles/>
        </dgm:presLayoutVars>
      </dgm:prSet>
      <dgm:spPr/>
      <dgm:t>
        <a:bodyPr/>
        <a:lstStyle/>
        <a:p>
          <a:endParaRPr lang="zh-CN" altLang="en-US"/>
        </a:p>
      </dgm:t>
    </dgm:pt>
    <dgm:pt modelId="{BE663EC5-2C97-45AA-BF46-A0CDF896F71B}" type="pres">
      <dgm:prSet presAssocID="{6395A4C0-73F6-4BD7-BE4E-BEC4D091933B}" presName="hierRoot1" presStyleCnt="0">
        <dgm:presLayoutVars>
          <dgm:hierBranch val="init"/>
        </dgm:presLayoutVars>
      </dgm:prSet>
      <dgm:spPr/>
      <dgm:t>
        <a:bodyPr/>
        <a:lstStyle/>
        <a:p>
          <a:endParaRPr lang="zh-CN" altLang="en-US"/>
        </a:p>
      </dgm:t>
    </dgm:pt>
    <dgm:pt modelId="{24CEC310-154B-4E75-AA3D-3E5D6E5A3348}" type="pres">
      <dgm:prSet presAssocID="{6395A4C0-73F6-4BD7-BE4E-BEC4D091933B}" presName="rootComposite1" presStyleCnt="0"/>
      <dgm:spPr/>
      <dgm:t>
        <a:bodyPr/>
        <a:lstStyle/>
        <a:p>
          <a:endParaRPr lang="zh-CN" altLang="en-US"/>
        </a:p>
      </dgm:t>
    </dgm:pt>
    <dgm:pt modelId="{3B461DA5-C5AD-473B-BE1D-C48025597C37}" type="pres">
      <dgm:prSet presAssocID="{6395A4C0-73F6-4BD7-BE4E-BEC4D091933B}" presName="rootText1" presStyleLbl="node0" presStyleIdx="0" presStyleCnt="1" custScaleX="137995" custScaleY="2000000">
        <dgm:presLayoutVars>
          <dgm:chPref val="3"/>
        </dgm:presLayoutVars>
      </dgm:prSet>
      <dgm:spPr/>
      <dgm:t>
        <a:bodyPr/>
        <a:lstStyle/>
        <a:p>
          <a:endParaRPr lang="zh-CN" altLang="en-US"/>
        </a:p>
      </dgm:t>
    </dgm:pt>
    <dgm:pt modelId="{5C71EA66-D47B-4263-8A24-67B6A9469AD0}" type="pres">
      <dgm:prSet presAssocID="{6395A4C0-73F6-4BD7-BE4E-BEC4D091933B}" presName="rootConnector1" presStyleLbl="node1" presStyleIdx="0" presStyleCnt="0"/>
      <dgm:spPr/>
      <dgm:t>
        <a:bodyPr/>
        <a:lstStyle/>
        <a:p>
          <a:endParaRPr lang="zh-CN" altLang="en-US"/>
        </a:p>
      </dgm:t>
    </dgm:pt>
    <dgm:pt modelId="{AD79B44E-D904-4A9E-975E-EAB9D5AB9795}" type="pres">
      <dgm:prSet presAssocID="{6395A4C0-73F6-4BD7-BE4E-BEC4D091933B}" presName="hierChild2" presStyleCnt="0"/>
      <dgm:spPr/>
      <dgm:t>
        <a:bodyPr/>
        <a:lstStyle/>
        <a:p>
          <a:endParaRPr lang="zh-CN" altLang="en-US"/>
        </a:p>
      </dgm:t>
    </dgm:pt>
    <dgm:pt modelId="{30B8774D-27C4-4F81-B260-18AF33967146}" type="pres">
      <dgm:prSet presAssocID="{E252E3F8-9FA1-4E59-97B0-12AC3B494447}" presName="Name64" presStyleLbl="parChTrans1D2" presStyleIdx="0" presStyleCnt="3"/>
      <dgm:spPr/>
      <dgm:t>
        <a:bodyPr/>
        <a:lstStyle/>
        <a:p>
          <a:endParaRPr lang="zh-CN" altLang="en-US"/>
        </a:p>
      </dgm:t>
    </dgm:pt>
    <dgm:pt modelId="{23EF5878-BB80-4D2B-BDCE-97E628C1854D}" type="pres">
      <dgm:prSet presAssocID="{E947FBB4-3BE0-45DB-A5DC-FB9A205115EB}" presName="hierRoot2" presStyleCnt="0">
        <dgm:presLayoutVars>
          <dgm:hierBranch val="init"/>
        </dgm:presLayoutVars>
      </dgm:prSet>
      <dgm:spPr/>
    </dgm:pt>
    <dgm:pt modelId="{447A1616-15C1-45A0-993B-3EB1E8B631B3}" type="pres">
      <dgm:prSet presAssocID="{E947FBB4-3BE0-45DB-A5DC-FB9A205115EB}" presName="rootComposite" presStyleCnt="0"/>
      <dgm:spPr/>
    </dgm:pt>
    <dgm:pt modelId="{F8FE4275-5F21-4581-AEF5-27EEAE48B4D9}" type="pres">
      <dgm:prSet presAssocID="{E947FBB4-3BE0-45DB-A5DC-FB9A205115EB}" presName="rootText" presStyleLbl="node2" presStyleIdx="0" presStyleCnt="3" custScaleX="225412" custScaleY="283680">
        <dgm:presLayoutVars>
          <dgm:chPref val="3"/>
        </dgm:presLayoutVars>
      </dgm:prSet>
      <dgm:spPr/>
      <dgm:t>
        <a:bodyPr/>
        <a:lstStyle/>
        <a:p>
          <a:endParaRPr lang="zh-CN" altLang="en-US"/>
        </a:p>
      </dgm:t>
    </dgm:pt>
    <dgm:pt modelId="{319D7253-4350-4C4B-A180-FD61D617FF9A}" type="pres">
      <dgm:prSet presAssocID="{E947FBB4-3BE0-45DB-A5DC-FB9A205115EB}" presName="rootConnector" presStyleLbl="node2" presStyleIdx="0" presStyleCnt="3"/>
      <dgm:spPr/>
      <dgm:t>
        <a:bodyPr/>
        <a:lstStyle/>
        <a:p>
          <a:endParaRPr lang="zh-CN" altLang="en-US"/>
        </a:p>
      </dgm:t>
    </dgm:pt>
    <dgm:pt modelId="{1D9006AF-3332-4443-A026-EB4E23E1C7AA}" type="pres">
      <dgm:prSet presAssocID="{E947FBB4-3BE0-45DB-A5DC-FB9A205115EB}" presName="hierChild4" presStyleCnt="0"/>
      <dgm:spPr/>
    </dgm:pt>
    <dgm:pt modelId="{901B2D31-998A-4E94-8BCF-304E1A1F3A8A}" type="pres">
      <dgm:prSet presAssocID="{A2F3AAD7-591C-4EAC-81F9-8B5D6BFE833D}" presName="Name64" presStyleLbl="parChTrans1D3" presStyleIdx="0" presStyleCnt="9"/>
      <dgm:spPr/>
      <dgm:t>
        <a:bodyPr/>
        <a:lstStyle/>
        <a:p>
          <a:endParaRPr lang="zh-CN" altLang="en-US"/>
        </a:p>
      </dgm:t>
    </dgm:pt>
    <dgm:pt modelId="{9DFE51AC-A73F-4F44-B142-6E9DFD657957}" type="pres">
      <dgm:prSet presAssocID="{C9C3C87E-AB0A-46C1-8D2E-97D247E46E2A}" presName="hierRoot2" presStyleCnt="0">
        <dgm:presLayoutVars>
          <dgm:hierBranch val="init"/>
        </dgm:presLayoutVars>
      </dgm:prSet>
      <dgm:spPr/>
    </dgm:pt>
    <dgm:pt modelId="{AE3205C6-D2CC-4ED0-BF64-F6A483B6D882}" type="pres">
      <dgm:prSet presAssocID="{C9C3C87E-AB0A-46C1-8D2E-97D247E46E2A}" presName="rootComposite" presStyleCnt="0"/>
      <dgm:spPr/>
    </dgm:pt>
    <dgm:pt modelId="{4794AEA7-7F4F-4ABC-B96F-8561E11BE176}" type="pres">
      <dgm:prSet presAssocID="{C9C3C87E-AB0A-46C1-8D2E-97D247E46E2A}" presName="rootText" presStyleLbl="node3" presStyleIdx="0" presStyleCnt="9" custScaleX="1496803" custScaleY="201413">
        <dgm:presLayoutVars>
          <dgm:chPref val="3"/>
        </dgm:presLayoutVars>
      </dgm:prSet>
      <dgm:spPr/>
      <dgm:t>
        <a:bodyPr/>
        <a:lstStyle/>
        <a:p>
          <a:endParaRPr lang="zh-CN" altLang="en-US"/>
        </a:p>
      </dgm:t>
    </dgm:pt>
    <dgm:pt modelId="{460AEB3E-D273-42E6-B883-6AE2C64E932A}" type="pres">
      <dgm:prSet presAssocID="{C9C3C87E-AB0A-46C1-8D2E-97D247E46E2A}" presName="rootConnector" presStyleLbl="node3" presStyleIdx="0" presStyleCnt="9"/>
      <dgm:spPr/>
      <dgm:t>
        <a:bodyPr/>
        <a:lstStyle/>
        <a:p>
          <a:endParaRPr lang="zh-CN" altLang="en-US"/>
        </a:p>
      </dgm:t>
    </dgm:pt>
    <dgm:pt modelId="{BCCE4549-79DC-4201-8CC8-9F432FBCB824}" type="pres">
      <dgm:prSet presAssocID="{C9C3C87E-AB0A-46C1-8D2E-97D247E46E2A}" presName="hierChild4" presStyleCnt="0"/>
      <dgm:spPr/>
    </dgm:pt>
    <dgm:pt modelId="{4E77FA55-94A3-42BD-953C-7DEF3317668F}" type="pres">
      <dgm:prSet presAssocID="{C9C3C87E-AB0A-46C1-8D2E-97D247E46E2A}" presName="hierChild5" presStyleCnt="0"/>
      <dgm:spPr/>
    </dgm:pt>
    <dgm:pt modelId="{CC6AB867-02EF-413E-AF71-819A23D69166}" type="pres">
      <dgm:prSet presAssocID="{E947FBB4-3BE0-45DB-A5DC-FB9A205115EB}" presName="hierChild5" presStyleCnt="0"/>
      <dgm:spPr/>
    </dgm:pt>
    <dgm:pt modelId="{D29C1E41-F0A6-4B0B-A7AC-16A7954D8AC2}" type="pres">
      <dgm:prSet presAssocID="{D5B68F1B-22CC-4329-9A82-26997B2E3EBD}" presName="Name64" presStyleLbl="parChTrans1D2" presStyleIdx="1" presStyleCnt="3"/>
      <dgm:spPr/>
      <dgm:t>
        <a:bodyPr/>
        <a:lstStyle/>
        <a:p>
          <a:endParaRPr lang="zh-CN" altLang="en-US"/>
        </a:p>
      </dgm:t>
    </dgm:pt>
    <dgm:pt modelId="{B296480D-3FCE-4893-8382-FC0F09B6CDCD}" type="pres">
      <dgm:prSet presAssocID="{19D8B120-6846-4256-B4A8-887041330547}" presName="hierRoot2" presStyleCnt="0">
        <dgm:presLayoutVars>
          <dgm:hierBranch val="init"/>
        </dgm:presLayoutVars>
      </dgm:prSet>
      <dgm:spPr/>
    </dgm:pt>
    <dgm:pt modelId="{4003B6D1-2710-4EF4-9FEA-39C83524BD4F}" type="pres">
      <dgm:prSet presAssocID="{19D8B120-6846-4256-B4A8-887041330547}" presName="rootComposite" presStyleCnt="0"/>
      <dgm:spPr/>
    </dgm:pt>
    <dgm:pt modelId="{92C56A28-FD26-46F0-8473-E7C6698433B7}" type="pres">
      <dgm:prSet presAssocID="{19D8B120-6846-4256-B4A8-887041330547}" presName="rootText" presStyleLbl="node2" presStyleIdx="1" presStyleCnt="3" custScaleX="225412" custScaleY="908535">
        <dgm:presLayoutVars>
          <dgm:chPref val="3"/>
        </dgm:presLayoutVars>
      </dgm:prSet>
      <dgm:spPr/>
      <dgm:t>
        <a:bodyPr/>
        <a:lstStyle/>
        <a:p>
          <a:endParaRPr lang="zh-CN" altLang="en-US"/>
        </a:p>
      </dgm:t>
    </dgm:pt>
    <dgm:pt modelId="{520C1F4E-FCAD-4AF2-8E87-7300EA915679}" type="pres">
      <dgm:prSet presAssocID="{19D8B120-6846-4256-B4A8-887041330547}" presName="rootConnector" presStyleLbl="node2" presStyleIdx="1" presStyleCnt="3"/>
      <dgm:spPr/>
      <dgm:t>
        <a:bodyPr/>
        <a:lstStyle/>
        <a:p>
          <a:endParaRPr lang="zh-CN" altLang="en-US"/>
        </a:p>
      </dgm:t>
    </dgm:pt>
    <dgm:pt modelId="{21C6D09D-3164-4227-8871-3AC26C922E4D}" type="pres">
      <dgm:prSet presAssocID="{19D8B120-6846-4256-B4A8-887041330547}" presName="hierChild4" presStyleCnt="0"/>
      <dgm:spPr/>
    </dgm:pt>
    <dgm:pt modelId="{C115CE2F-7ADC-4F7B-90C5-C39CE83D05A5}" type="pres">
      <dgm:prSet presAssocID="{D4A72C6C-5CC0-436F-8F11-7DC782B43468}" presName="Name64" presStyleLbl="parChTrans1D3" presStyleIdx="1" presStyleCnt="9"/>
      <dgm:spPr/>
      <dgm:t>
        <a:bodyPr/>
        <a:lstStyle/>
        <a:p>
          <a:endParaRPr lang="zh-CN" altLang="en-US"/>
        </a:p>
      </dgm:t>
    </dgm:pt>
    <dgm:pt modelId="{B6201FB0-C046-41DD-B194-CB157B60661E}" type="pres">
      <dgm:prSet presAssocID="{02B61AE2-B2C5-44B3-A5A4-2E6ACB791502}" presName="hierRoot2" presStyleCnt="0">
        <dgm:presLayoutVars>
          <dgm:hierBranch val="init"/>
        </dgm:presLayoutVars>
      </dgm:prSet>
      <dgm:spPr/>
    </dgm:pt>
    <dgm:pt modelId="{5C83E7DC-0437-4D3A-951A-B1FD34F7A015}" type="pres">
      <dgm:prSet presAssocID="{02B61AE2-B2C5-44B3-A5A4-2E6ACB791502}" presName="rootComposite" presStyleCnt="0"/>
      <dgm:spPr/>
    </dgm:pt>
    <dgm:pt modelId="{5B651776-AAB8-4A28-B245-D4AFDC1DAA66}" type="pres">
      <dgm:prSet presAssocID="{02B61AE2-B2C5-44B3-A5A4-2E6ACB791502}" presName="rootText" presStyleLbl="node3" presStyleIdx="1" presStyleCnt="9" custScaleX="1496602" custScaleY="201413">
        <dgm:presLayoutVars>
          <dgm:chPref val="3"/>
        </dgm:presLayoutVars>
      </dgm:prSet>
      <dgm:spPr/>
      <dgm:t>
        <a:bodyPr/>
        <a:lstStyle/>
        <a:p>
          <a:endParaRPr lang="zh-CN" altLang="en-US"/>
        </a:p>
      </dgm:t>
    </dgm:pt>
    <dgm:pt modelId="{44A8B970-872E-4950-888F-AA8B4B5DBC43}" type="pres">
      <dgm:prSet presAssocID="{02B61AE2-B2C5-44B3-A5A4-2E6ACB791502}" presName="rootConnector" presStyleLbl="node3" presStyleIdx="1" presStyleCnt="9"/>
      <dgm:spPr/>
      <dgm:t>
        <a:bodyPr/>
        <a:lstStyle/>
        <a:p>
          <a:endParaRPr lang="zh-CN" altLang="en-US"/>
        </a:p>
      </dgm:t>
    </dgm:pt>
    <dgm:pt modelId="{DDC5CDF4-F4C1-4E14-8D62-6C124F4A12BA}" type="pres">
      <dgm:prSet presAssocID="{02B61AE2-B2C5-44B3-A5A4-2E6ACB791502}" presName="hierChild4" presStyleCnt="0"/>
      <dgm:spPr/>
    </dgm:pt>
    <dgm:pt modelId="{DFA16388-91FA-4553-9184-21B828BF5BB5}" type="pres">
      <dgm:prSet presAssocID="{02B61AE2-B2C5-44B3-A5A4-2E6ACB791502}" presName="hierChild5" presStyleCnt="0"/>
      <dgm:spPr/>
    </dgm:pt>
    <dgm:pt modelId="{AB20934F-3686-4825-B988-7E84EBEE4364}" type="pres">
      <dgm:prSet presAssocID="{3B736D12-15AF-44B7-B247-C543D22BCF61}" presName="Name64" presStyleLbl="parChTrans1D3" presStyleIdx="2" presStyleCnt="9"/>
      <dgm:spPr/>
      <dgm:t>
        <a:bodyPr/>
        <a:lstStyle/>
        <a:p>
          <a:endParaRPr lang="zh-CN" altLang="en-US"/>
        </a:p>
      </dgm:t>
    </dgm:pt>
    <dgm:pt modelId="{EE433FEB-5745-434D-90E5-853E5E0E0BF4}" type="pres">
      <dgm:prSet presAssocID="{9F9677F7-22A0-4B00-8BF8-B94942669F07}" presName="hierRoot2" presStyleCnt="0">
        <dgm:presLayoutVars>
          <dgm:hierBranch val="init"/>
        </dgm:presLayoutVars>
      </dgm:prSet>
      <dgm:spPr/>
    </dgm:pt>
    <dgm:pt modelId="{49BDA606-60E5-45CA-BE90-D56699933586}" type="pres">
      <dgm:prSet presAssocID="{9F9677F7-22A0-4B00-8BF8-B94942669F07}" presName="rootComposite" presStyleCnt="0"/>
      <dgm:spPr/>
    </dgm:pt>
    <dgm:pt modelId="{83494CC7-02E5-4860-8DFB-0DA8C5D031F1}" type="pres">
      <dgm:prSet presAssocID="{9F9677F7-22A0-4B00-8BF8-B94942669F07}" presName="rootText" presStyleLbl="node3" presStyleIdx="2" presStyleCnt="9" custScaleX="1496803" custScaleY="201413">
        <dgm:presLayoutVars>
          <dgm:chPref val="3"/>
        </dgm:presLayoutVars>
      </dgm:prSet>
      <dgm:spPr/>
      <dgm:t>
        <a:bodyPr/>
        <a:lstStyle/>
        <a:p>
          <a:endParaRPr lang="zh-CN" altLang="en-US"/>
        </a:p>
      </dgm:t>
    </dgm:pt>
    <dgm:pt modelId="{0BE72895-DA76-498C-B03B-5E30997FD3FC}" type="pres">
      <dgm:prSet presAssocID="{9F9677F7-22A0-4B00-8BF8-B94942669F07}" presName="rootConnector" presStyleLbl="node3" presStyleIdx="2" presStyleCnt="9"/>
      <dgm:spPr/>
      <dgm:t>
        <a:bodyPr/>
        <a:lstStyle/>
        <a:p>
          <a:endParaRPr lang="zh-CN" altLang="en-US"/>
        </a:p>
      </dgm:t>
    </dgm:pt>
    <dgm:pt modelId="{F3ED1A7D-F316-4913-9720-1351C30B94B0}" type="pres">
      <dgm:prSet presAssocID="{9F9677F7-22A0-4B00-8BF8-B94942669F07}" presName="hierChild4" presStyleCnt="0"/>
      <dgm:spPr/>
    </dgm:pt>
    <dgm:pt modelId="{88E53804-7A4C-402B-8B1D-226F0A7DBFCB}" type="pres">
      <dgm:prSet presAssocID="{9F9677F7-22A0-4B00-8BF8-B94942669F07}" presName="hierChild5" presStyleCnt="0"/>
      <dgm:spPr/>
    </dgm:pt>
    <dgm:pt modelId="{C489A1F6-EFCD-4564-96EC-21CE9A82E04B}" type="pres">
      <dgm:prSet presAssocID="{8A81C030-2AEC-477E-BC9E-7DAA57D8D6C6}" presName="Name64" presStyleLbl="parChTrans1D3" presStyleIdx="3" presStyleCnt="9"/>
      <dgm:spPr/>
      <dgm:t>
        <a:bodyPr/>
        <a:lstStyle/>
        <a:p>
          <a:endParaRPr lang="zh-CN" altLang="en-US"/>
        </a:p>
      </dgm:t>
    </dgm:pt>
    <dgm:pt modelId="{CA018F6D-E60F-4EC3-B4A3-E2F1477F83AF}" type="pres">
      <dgm:prSet presAssocID="{0412AC0C-6961-49EC-93DE-5DB336C57837}" presName="hierRoot2" presStyleCnt="0">
        <dgm:presLayoutVars>
          <dgm:hierBranch val="init"/>
        </dgm:presLayoutVars>
      </dgm:prSet>
      <dgm:spPr/>
    </dgm:pt>
    <dgm:pt modelId="{EF463A96-9EE5-44D3-9403-C64B6F1D3F8F}" type="pres">
      <dgm:prSet presAssocID="{0412AC0C-6961-49EC-93DE-5DB336C57837}" presName="rootComposite" presStyleCnt="0"/>
      <dgm:spPr/>
    </dgm:pt>
    <dgm:pt modelId="{AAE6DF10-8A6D-4D90-A3CC-2303FF82B0A5}" type="pres">
      <dgm:prSet presAssocID="{0412AC0C-6961-49EC-93DE-5DB336C57837}" presName="rootText" presStyleLbl="node3" presStyleIdx="3" presStyleCnt="9" custScaleX="1496803" custScaleY="201413">
        <dgm:presLayoutVars>
          <dgm:chPref val="3"/>
        </dgm:presLayoutVars>
      </dgm:prSet>
      <dgm:spPr/>
      <dgm:t>
        <a:bodyPr/>
        <a:lstStyle/>
        <a:p>
          <a:endParaRPr lang="zh-CN" altLang="en-US"/>
        </a:p>
      </dgm:t>
    </dgm:pt>
    <dgm:pt modelId="{47D80736-CADB-4E5E-BC5B-08D8FCA54DC7}" type="pres">
      <dgm:prSet presAssocID="{0412AC0C-6961-49EC-93DE-5DB336C57837}" presName="rootConnector" presStyleLbl="node3" presStyleIdx="3" presStyleCnt="9"/>
      <dgm:spPr/>
      <dgm:t>
        <a:bodyPr/>
        <a:lstStyle/>
        <a:p>
          <a:endParaRPr lang="zh-CN" altLang="en-US"/>
        </a:p>
      </dgm:t>
    </dgm:pt>
    <dgm:pt modelId="{DA73C8DE-6585-43FD-A637-40AA0C3E7B4E}" type="pres">
      <dgm:prSet presAssocID="{0412AC0C-6961-49EC-93DE-5DB336C57837}" presName="hierChild4" presStyleCnt="0"/>
      <dgm:spPr/>
    </dgm:pt>
    <dgm:pt modelId="{BF470AE9-49FF-4316-94DB-3BB248C4022D}" type="pres">
      <dgm:prSet presAssocID="{0412AC0C-6961-49EC-93DE-5DB336C57837}" presName="hierChild5" presStyleCnt="0"/>
      <dgm:spPr/>
    </dgm:pt>
    <dgm:pt modelId="{9508DBE6-70B2-43BE-A2C2-D820EB1B689D}" type="pres">
      <dgm:prSet presAssocID="{5B8E59FA-969A-4071-A281-84D1A8E04831}" presName="Name64" presStyleLbl="parChTrans1D3" presStyleIdx="4" presStyleCnt="9"/>
      <dgm:spPr/>
      <dgm:t>
        <a:bodyPr/>
        <a:lstStyle/>
        <a:p>
          <a:endParaRPr lang="zh-CN" altLang="en-US"/>
        </a:p>
      </dgm:t>
    </dgm:pt>
    <dgm:pt modelId="{84171651-A158-4223-AA40-62FD54854912}" type="pres">
      <dgm:prSet presAssocID="{AD1976C7-D281-49FE-A90C-4E4620EEE925}" presName="hierRoot2" presStyleCnt="0">
        <dgm:presLayoutVars>
          <dgm:hierBranch val="init"/>
        </dgm:presLayoutVars>
      </dgm:prSet>
      <dgm:spPr/>
    </dgm:pt>
    <dgm:pt modelId="{203B296E-F76C-4FE4-A937-9CA8197E5109}" type="pres">
      <dgm:prSet presAssocID="{AD1976C7-D281-49FE-A90C-4E4620EEE925}" presName="rootComposite" presStyleCnt="0"/>
      <dgm:spPr/>
    </dgm:pt>
    <dgm:pt modelId="{2591C3D3-1564-4EBC-BEF4-E97958D19DCC}" type="pres">
      <dgm:prSet presAssocID="{AD1976C7-D281-49FE-A90C-4E4620EEE925}" presName="rootText" presStyleLbl="node3" presStyleIdx="4" presStyleCnt="9" custScaleX="1496803" custScaleY="201413">
        <dgm:presLayoutVars>
          <dgm:chPref val="3"/>
        </dgm:presLayoutVars>
      </dgm:prSet>
      <dgm:spPr/>
      <dgm:t>
        <a:bodyPr/>
        <a:lstStyle/>
        <a:p>
          <a:endParaRPr lang="zh-CN" altLang="en-US"/>
        </a:p>
      </dgm:t>
    </dgm:pt>
    <dgm:pt modelId="{1A58CD59-8362-4111-BF5B-FD576808F967}" type="pres">
      <dgm:prSet presAssocID="{AD1976C7-D281-49FE-A90C-4E4620EEE925}" presName="rootConnector" presStyleLbl="node3" presStyleIdx="4" presStyleCnt="9"/>
      <dgm:spPr/>
      <dgm:t>
        <a:bodyPr/>
        <a:lstStyle/>
        <a:p>
          <a:endParaRPr lang="zh-CN" altLang="en-US"/>
        </a:p>
      </dgm:t>
    </dgm:pt>
    <dgm:pt modelId="{7E439A58-30EE-4CD7-B01F-B9F3AF94625A}" type="pres">
      <dgm:prSet presAssocID="{AD1976C7-D281-49FE-A90C-4E4620EEE925}" presName="hierChild4" presStyleCnt="0"/>
      <dgm:spPr/>
    </dgm:pt>
    <dgm:pt modelId="{F7BD3D50-02C3-4D2B-8D3B-A1BC310CD70F}" type="pres">
      <dgm:prSet presAssocID="{AD1976C7-D281-49FE-A90C-4E4620EEE925}" presName="hierChild5" presStyleCnt="0"/>
      <dgm:spPr/>
    </dgm:pt>
    <dgm:pt modelId="{4822958B-A32A-4847-8025-C72E7A3E3F82}" type="pres">
      <dgm:prSet presAssocID="{0E2C73A5-8A60-4CB8-9347-8086C508A792}" presName="Name64" presStyleLbl="parChTrans1D3" presStyleIdx="5" presStyleCnt="9"/>
      <dgm:spPr/>
      <dgm:t>
        <a:bodyPr/>
        <a:lstStyle/>
        <a:p>
          <a:endParaRPr lang="zh-CN" altLang="en-US"/>
        </a:p>
      </dgm:t>
    </dgm:pt>
    <dgm:pt modelId="{E0A1FFF0-C85F-4343-AE6A-BC2D3045F988}" type="pres">
      <dgm:prSet presAssocID="{57CD9517-A0F4-4FB5-9108-038B218BCAE2}" presName="hierRoot2" presStyleCnt="0">
        <dgm:presLayoutVars>
          <dgm:hierBranch val="init"/>
        </dgm:presLayoutVars>
      </dgm:prSet>
      <dgm:spPr/>
    </dgm:pt>
    <dgm:pt modelId="{169712DE-4767-45DF-9D2B-DFF678D68C09}" type="pres">
      <dgm:prSet presAssocID="{57CD9517-A0F4-4FB5-9108-038B218BCAE2}" presName="rootComposite" presStyleCnt="0"/>
      <dgm:spPr/>
    </dgm:pt>
    <dgm:pt modelId="{037C6932-18F9-4AA9-BCCD-C7265CE21719}" type="pres">
      <dgm:prSet presAssocID="{57CD9517-A0F4-4FB5-9108-038B218BCAE2}" presName="rootText" presStyleLbl="node3" presStyleIdx="5" presStyleCnt="9" custScaleX="1496803" custScaleY="201413">
        <dgm:presLayoutVars>
          <dgm:chPref val="3"/>
        </dgm:presLayoutVars>
      </dgm:prSet>
      <dgm:spPr/>
      <dgm:t>
        <a:bodyPr/>
        <a:lstStyle/>
        <a:p>
          <a:endParaRPr lang="zh-CN" altLang="en-US"/>
        </a:p>
      </dgm:t>
    </dgm:pt>
    <dgm:pt modelId="{752C63BB-0B91-4412-80F5-95F190961CA0}" type="pres">
      <dgm:prSet presAssocID="{57CD9517-A0F4-4FB5-9108-038B218BCAE2}" presName="rootConnector" presStyleLbl="node3" presStyleIdx="5" presStyleCnt="9"/>
      <dgm:spPr/>
      <dgm:t>
        <a:bodyPr/>
        <a:lstStyle/>
        <a:p>
          <a:endParaRPr lang="zh-CN" altLang="en-US"/>
        </a:p>
      </dgm:t>
    </dgm:pt>
    <dgm:pt modelId="{9BFDA44A-0B3F-456A-AF57-B3283DD4F655}" type="pres">
      <dgm:prSet presAssocID="{57CD9517-A0F4-4FB5-9108-038B218BCAE2}" presName="hierChild4" presStyleCnt="0"/>
      <dgm:spPr/>
    </dgm:pt>
    <dgm:pt modelId="{4E3132CB-74D0-4878-A03A-76EBFB5B0BD1}" type="pres">
      <dgm:prSet presAssocID="{57CD9517-A0F4-4FB5-9108-038B218BCAE2}" presName="hierChild5" presStyleCnt="0"/>
      <dgm:spPr/>
    </dgm:pt>
    <dgm:pt modelId="{2CEFAC44-1ECF-4BAF-BDCE-942E0337F10C}" type="pres">
      <dgm:prSet presAssocID="{9B6FBA27-9A53-45E8-AF26-52813308FD0E}" presName="Name64" presStyleLbl="parChTrans1D3" presStyleIdx="6" presStyleCnt="9"/>
      <dgm:spPr/>
    </dgm:pt>
    <dgm:pt modelId="{15F49A39-E195-4303-B790-C5F42250D458}" type="pres">
      <dgm:prSet presAssocID="{CA871BBD-5BAD-435C-8856-FC7136D622B1}" presName="hierRoot2" presStyleCnt="0">
        <dgm:presLayoutVars>
          <dgm:hierBranch val="init"/>
        </dgm:presLayoutVars>
      </dgm:prSet>
      <dgm:spPr/>
    </dgm:pt>
    <dgm:pt modelId="{19401F6A-BC99-4D12-8290-935EE009A0D0}" type="pres">
      <dgm:prSet presAssocID="{CA871BBD-5BAD-435C-8856-FC7136D622B1}" presName="rootComposite" presStyleCnt="0"/>
      <dgm:spPr/>
    </dgm:pt>
    <dgm:pt modelId="{1E9ADCB2-A3FC-4842-A807-0D0AC97F2225}" type="pres">
      <dgm:prSet presAssocID="{CA871BBD-5BAD-435C-8856-FC7136D622B1}" presName="rootText" presStyleLbl="node3" presStyleIdx="6" presStyleCnt="9" custScaleX="1496803" custScaleY="201413">
        <dgm:presLayoutVars>
          <dgm:chPref val="3"/>
        </dgm:presLayoutVars>
      </dgm:prSet>
      <dgm:spPr/>
      <dgm:t>
        <a:bodyPr/>
        <a:lstStyle/>
        <a:p>
          <a:endParaRPr lang="zh-CN" altLang="en-US"/>
        </a:p>
      </dgm:t>
    </dgm:pt>
    <dgm:pt modelId="{BDDE7156-B19E-4BDF-A886-FC48860CA274}" type="pres">
      <dgm:prSet presAssocID="{CA871BBD-5BAD-435C-8856-FC7136D622B1}" presName="rootConnector" presStyleLbl="node3" presStyleIdx="6" presStyleCnt="9"/>
      <dgm:spPr/>
      <dgm:t>
        <a:bodyPr/>
        <a:lstStyle/>
        <a:p>
          <a:endParaRPr lang="zh-CN" altLang="en-US"/>
        </a:p>
      </dgm:t>
    </dgm:pt>
    <dgm:pt modelId="{9B97A742-968D-450B-8A58-BDECD87B25CF}" type="pres">
      <dgm:prSet presAssocID="{CA871BBD-5BAD-435C-8856-FC7136D622B1}" presName="hierChild4" presStyleCnt="0"/>
      <dgm:spPr/>
    </dgm:pt>
    <dgm:pt modelId="{830C0A9F-1706-4269-894B-67B26E4A1D8F}" type="pres">
      <dgm:prSet presAssocID="{CA871BBD-5BAD-435C-8856-FC7136D622B1}" presName="hierChild5" presStyleCnt="0"/>
      <dgm:spPr/>
    </dgm:pt>
    <dgm:pt modelId="{D1D3350D-2394-40A0-9AED-048AD8E264DE}" type="pres">
      <dgm:prSet presAssocID="{19D8B120-6846-4256-B4A8-887041330547}" presName="hierChild5" presStyleCnt="0"/>
      <dgm:spPr/>
    </dgm:pt>
    <dgm:pt modelId="{B91E6F14-4105-4808-84F8-C0B830D8D356}" type="pres">
      <dgm:prSet presAssocID="{3FCD90CC-788A-466F-946C-C7810658F3F1}" presName="Name64" presStyleLbl="parChTrans1D2" presStyleIdx="2" presStyleCnt="3"/>
      <dgm:spPr/>
      <dgm:t>
        <a:bodyPr/>
        <a:lstStyle/>
        <a:p>
          <a:endParaRPr lang="zh-CN" altLang="en-US"/>
        </a:p>
      </dgm:t>
    </dgm:pt>
    <dgm:pt modelId="{CA41C460-FFB0-4A37-B813-F0C8359A770C}" type="pres">
      <dgm:prSet presAssocID="{B4BEE080-F290-4AA0-8F8C-E1B42B6DCFBC}" presName="hierRoot2" presStyleCnt="0">
        <dgm:presLayoutVars>
          <dgm:hierBranch val="init"/>
        </dgm:presLayoutVars>
      </dgm:prSet>
      <dgm:spPr/>
    </dgm:pt>
    <dgm:pt modelId="{D5D41381-905D-499E-8116-C5428C2A5F1A}" type="pres">
      <dgm:prSet presAssocID="{B4BEE080-F290-4AA0-8F8C-E1B42B6DCFBC}" presName="rootComposite" presStyleCnt="0"/>
      <dgm:spPr/>
    </dgm:pt>
    <dgm:pt modelId="{80963086-CB83-4C60-9F3F-609543941E4D}" type="pres">
      <dgm:prSet presAssocID="{B4BEE080-F290-4AA0-8F8C-E1B42B6DCFBC}" presName="rootText" presStyleLbl="node2" presStyleIdx="2" presStyleCnt="3" custScaleX="225412" custScaleY="490098">
        <dgm:presLayoutVars>
          <dgm:chPref val="3"/>
        </dgm:presLayoutVars>
      </dgm:prSet>
      <dgm:spPr/>
      <dgm:t>
        <a:bodyPr/>
        <a:lstStyle/>
        <a:p>
          <a:endParaRPr lang="zh-CN" altLang="en-US"/>
        </a:p>
      </dgm:t>
    </dgm:pt>
    <dgm:pt modelId="{5C34149E-533B-4784-9159-99A966206245}" type="pres">
      <dgm:prSet presAssocID="{B4BEE080-F290-4AA0-8F8C-E1B42B6DCFBC}" presName="rootConnector" presStyleLbl="node2" presStyleIdx="2" presStyleCnt="3"/>
      <dgm:spPr/>
      <dgm:t>
        <a:bodyPr/>
        <a:lstStyle/>
        <a:p>
          <a:endParaRPr lang="zh-CN" altLang="en-US"/>
        </a:p>
      </dgm:t>
    </dgm:pt>
    <dgm:pt modelId="{0AB0A2A1-4006-4F84-8535-42A784A9728E}" type="pres">
      <dgm:prSet presAssocID="{B4BEE080-F290-4AA0-8F8C-E1B42B6DCFBC}" presName="hierChild4" presStyleCnt="0"/>
      <dgm:spPr/>
    </dgm:pt>
    <dgm:pt modelId="{2D283008-9A3F-4F9B-8631-113AB0399C36}" type="pres">
      <dgm:prSet presAssocID="{0A0B3D2F-46F2-4EBA-8C10-703C4811EFC4}" presName="Name64" presStyleLbl="parChTrans1D3" presStyleIdx="7" presStyleCnt="9"/>
      <dgm:spPr/>
      <dgm:t>
        <a:bodyPr/>
        <a:lstStyle/>
        <a:p>
          <a:endParaRPr lang="zh-CN" altLang="en-US"/>
        </a:p>
      </dgm:t>
    </dgm:pt>
    <dgm:pt modelId="{CA146323-93E7-48D3-B9DF-D40396273CB2}" type="pres">
      <dgm:prSet presAssocID="{48DAB7D3-8680-43ED-A5D5-455604FB3BB0}" presName="hierRoot2" presStyleCnt="0">
        <dgm:presLayoutVars>
          <dgm:hierBranch val="init"/>
        </dgm:presLayoutVars>
      </dgm:prSet>
      <dgm:spPr/>
    </dgm:pt>
    <dgm:pt modelId="{5DFCBC35-F177-4A77-B2EF-56F60A0667DE}" type="pres">
      <dgm:prSet presAssocID="{48DAB7D3-8680-43ED-A5D5-455604FB3BB0}" presName="rootComposite" presStyleCnt="0"/>
      <dgm:spPr/>
    </dgm:pt>
    <dgm:pt modelId="{4461E7D6-B7B3-48FC-8648-0FD10B2D0917}" type="pres">
      <dgm:prSet presAssocID="{48DAB7D3-8680-43ED-A5D5-455604FB3BB0}" presName="rootText" presStyleLbl="node3" presStyleIdx="7" presStyleCnt="9" custScaleX="1496803" custScaleY="200460">
        <dgm:presLayoutVars>
          <dgm:chPref val="3"/>
        </dgm:presLayoutVars>
      </dgm:prSet>
      <dgm:spPr/>
      <dgm:t>
        <a:bodyPr/>
        <a:lstStyle/>
        <a:p>
          <a:endParaRPr lang="zh-CN" altLang="en-US"/>
        </a:p>
      </dgm:t>
    </dgm:pt>
    <dgm:pt modelId="{BF536981-7361-45A5-9AA1-C6A62CE53B3D}" type="pres">
      <dgm:prSet presAssocID="{48DAB7D3-8680-43ED-A5D5-455604FB3BB0}" presName="rootConnector" presStyleLbl="node3" presStyleIdx="7" presStyleCnt="9"/>
      <dgm:spPr/>
      <dgm:t>
        <a:bodyPr/>
        <a:lstStyle/>
        <a:p>
          <a:endParaRPr lang="zh-CN" altLang="en-US"/>
        </a:p>
      </dgm:t>
    </dgm:pt>
    <dgm:pt modelId="{C5E4CA37-8458-4EDE-B273-DF1963AE8040}" type="pres">
      <dgm:prSet presAssocID="{48DAB7D3-8680-43ED-A5D5-455604FB3BB0}" presName="hierChild4" presStyleCnt="0"/>
      <dgm:spPr/>
    </dgm:pt>
    <dgm:pt modelId="{9CE5B617-9103-4E97-9525-8B6382596BB1}" type="pres">
      <dgm:prSet presAssocID="{48DAB7D3-8680-43ED-A5D5-455604FB3BB0}" presName="hierChild5" presStyleCnt="0"/>
      <dgm:spPr/>
    </dgm:pt>
    <dgm:pt modelId="{077847FB-AC2A-4785-8376-9E59E7B644F6}" type="pres">
      <dgm:prSet presAssocID="{A60BF0E6-ACAC-446D-8917-D4174AEDFA81}" presName="Name64" presStyleLbl="parChTrans1D3" presStyleIdx="8" presStyleCnt="9"/>
      <dgm:spPr/>
      <dgm:t>
        <a:bodyPr/>
        <a:lstStyle/>
        <a:p>
          <a:endParaRPr lang="zh-CN" altLang="en-US"/>
        </a:p>
      </dgm:t>
    </dgm:pt>
    <dgm:pt modelId="{0FE43DEB-5700-40E4-BC73-F4D32341042D}" type="pres">
      <dgm:prSet presAssocID="{7F0B44A1-DC51-4331-8750-C79B459A22D4}" presName="hierRoot2" presStyleCnt="0">
        <dgm:presLayoutVars>
          <dgm:hierBranch val="init"/>
        </dgm:presLayoutVars>
      </dgm:prSet>
      <dgm:spPr/>
    </dgm:pt>
    <dgm:pt modelId="{58BC7DD9-98F7-415C-8ADC-09113D200560}" type="pres">
      <dgm:prSet presAssocID="{7F0B44A1-DC51-4331-8750-C79B459A22D4}" presName="rootComposite" presStyleCnt="0"/>
      <dgm:spPr/>
    </dgm:pt>
    <dgm:pt modelId="{1F01CF7C-2496-44C3-A631-EFF8E70E02DC}" type="pres">
      <dgm:prSet presAssocID="{7F0B44A1-DC51-4331-8750-C79B459A22D4}" presName="rootText" presStyleLbl="node3" presStyleIdx="8" presStyleCnt="9" custScaleX="1496803" custScaleY="891748">
        <dgm:presLayoutVars>
          <dgm:chPref val="3"/>
        </dgm:presLayoutVars>
      </dgm:prSet>
      <dgm:spPr/>
      <dgm:t>
        <a:bodyPr/>
        <a:lstStyle/>
        <a:p>
          <a:endParaRPr lang="zh-CN" altLang="en-US"/>
        </a:p>
      </dgm:t>
    </dgm:pt>
    <dgm:pt modelId="{EB217146-3858-46B9-BEDA-17F58E04AAD9}" type="pres">
      <dgm:prSet presAssocID="{7F0B44A1-DC51-4331-8750-C79B459A22D4}" presName="rootConnector" presStyleLbl="node3" presStyleIdx="8" presStyleCnt="9"/>
      <dgm:spPr/>
      <dgm:t>
        <a:bodyPr/>
        <a:lstStyle/>
        <a:p>
          <a:endParaRPr lang="zh-CN" altLang="en-US"/>
        </a:p>
      </dgm:t>
    </dgm:pt>
    <dgm:pt modelId="{A09863D9-686E-4E8D-8118-A5E6B4E56D7E}" type="pres">
      <dgm:prSet presAssocID="{7F0B44A1-DC51-4331-8750-C79B459A22D4}" presName="hierChild4" presStyleCnt="0"/>
      <dgm:spPr/>
    </dgm:pt>
    <dgm:pt modelId="{2E1C4A12-0370-489C-8DBF-0A92E78A84CA}" type="pres">
      <dgm:prSet presAssocID="{7F0B44A1-DC51-4331-8750-C79B459A22D4}" presName="hierChild5" presStyleCnt="0"/>
      <dgm:spPr/>
    </dgm:pt>
    <dgm:pt modelId="{9A9CFA14-8464-441D-BB2C-6810F1D0AB53}" type="pres">
      <dgm:prSet presAssocID="{B4BEE080-F290-4AA0-8F8C-E1B42B6DCFBC}" presName="hierChild5" presStyleCnt="0"/>
      <dgm:spPr/>
    </dgm:pt>
    <dgm:pt modelId="{F5763B42-6198-4E71-88B6-007C52B909B5}" type="pres">
      <dgm:prSet presAssocID="{6395A4C0-73F6-4BD7-BE4E-BEC4D091933B}" presName="hierChild3" presStyleCnt="0"/>
      <dgm:spPr/>
      <dgm:t>
        <a:bodyPr/>
        <a:lstStyle/>
        <a:p>
          <a:endParaRPr lang="zh-CN" altLang="en-US"/>
        </a:p>
      </dgm:t>
    </dgm:pt>
  </dgm:ptLst>
  <dgm:cxnLst>
    <dgm:cxn modelId="{BABD5E5E-5237-45FB-9700-B3DB058A129B}" type="presOf" srcId="{D4A72C6C-5CC0-436F-8F11-7DC782B43468}" destId="{C115CE2F-7ADC-4F7B-90C5-C39CE83D05A5}" srcOrd="0" destOrd="0" presId="urn:microsoft.com/office/officeart/2009/3/layout/HorizontalOrganizationChart"/>
    <dgm:cxn modelId="{80A7D833-2024-4EF0-ACE6-C59B7856AF67}" srcId="{B4BEE080-F290-4AA0-8F8C-E1B42B6DCFBC}" destId="{48DAB7D3-8680-43ED-A5D5-455604FB3BB0}" srcOrd="0" destOrd="0" parTransId="{0A0B3D2F-46F2-4EBA-8C10-703C4811EFC4}" sibTransId="{8AF55441-13A4-4C50-9895-609C3C148C31}"/>
    <dgm:cxn modelId="{C144EEA5-ABB0-41A0-BE22-3D84FAFBB63C}" type="presOf" srcId="{02B61AE2-B2C5-44B3-A5A4-2E6ACB791502}" destId="{5B651776-AAB8-4A28-B245-D4AFDC1DAA66}" srcOrd="0" destOrd="0" presId="urn:microsoft.com/office/officeart/2009/3/layout/HorizontalOrganizationChart"/>
    <dgm:cxn modelId="{C3661168-ACDA-4E33-836B-931889E03F36}" type="presOf" srcId="{48DAB7D3-8680-43ED-A5D5-455604FB3BB0}" destId="{4461E7D6-B7B3-48FC-8648-0FD10B2D0917}" srcOrd="0" destOrd="0" presId="urn:microsoft.com/office/officeart/2009/3/layout/HorizontalOrganizationChart"/>
    <dgm:cxn modelId="{D8B399F6-07F2-4750-AD3F-0B32DFF93E0A}" type="presOf" srcId="{6395A4C0-73F6-4BD7-BE4E-BEC4D091933B}" destId="{3B461DA5-C5AD-473B-BE1D-C48025597C37}" srcOrd="0" destOrd="0" presId="urn:microsoft.com/office/officeart/2009/3/layout/HorizontalOrganizationChart"/>
    <dgm:cxn modelId="{FD612751-F07B-435F-845D-85E373BB58EF}" type="presOf" srcId="{57CD9517-A0F4-4FB5-9108-038B218BCAE2}" destId="{752C63BB-0B91-4412-80F5-95F190961CA0}" srcOrd="1" destOrd="0" presId="urn:microsoft.com/office/officeart/2009/3/layout/HorizontalOrganizationChart"/>
    <dgm:cxn modelId="{EF96836A-17D6-40AF-8F22-244775809EAB}" type="presOf" srcId="{48DAB7D3-8680-43ED-A5D5-455604FB3BB0}" destId="{BF536981-7361-45A5-9AA1-C6A62CE53B3D}" srcOrd="1" destOrd="0" presId="urn:microsoft.com/office/officeart/2009/3/layout/HorizontalOrganizationChart"/>
    <dgm:cxn modelId="{26154435-995A-4A82-89F0-109E8698A396}" type="presOf" srcId="{19D8B120-6846-4256-B4A8-887041330547}" destId="{92C56A28-FD26-46F0-8473-E7C6698433B7}" srcOrd="0" destOrd="0" presId="urn:microsoft.com/office/officeart/2009/3/layout/HorizontalOrganizationChart"/>
    <dgm:cxn modelId="{D6A996D4-F9D1-4604-A03C-55DD4B7BFDAD}" type="presOf" srcId="{C9C3C87E-AB0A-46C1-8D2E-97D247E46E2A}" destId="{4794AEA7-7F4F-4ABC-B96F-8561E11BE176}" srcOrd="0" destOrd="0" presId="urn:microsoft.com/office/officeart/2009/3/layout/HorizontalOrganizationChart"/>
    <dgm:cxn modelId="{A3D5702C-CC5F-456F-AAD8-C0EE0592FCBE}" type="presOf" srcId="{0412AC0C-6961-49EC-93DE-5DB336C57837}" destId="{AAE6DF10-8A6D-4D90-A3CC-2303FF82B0A5}" srcOrd="0" destOrd="0" presId="urn:microsoft.com/office/officeart/2009/3/layout/HorizontalOrganizationChart"/>
    <dgm:cxn modelId="{AB7D6B90-7DB9-4B3A-93D6-8B0DDEA351B7}" type="presOf" srcId="{6395A4C0-73F6-4BD7-BE4E-BEC4D091933B}" destId="{5C71EA66-D47B-4263-8A24-67B6A9469AD0}" srcOrd="1" destOrd="0" presId="urn:microsoft.com/office/officeart/2009/3/layout/HorizontalOrganizationChart"/>
    <dgm:cxn modelId="{0BED55EF-6A3B-4B76-A3CA-21E3638C32E2}" srcId="{19D8B120-6846-4256-B4A8-887041330547}" destId="{CA871BBD-5BAD-435C-8856-FC7136D622B1}" srcOrd="5" destOrd="0" parTransId="{9B6FBA27-9A53-45E8-AF26-52813308FD0E}" sibTransId="{646912B5-AE6B-4542-BEB9-D38341754E42}"/>
    <dgm:cxn modelId="{B77A7AB1-56CB-4685-A065-49616929AB5A}" type="presOf" srcId="{5B8E59FA-969A-4071-A281-84D1A8E04831}" destId="{9508DBE6-70B2-43BE-A2C2-D820EB1B689D}" srcOrd="0" destOrd="0" presId="urn:microsoft.com/office/officeart/2009/3/layout/HorizontalOrganizationChart"/>
    <dgm:cxn modelId="{9C21CFB5-9749-4B6D-AF3C-C70B84A6A2FD}" type="presOf" srcId="{AD1976C7-D281-49FE-A90C-4E4620EEE925}" destId="{2591C3D3-1564-4EBC-BEF4-E97958D19DCC}" srcOrd="0" destOrd="0" presId="urn:microsoft.com/office/officeart/2009/3/layout/HorizontalOrganizationChart"/>
    <dgm:cxn modelId="{98A1801D-60E4-486B-95A1-C00302264239}" srcId="{19D8B120-6846-4256-B4A8-887041330547}" destId="{02B61AE2-B2C5-44B3-A5A4-2E6ACB791502}" srcOrd="0" destOrd="0" parTransId="{D4A72C6C-5CC0-436F-8F11-7DC782B43468}" sibTransId="{D3D9070C-002D-47E6-B468-8D03439E31C3}"/>
    <dgm:cxn modelId="{AF34F07D-99C4-4D1D-9858-F9350F818489}" type="presOf" srcId="{9F9677F7-22A0-4B00-8BF8-B94942669F07}" destId="{83494CC7-02E5-4860-8DFB-0DA8C5D031F1}" srcOrd="0" destOrd="0" presId="urn:microsoft.com/office/officeart/2009/3/layout/HorizontalOrganizationChart"/>
    <dgm:cxn modelId="{4C12BA58-9495-44F2-93EC-F48FD76DD88F}" type="presOf" srcId="{3FCD90CC-788A-466F-946C-C7810658F3F1}" destId="{B91E6F14-4105-4808-84F8-C0B830D8D356}" srcOrd="0" destOrd="0" presId="urn:microsoft.com/office/officeart/2009/3/layout/HorizontalOrganizationChart"/>
    <dgm:cxn modelId="{382350B6-47C1-4A00-889F-670E98FCD559}" type="presOf" srcId="{19D8B120-6846-4256-B4A8-887041330547}" destId="{520C1F4E-FCAD-4AF2-8E87-7300EA915679}" srcOrd="1" destOrd="0" presId="urn:microsoft.com/office/officeart/2009/3/layout/HorizontalOrganizationChart"/>
    <dgm:cxn modelId="{EEEFFDF5-CFB0-4F32-90B7-23A553FF5995}" type="presOf" srcId="{B4BEE080-F290-4AA0-8F8C-E1B42B6DCFBC}" destId="{5C34149E-533B-4784-9159-99A966206245}" srcOrd="1" destOrd="0" presId="urn:microsoft.com/office/officeart/2009/3/layout/HorizontalOrganizationChart"/>
    <dgm:cxn modelId="{D53E7604-64FA-4E42-B909-99B8D0FFF230}" type="presOf" srcId="{9B6FBA27-9A53-45E8-AF26-52813308FD0E}" destId="{2CEFAC44-1ECF-4BAF-BDCE-942E0337F10C}" srcOrd="0" destOrd="0" presId="urn:microsoft.com/office/officeart/2009/3/layout/HorizontalOrganizationChart"/>
    <dgm:cxn modelId="{9863BE76-01FC-46F4-A409-DE8D295B4A01}" type="presOf" srcId="{7F0B44A1-DC51-4331-8750-C79B459A22D4}" destId="{EB217146-3858-46B9-BEDA-17F58E04AAD9}" srcOrd="1" destOrd="0" presId="urn:microsoft.com/office/officeart/2009/3/layout/HorizontalOrganizationChart"/>
    <dgm:cxn modelId="{036BF8CF-B601-4A76-B683-D1E10477A3A4}" srcId="{6395A4C0-73F6-4BD7-BE4E-BEC4D091933B}" destId="{B4BEE080-F290-4AA0-8F8C-E1B42B6DCFBC}" srcOrd="2" destOrd="0" parTransId="{3FCD90CC-788A-466F-946C-C7810658F3F1}" sibTransId="{7D5F3705-A1F5-485B-BA12-4DB2E52AFFAC}"/>
    <dgm:cxn modelId="{F1856E54-3DB5-4F0B-AE64-D9020A141938}" type="presOf" srcId="{3B736D12-15AF-44B7-B247-C543D22BCF61}" destId="{AB20934F-3686-4825-B988-7E84EBEE4364}" srcOrd="0" destOrd="0" presId="urn:microsoft.com/office/officeart/2009/3/layout/HorizontalOrganizationChart"/>
    <dgm:cxn modelId="{8B2FA357-EC13-48CA-AE64-8D80F31E78D7}" srcId="{6395A4C0-73F6-4BD7-BE4E-BEC4D091933B}" destId="{E947FBB4-3BE0-45DB-A5DC-FB9A205115EB}" srcOrd="0" destOrd="0" parTransId="{E252E3F8-9FA1-4E59-97B0-12AC3B494447}" sibTransId="{5FD878B5-EA77-4C80-B29F-95ABB21B3020}"/>
    <dgm:cxn modelId="{F658B01A-18C1-4463-BFD3-B7D2DADC947E}" type="presOf" srcId="{C9C3C87E-AB0A-46C1-8D2E-97D247E46E2A}" destId="{460AEB3E-D273-42E6-B883-6AE2C64E932A}" srcOrd="1" destOrd="0" presId="urn:microsoft.com/office/officeart/2009/3/layout/HorizontalOrganizationChart"/>
    <dgm:cxn modelId="{3462F839-2CD1-41FF-AE73-DFCA69B93CEE}" srcId="{BB51AE51-0B81-49FA-99DF-5EB7AE57A44C}" destId="{6395A4C0-73F6-4BD7-BE4E-BEC4D091933B}" srcOrd="0" destOrd="0" parTransId="{DA14E7CA-531C-4F12-AA41-78658A079D4C}" sibTransId="{C97E25E7-4400-4F10-9D76-1F92A6037CFB}"/>
    <dgm:cxn modelId="{4A46A594-4E00-4021-9CC7-55F1EEBEBA56}" type="presOf" srcId="{D5B68F1B-22CC-4329-9A82-26997B2E3EBD}" destId="{D29C1E41-F0A6-4B0B-A7AC-16A7954D8AC2}" srcOrd="0" destOrd="0" presId="urn:microsoft.com/office/officeart/2009/3/layout/HorizontalOrganizationChart"/>
    <dgm:cxn modelId="{4E8766AA-F9F0-478F-8FF4-1409A7723EE1}" type="presOf" srcId="{A60BF0E6-ACAC-446D-8917-D4174AEDFA81}" destId="{077847FB-AC2A-4785-8376-9E59E7B644F6}" srcOrd="0" destOrd="0" presId="urn:microsoft.com/office/officeart/2009/3/layout/HorizontalOrganizationChart"/>
    <dgm:cxn modelId="{576908BF-3922-4C67-82D3-FFE47E84B5B4}" type="presOf" srcId="{8A81C030-2AEC-477E-BC9E-7DAA57D8D6C6}" destId="{C489A1F6-EFCD-4564-96EC-21CE9A82E04B}" srcOrd="0" destOrd="0" presId="urn:microsoft.com/office/officeart/2009/3/layout/HorizontalOrganizationChart"/>
    <dgm:cxn modelId="{C4A6B8BF-CAF9-4187-8397-2BBA35DC17BA}" type="presOf" srcId="{0E2C73A5-8A60-4CB8-9347-8086C508A792}" destId="{4822958B-A32A-4847-8025-C72E7A3E3F82}" srcOrd="0" destOrd="0" presId="urn:microsoft.com/office/officeart/2009/3/layout/HorizontalOrganizationChart"/>
    <dgm:cxn modelId="{49130657-6D83-408D-BA41-E45BFF438FC0}" type="presOf" srcId="{E947FBB4-3BE0-45DB-A5DC-FB9A205115EB}" destId="{F8FE4275-5F21-4581-AEF5-27EEAE48B4D9}" srcOrd="0" destOrd="0" presId="urn:microsoft.com/office/officeart/2009/3/layout/HorizontalOrganizationChart"/>
    <dgm:cxn modelId="{913EC3CF-8989-44A8-8DFD-50FF76E93877}" type="presOf" srcId="{CA871BBD-5BAD-435C-8856-FC7136D622B1}" destId="{1E9ADCB2-A3FC-4842-A807-0D0AC97F2225}" srcOrd="0" destOrd="0" presId="urn:microsoft.com/office/officeart/2009/3/layout/HorizontalOrganizationChart"/>
    <dgm:cxn modelId="{54B7D4C5-9F7C-447B-A312-B9FE6C7C0885}" srcId="{19D8B120-6846-4256-B4A8-887041330547}" destId="{57CD9517-A0F4-4FB5-9108-038B218BCAE2}" srcOrd="4" destOrd="0" parTransId="{0E2C73A5-8A60-4CB8-9347-8086C508A792}" sibTransId="{653490BB-A103-4F37-8FA0-9325DBAF4B6F}"/>
    <dgm:cxn modelId="{F5DB22A4-96FE-4DE0-8E8E-8D22E93A2907}" srcId="{19D8B120-6846-4256-B4A8-887041330547}" destId="{9F9677F7-22A0-4B00-8BF8-B94942669F07}" srcOrd="1" destOrd="0" parTransId="{3B736D12-15AF-44B7-B247-C543D22BCF61}" sibTransId="{734F4350-47C9-4E4D-AD1A-D8098ADD9CAF}"/>
    <dgm:cxn modelId="{B1954A4B-87C3-4E0D-BBEE-292358A6A885}" type="presOf" srcId="{AD1976C7-D281-49FE-A90C-4E4620EEE925}" destId="{1A58CD59-8362-4111-BF5B-FD576808F967}" srcOrd="1" destOrd="0" presId="urn:microsoft.com/office/officeart/2009/3/layout/HorizontalOrganizationChart"/>
    <dgm:cxn modelId="{2F3CE481-C7BB-4E42-B8D4-D72D427D9084}" srcId="{B4BEE080-F290-4AA0-8F8C-E1B42B6DCFBC}" destId="{7F0B44A1-DC51-4331-8750-C79B459A22D4}" srcOrd="1" destOrd="0" parTransId="{A60BF0E6-ACAC-446D-8917-D4174AEDFA81}" sibTransId="{5DA5148F-E038-43EC-BAF5-9F0C8F503D38}"/>
    <dgm:cxn modelId="{F9F71AAC-DD0C-45C4-85EA-8D1428EDE26A}" type="presOf" srcId="{0A0B3D2F-46F2-4EBA-8C10-703C4811EFC4}" destId="{2D283008-9A3F-4F9B-8631-113AB0399C36}" srcOrd="0" destOrd="0" presId="urn:microsoft.com/office/officeart/2009/3/layout/HorizontalOrganizationChart"/>
    <dgm:cxn modelId="{90F8E2A0-627C-49DF-8469-8DC9815B6AF2}" type="presOf" srcId="{57CD9517-A0F4-4FB5-9108-038B218BCAE2}" destId="{037C6932-18F9-4AA9-BCCD-C7265CE21719}" srcOrd="0" destOrd="0" presId="urn:microsoft.com/office/officeart/2009/3/layout/HorizontalOrganizationChart"/>
    <dgm:cxn modelId="{F3B960C2-B1D8-44DD-892C-A9717289E7C7}" srcId="{19D8B120-6846-4256-B4A8-887041330547}" destId="{AD1976C7-D281-49FE-A90C-4E4620EEE925}" srcOrd="3" destOrd="0" parTransId="{5B8E59FA-969A-4071-A281-84D1A8E04831}" sibTransId="{C5F500C6-1EC9-4FB4-9C30-CE078D874C04}"/>
    <dgm:cxn modelId="{6272A226-3632-47E2-8D93-CED12862A014}" type="presOf" srcId="{CA871BBD-5BAD-435C-8856-FC7136D622B1}" destId="{BDDE7156-B19E-4BDF-A886-FC48860CA274}" srcOrd="1" destOrd="0" presId="urn:microsoft.com/office/officeart/2009/3/layout/HorizontalOrganizationChart"/>
    <dgm:cxn modelId="{5D67BC66-80BA-499C-9D3C-3B2DEC525E25}" type="presOf" srcId="{A2F3AAD7-591C-4EAC-81F9-8B5D6BFE833D}" destId="{901B2D31-998A-4E94-8BCF-304E1A1F3A8A}" srcOrd="0" destOrd="0" presId="urn:microsoft.com/office/officeart/2009/3/layout/HorizontalOrganizationChart"/>
    <dgm:cxn modelId="{DA76E1E6-8CED-4A50-9EEE-1B2A4F1370A4}" srcId="{6395A4C0-73F6-4BD7-BE4E-BEC4D091933B}" destId="{19D8B120-6846-4256-B4A8-887041330547}" srcOrd="1" destOrd="0" parTransId="{D5B68F1B-22CC-4329-9A82-26997B2E3EBD}" sibTransId="{6BA0C932-2988-4BB9-8C68-A9BC0298DF1D}"/>
    <dgm:cxn modelId="{27686EC2-E2C9-4604-9673-F2705CC44097}" type="presOf" srcId="{9F9677F7-22A0-4B00-8BF8-B94942669F07}" destId="{0BE72895-DA76-498C-B03B-5E30997FD3FC}" srcOrd="1" destOrd="0" presId="urn:microsoft.com/office/officeart/2009/3/layout/HorizontalOrganizationChart"/>
    <dgm:cxn modelId="{0FDD763F-EE63-4C5C-BCA5-0D331DF1531D}" srcId="{19D8B120-6846-4256-B4A8-887041330547}" destId="{0412AC0C-6961-49EC-93DE-5DB336C57837}" srcOrd="2" destOrd="0" parTransId="{8A81C030-2AEC-477E-BC9E-7DAA57D8D6C6}" sibTransId="{4A29A664-DE78-41CC-B095-295879947201}"/>
    <dgm:cxn modelId="{BEF1C04E-477D-478A-B57A-85FF19659173}" type="presOf" srcId="{7F0B44A1-DC51-4331-8750-C79B459A22D4}" destId="{1F01CF7C-2496-44C3-A631-EFF8E70E02DC}" srcOrd="0" destOrd="0" presId="urn:microsoft.com/office/officeart/2009/3/layout/HorizontalOrganizationChart"/>
    <dgm:cxn modelId="{163A37EE-87F1-4E15-90B5-EEB5F59051A3}" type="presOf" srcId="{BB51AE51-0B81-49FA-99DF-5EB7AE57A44C}" destId="{31455B73-3540-4A97-9584-D0B09FEBE639}" srcOrd="0" destOrd="0" presId="urn:microsoft.com/office/officeart/2009/3/layout/HorizontalOrganizationChart"/>
    <dgm:cxn modelId="{610B962B-9DC7-46F0-A3CB-1C89D449EF5A}" type="presOf" srcId="{B4BEE080-F290-4AA0-8F8C-E1B42B6DCFBC}" destId="{80963086-CB83-4C60-9F3F-609543941E4D}" srcOrd="0" destOrd="0" presId="urn:microsoft.com/office/officeart/2009/3/layout/HorizontalOrganizationChart"/>
    <dgm:cxn modelId="{C3156CF1-8497-40EA-8590-1CB04CEC83DD}" type="presOf" srcId="{E252E3F8-9FA1-4E59-97B0-12AC3B494447}" destId="{30B8774D-27C4-4F81-B260-18AF33967146}" srcOrd="0" destOrd="0" presId="urn:microsoft.com/office/officeart/2009/3/layout/HorizontalOrganizationChart"/>
    <dgm:cxn modelId="{3B2BE5AB-48AB-4F24-A3CA-099FA176E36E}" type="presOf" srcId="{0412AC0C-6961-49EC-93DE-5DB336C57837}" destId="{47D80736-CADB-4E5E-BC5B-08D8FCA54DC7}" srcOrd="1" destOrd="0" presId="urn:microsoft.com/office/officeart/2009/3/layout/HorizontalOrganizationChart"/>
    <dgm:cxn modelId="{F1ACC3BA-0AD6-4DA1-8A69-A86DA71BC17D}" type="presOf" srcId="{02B61AE2-B2C5-44B3-A5A4-2E6ACB791502}" destId="{44A8B970-872E-4950-888F-AA8B4B5DBC43}" srcOrd="1" destOrd="0" presId="urn:microsoft.com/office/officeart/2009/3/layout/HorizontalOrganizationChart"/>
    <dgm:cxn modelId="{E93EDB8A-8048-4930-B216-7F6EF68269B4}" type="presOf" srcId="{E947FBB4-3BE0-45DB-A5DC-FB9A205115EB}" destId="{319D7253-4350-4C4B-A180-FD61D617FF9A}" srcOrd="1" destOrd="0" presId="urn:microsoft.com/office/officeart/2009/3/layout/HorizontalOrganizationChart"/>
    <dgm:cxn modelId="{741E3469-8B9C-4FF0-863E-80A5A48328BC}" srcId="{E947FBB4-3BE0-45DB-A5DC-FB9A205115EB}" destId="{C9C3C87E-AB0A-46C1-8D2E-97D247E46E2A}" srcOrd="0" destOrd="0" parTransId="{A2F3AAD7-591C-4EAC-81F9-8B5D6BFE833D}" sibTransId="{19E054D6-AC49-4D06-80CA-8EA45259A176}"/>
    <dgm:cxn modelId="{D59D8D63-DF54-49A5-8638-7690AA558FEE}" type="presParOf" srcId="{31455B73-3540-4A97-9584-D0B09FEBE639}" destId="{BE663EC5-2C97-45AA-BF46-A0CDF896F71B}" srcOrd="0" destOrd="0" presId="urn:microsoft.com/office/officeart/2009/3/layout/HorizontalOrganizationChart"/>
    <dgm:cxn modelId="{AB05EE84-6BEA-406A-9E79-1B60E07F890A}" type="presParOf" srcId="{BE663EC5-2C97-45AA-BF46-A0CDF896F71B}" destId="{24CEC310-154B-4E75-AA3D-3E5D6E5A3348}" srcOrd="0" destOrd="0" presId="urn:microsoft.com/office/officeart/2009/3/layout/HorizontalOrganizationChart"/>
    <dgm:cxn modelId="{2E509274-3936-4FF6-A228-4DD8884F04D0}" type="presParOf" srcId="{24CEC310-154B-4E75-AA3D-3E5D6E5A3348}" destId="{3B461DA5-C5AD-473B-BE1D-C48025597C37}" srcOrd="0" destOrd="0" presId="urn:microsoft.com/office/officeart/2009/3/layout/HorizontalOrganizationChart"/>
    <dgm:cxn modelId="{F52F21C4-8AFB-4A3E-9E57-8C8E3C23ED51}" type="presParOf" srcId="{24CEC310-154B-4E75-AA3D-3E5D6E5A3348}" destId="{5C71EA66-D47B-4263-8A24-67B6A9469AD0}" srcOrd="1" destOrd="0" presId="urn:microsoft.com/office/officeart/2009/3/layout/HorizontalOrganizationChart"/>
    <dgm:cxn modelId="{5E2F4751-01A9-4245-8CF1-478E3EBA485E}" type="presParOf" srcId="{BE663EC5-2C97-45AA-BF46-A0CDF896F71B}" destId="{AD79B44E-D904-4A9E-975E-EAB9D5AB9795}" srcOrd="1" destOrd="0" presId="urn:microsoft.com/office/officeart/2009/3/layout/HorizontalOrganizationChart"/>
    <dgm:cxn modelId="{323F387B-FCCD-422E-88D0-6DE3F93D33BE}" type="presParOf" srcId="{AD79B44E-D904-4A9E-975E-EAB9D5AB9795}" destId="{30B8774D-27C4-4F81-B260-18AF33967146}" srcOrd="0" destOrd="0" presId="urn:microsoft.com/office/officeart/2009/3/layout/HorizontalOrganizationChart"/>
    <dgm:cxn modelId="{71E8F4CD-26E6-41D9-9BC8-8E1414D8B12D}" type="presParOf" srcId="{AD79B44E-D904-4A9E-975E-EAB9D5AB9795}" destId="{23EF5878-BB80-4D2B-BDCE-97E628C1854D}" srcOrd="1" destOrd="0" presId="urn:microsoft.com/office/officeart/2009/3/layout/HorizontalOrganizationChart"/>
    <dgm:cxn modelId="{A15946E0-AC60-41B6-8763-4B3E7C5715D9}" type="presParOf" srcId="{23EF5878-BB80-4D2B-BDCE-97E628C1854D}" destId="{447A1616-15C1-45A0-993B-3EB1E8B631B3}" srcOrd="0" destOrd="0" presId="urn:microsoft.com/office/officeart/2009/3/layout/HorizontalOrganizationChart"/>
    <dgm:cxn modelId="{83855522-6C58-44F2-B6F5-0ED6EED9DFA4}" type="presParOf" srcId="{447A1616-15C1-45A0-993B-3EB1E8B631B3}" destId="{F8FE4275-5F21-4581-AEF5-27EEAE48B4D9}" srcOrd="0" destOrd="0" presId="urn:microsoft.com/office/officeart/2009/3/layout/HorizontalOrganizationChart"/>
    <dgm:cxn modelId="{4F8EBE58-E267-44E7-9E30-09E725C80464}" type="presParOf" srcId="{447A1616-15C1-45A0-993B-3EB1E8B631B3}" destId="{319D7253-4350-4C4B-A180-FD61D617FF9A}" srcOrd="1" destOrd="0" presId="urn:microsoft.com/office/officeart/2009/3/layout/HorizontalOrganizationChart"/>
    <dgm:cxn modelId="{CD7F3148-266F-4A55-A426-29F991D991D4}" type="presParOf" srcId="{23EF5878-BB80-4D2B-BDCE-97E628C1854D}" destId="{1D9006AF-3332-4443-A026-EB4E23E1C7AA}" srcOrd="1" destOrd="0" presId="urn:microsoft.com/office/officeart/2009/3/layout/HorizontalOrganizationChart"/>
    <dgm:cxn modelId="{3302F54A-E691-4271-901A-A67691516592}" type="presParOf" srcId="{1D9006AF-3332-4443-A026-EB4E23E1C7AA}" destId="{901B2D31-998A-4E94-8BCF-304E1A1F3A8A}" srcOrd="0" destOrd="0" presId="urn:microsoft.com/office/officeart/2009/3/layout/HorizontalOrganizationChart"/>
    <dgm:cxn modelId="{24040563-A9D8-4639-A0AE-8B0F598552DD}" type="presParOf" srcId="{1D9006AF-3332-4443-A026-EB4E23E1C7AA}" destId="{9DFE51AC-A73F-4F44-B142-6E9DFD657957}" srcOrd="1" destOrd="0" presId="urn:microsoft.com/office/officeart/2009/3/layout/HorizontalOrganizationChart"/>
    <dgm:cxn modelId="{23E8B4CF-C9B5-4362-A770-FA3084627C4B}" type="presParOf" srcId="{9DFE51AC-A73F-4F44-B142-6E9DFD657957}" destId="{AE3205C6-D2CC-4ED0-BF64-F6A483B6D882}" srcOrd="0" destOrd="0" presId="urn:microsoft.com/office/officeart/2009/3/layout/HorizontalOrganizationChart"/>
    <dgm:cxn modelId="{25F75BFC-6048-484F-854B-448B71487806}" type="presParOf" srcId="{AE3205C6-D2CC-4ED0-BF64-F6A483B6D882}" destId="{4794AEA7-7F4F-4ABC-B96F-8561E11BE176}" srcOrd="0" destOrd="0" presId="urn:microsoft.com/office/officeart/2009/3/layout/HorizontalOrganizationChart"/>
    <dgm:cxn modelId="{207159F6-4FC8-43F3-9A5A-D6485933DBA2}" type="presParOf" srcId="{AE3205C6-D2CC-4ED0-BF64-F6A483B6D882}" destId="{460AEB3E-D273-42E6-B883-6AE2C64E932A}" srcOrd="1" destOrd="0" presId="urn:microsoft.com/office/officeart/2009/3/layout/HorizontalOrganizationChart"/>
    <dgm:cxn modelId="{45BA2CF4-EC04-49D2-B7DF-A1431B134171}" type="presParOf" srcId="{9DFE51AC-A73F-4F44-B142-6E9DFD657957}" destId="{BCCE4549-79DC-4201-8CC8-9F432FBCB824}" srcOrd="1" destOrd="0" presId="urn:microsoft.com/office/officeart/2009/3/layout/HorizontalOrganizationChart"/>
    <dgm:cxn modelId="{4AA68D13-F72D-4C63-B47F-9F11430D9DD5}" type="presParOf" srcId="{9DFE51AC-A73F-4F44-B142-6E9DFD657957}" destId="{4E77FA55-94A3-42BD-953C-7DEF3317668F}" srcOrd="2" destOrd="0" presId="urn:microsoft.com/office/officeart/2009/3/layout/HorizontalOrganizationChart"/>
    <dgm:cxn modelId="{53A58BBD-1526-4D87-9090-E6D1E02FF958}" type="presParOf" srcId="{23EF5878-BB80-4D2B-BDCE-97E628C1854D}" destId="{CC6AB867-02EF-413E-AF71-819A23D69166}" srcOrd="2" destOrd="0" presId="urn:microsoft.com/office/officeart/2009/3/layout/HorizontalOrganizationChart"/>
    <dgm:cxn modelId="{D80386EA-4279-4580-AACD-5EA014E9B36D}" type="presParOf" srcId="{AD79B44E-D904-4A9E-975E-EAB9D5AB9795}" destId="{D29C1E41-F0A6-4B0B-A7AC-16A7954D8AC2}" srcOrd="2" destOrd="0" presId="urn:microsoft.com/office/officeart/2009/3/layout/HorizontalOrganizationChart"/>
    <dgm:cxn modelId="{BB1A44B8-B2D1-4823-989B-990BCA86D50E}" type="presParOf" srcId="{AD79B44E-D904-4A9E-975E-EAB9D5AB9795}" destId="{B296480D-3FCE-4893-8382-FC0F09B6CDCD}" srcOrd="3" destOrd="0" presId="urn:microsoft.com/office/officeart/2009/3/layout/HorizontalOrganizationChart"/>
    <dgm:cxn modelId="{38AE2DED-83A2-4B17-9A47-88D4F110EDAD}" type="presParOf" srcId="{B296480D-3FCE-4893-8382-FC0F09B6CDCD}" destId="{4003B6D1-2710-4EF4-9FEA-39C83524BD4F}" srcOrd="0" destOrd="0" presId="urn:microsoft.com/office/officeart/2009/3/layout/HorizontalOrganizationChart"/>
    <dgm:cxn modelId="{A5CB1213-E2E7-458D-B69D-FF35E409802C}" type="presParOf" srcId="{4003B6D1-2710-4EF4-9FEA-39C83524BD4F}" destId="{92C56A28-FD26-46F0-8473-E7C6698433B7}" srcOrd="0" destOrd="0" presId="urn:microsoft.com/office/officeart/2009/3/layout/HorizontalOrganizationChart"/>
    <dgm:cxn modelId="{E70B8C7A-C4E4-4BCF-8D28-B32CFAA203EE}" type="presParOf" srcId="{4003B6D1-2710-4EF4-9FEA-39C83524BD4F}" destId="{520C1F4E-FCAD-4AF2-8E87-7300EA915679}" srcOrd="1" destOrd="0" presId="urn:microsoft.com/office/officeart/2009/3/layout/HorizontalOrganizationChart"/>
    <dgm:cxn modelId="{725F1922-4609-4643-A685-2C902B67008B}" type="presParOf" srcId="{B296480D-3FCE-4893-8382-FC0F09B6CDCD}" destId="{21C6D09D-3164-4227-8871-3AC26C922E4D}" srcOrd="1" destOrd="0" presId="urn:microsoft.com/office/officeart/2009/3/layout/HorizontalOrganizationChart"/>
    <dgm:cxn modelId="{E6F9C89B-5794-4561-ABC1-99BBFDBCB251}" type="presParOf" srcId="{21C6D09D-3164-4227-8871-3AC26C922E4D}" destId="{C115CE2F-7ADC-4F7B-90C5-C39CE83D05A5}" srcOrd="0" destOrd="0" presId="urn:microsoft.com/office/officeart/2009/3/layout/HorizontalOrganizationChart"/>
    <dgm:cxn modelId="{0CFDBE60-86B1-4D95-A5CF-93FABC71C29B}" type="presParOf" srcId="{21C6D09D-3164-4227-8871-3AC26C922E4D}" destId="{B6201FB0-C046-41DD-B194-CB157B60661E}" srcOrd="1" destOrd="0" presId="urn:microsoft.com/office/officeart/2009/3/layout/HorizontalOrganizationChart"/>
    <dgm:cxn modelId="{82B7659C-66BB-43D5-9CCB-2063D78D984F}" type="presParOf" srcId="{B6201FB0-C046-41DD-B194-CB157B60661E}" destId="{5C83E7DC-0437-4D3A-951A-B1FD34F7A015}" srcOrd="0" destOrd="0" presId="urn:microsoft.com/office/officeart/2009/3/layout/HorizontalOrganizationChart"/>
    <dgm:cxn modelId="{7570A4E3-99C1-4D42-84A7-0C4DB8698962}" type="presParOf" srcId="{5C83E7DC-0437-4D3A-951A-B1FD34F7A015}" destId="{5B651776-AAB8-4A28-B245-D4AFDC1DAA66}" srcOrd="0" destOrd="0" presId="urn:microsoft.com/office/officeart/2009/3/layout/HorizontalOrganizationChart"/>
    <dgm:cxn modelId="{9CC5E4B9-3620-4B7C-868F-AA00570C3D33}" type="presParOf" srcId="{5C83E7DC-0437-4D3A-951A-B1FD34F7A015}" destId="{44A8B970-872E-4950-888F-AA8B4B5DBC43}" srcOrd="1" destOrd="0" presId="urn:microsoft.com/office/officeart/2009/3/layout/HorizontalOrganizationChart"/>
    <dgm:cxn modelId="{47E6E5F1-9014-432D-ABC3-DA243232B85A}" type="presParOf" srcId="{B6201FB0-C046-41DD-B194-CB157B60661E}" destId="{DDC5CDF4-F4C1-4E14-8D62-6C124F4A12BA}" srcOrd="1" destOrd="0" presId="urn:microsoft.com/office/officeart/2009/3/layout/HorizontalOrganizationChart"/>
    <dgm:cxn modelId="{8A85EDE7-D2BD-44BC-B84E-14EEC88369C8}" type="presParOf" srcId="{B6201FB0-C046-41DD-B194-CB157B60661E}" destId="{DFA16388-91FA-4553-9184-21B828BF5BB5}" srcOrd="2" destOrd="0" presId="urn:microsoft.com/office/officeart/2009/3/layout/HorizontalOrganizationChart"/>
    <dgm:cxn modelId="{592A2676-1D9A-49C0-8BD4-D40D75811CC8}" type="presParOf" srcId="{21C6D09D-3164-4227-8871-3AC26C922E4D}" destId="{AB20934F-3686-4825-B988-7E84EBEE4364}" srcOrd="2" destOrd="0" presId="urn:microsoft.com/office/officeart/2009/3/layout/HorizontalOrganizationChart"/>
    <dgm:cxn modelId="{C98B7B50-469A-4E28-9204-B5A626FEFB77}" type="presParOf" srcId="{21C6D09D-3164-4227-8871-3AC26C922E4D}" destId="{EE433FEB-5745-434D-90E5-853E5E0E0BF4}" srcOrd="3" destOrd="0" presId="urn:microsoft.com/office/officeart/2009/3/layout/HorizontalOrganizationChart"/>
    <dgm:cxn modelId="{45A4B588-88E8-4171-8899-64223CD26A8C}" type="presParOf" srcId="{EE433FEB-5745-434D-90E5-853E5E0E0BF4}" destId="{49BDA606-60E5-45CA-BE90-D56699933586}" srcOrd="0" destOrd="0" presId="urn:microsoft.com/office/officeart/2009/3/layout/HorizontalOrganizationChart"/>
    <dgm:cxn modelId="{1D455FE4-BE5A-435D-A221-5BE33A9299DD}" type="presParOf" srcId="{49BDA606-60E5-45CA-BE90-D56699933586}" destId="{83494CC7-02E5-4860-8DFB-0DA8C5D031F1}" srcOrd="0" destOrd="0" presId="urn:microsoft.com/office/officeart/2009/3/layout/HorizontalOrganizationChart"/>
    <dgm:cxn modelId="{D76CF966-0032-4433-81C4-B9CA7DD9564C}" type="presParOf" srcId="{49BDA606-60E5-45CA-BE90-D56699933586}" destId="{0BE72895-DA76-498C-B03B-5E30997FD3FC}" srcOrd="1" destOrd="0" presId="urn:microsoft.com/office/officeart/2009/3/layout/HorizontalOrganizationChart"/>
    <dgm:cxn modelId="{41C54197-42C3-4BA3-BE7E-75255908111C}" type="presParOf" srcId="{EE433FEB-5745-434D-90E5-853E5E0E0BF4}" destId="{F3ED1A7D-F316-4913-9720-1351C30B94B0}" srcOrd="1" destOrd="0" presId="urn:microsoft.com/office/officeart/2009/3/layout/HorizontalOrganizationChart"/>
    <dgm:cxn modelId="{4F1AD1C8-F365-4399-86D3-FE5655FCFBC9}" type="presParOf" srcId="{EE433FEB-5745-434D-90E5-853E5E0E0BF4}" destId="{88E53804-7A4C-402B-8B1D-226F0A7DBFCB}" srcOrd="2" destOrd="0" presId="urn:microsoft.com/office/officeart/2009/3/layout/HorizontalOrganizationChart"/>
    <dgm:cxn modelId="{61C21097-9C73-4983-B72D-A943C0B95FFD}" type="presParOf" srcId="{21C6D09D-3164-4227-8871-3AC26C922E4D}" destId="{C489A1F6-EFCD-4564-96EC-21CE9A82E04B}" srcOrd="4" destOrd="0" presId="urn:microsoft.com/office/officeart/2009/3/layout/HorizontalOrganizationChart"/>
    <dgm:cxn modelId="{E7D2527A-1C8F-4B98-BABA-5E547832D939}" type="presParOf" srcId="{21C6D09D-3164-4227-8871-3AC26C922E4D}" destId="{CA018F6D-E60F-4EC3-B4A3-E2F1477F83AF}" srcOrd="5" destOrd="0" presId="urn:microsoft.com/office/officeart/2009/3/layout/HorizontalOrganizationChart"/>
    <dgm:cxn modelId="{CC31A8D9-6FCA-4210-9665-104CA443C9C3}" type="presParOf" srcId="{CA018F6D-E60F-4EC3-B4A3-E2F1477F83AF}" destId="{EF463A96-9EE5-44D3-9403-C64B6F1D3F8F}" srcOrd="0" destOrd="0" presId="urn:microsoft.com/office/officeart/2009/3/layout/HorizontalOrganizationChart"/>
    <dgm:cxn modelId="{9AE9D4F5-989B-4B5D-9A9E-0BABCE222B63}" type="presParOf" srcId="{EF463A96-9EE5-44D3-9403-C64B6F1D3F8F}" destId="{AAE6DF10-8A6D-4D90-A3CC-2303FF82B0A5}" srcOrd="0" destOrd="0" presId="urn:microsoft.com/office/officeart/2009/3/layout/HorizontalOrganizationChart"/>
    <dgm:cxn modelId="{9DEC8138-72DC-4A3E-A970-DB67DA4887CD}" type="presParOf" srcId="{EF463A96-9EE5-44D3-9403-C64B6F1D3F8F}" destId="{47D80736-CADB-4E5E-BC5B-08D8FCA54DC7}" srcOrd="1" destOrd="0" presId="urn:microsoft.com/office/officeart/2009/3/layout/HorizontalOrganizationChart"/>
    <dgm:cxn modelId="{30D6D667-6906-4BC6-9A3E-1F599489D893}" type="presParOf" srcId="{CA018F6D-E60F-4EC3-B4A3-E2F1477F83AF}" destId="{DA73C8DE-6585-43FD-A637-40AA0C3E7B4E}" srcOrd="1" destOrd="0" presId="urn:microsoft.com/office/officeart/2009/3/layout/HorizontalOrganizationChart"/>
    <dgm:cxn modelId="{0B0F2F6F-7F2D-4C21-A942-CE30294DAF41}" type="presParOf" srcId="{CA018F6D-E60F-4EC3-B4A3-E2F1477F83AF}" destId="{BF470AE9-49FF-4316-94DB-3BB248C4022D}" srcOrd="2" destOrd="0" presId="urn:microsoft.com/office/officeart/2009/3/layout/HorizontalOrganizationChart"/>
    <dgm:cxn modelId="{DC6D859F-2BAD-4ACA-AF1F-1C6C3DB93907}" type="presParOf" srcId="{21C6D09D-3164-4227-8871-3AC26C922E4D}" destId="{9508DBE6-70B2-43BE-A2C2-D820EB1B689D}" srcOrd="6" destOrd="0" presId="urn:microsoft.com/office/officeart/2009/3/layout/HorizontalOrganizationChart"/>
    <dgm:cxn modelId="{F3CA0EB5-E831-4445-95D6-FDCE7E2831D8}" type="presParOf" srcId="{21C6D09D-3164-4227-8871-3AC26C922E4D}" destId="{84171651-A158-4223-AA40-62FD54854912}" srcOrd="7" destOrd="0" presId="urn:microsoft.com/office/officeart/2009/3/layout/HorizontalOrganizationChart"/>
    <dgm:cxn modelId="{454718B4-B9D6-45FE-810A-C4EAA9D5022A}" type="presParOf" srcId="{84171651-A158-4223-AA40-62FD54854912}" destId="{203B296E-F76C-4FE4-A937-9CA8197E5109}" srcOrd="0" destOrd="0" presId="urn:microsoft.com/office/officeart/2009/3/layout/HorizontalOrganizationChart"/>
    <dgm:cxn modelId="{B410296D-9E5E-4742-BA6B-5BBDE1A7A9EB}" type="presParOf" srcId="{203B296E-F76C-4FE4-A937-9CA8197E5109}" destId="{2591C3D3-1564-4EBC-BEF4-E97958D19DCC}" srcOrd="0" destOrd="0" presId="urn:microsoft.com/office/officeart/2009/3/layout/HorizontalOrganizationChart"/>
    <dgm:cxn modelId="{34C3948A-6D3F-49CA-A52C-2C1DAC90C038}" type="presParOf" srcId="{203B296E-F76C-4FE4-A937-9CA8197E5109}" destId="{1A58CD59-8362-4111-BF5B-FD576808F967}" srcOrd="1" destOrd="0" presId="urn:microsoft.com/office/officeart/2009/3/layout/HorizontalOrganizationChart"/>
    <dgm:cxn modelId="{C955206E-0CC9-4786-B7F9-2F2368875A99}" type="presParOf" srcId="{84171651-A158-4223-AA40-62FD54854912}" destId="{7E439A58-30EE-4CD7-B01F-B9F3AF94625A}" srcOrd="1" destOrd="0" presId="urn:microsoft.com/office/officeart/2009/3/layout/HorizontalOrganizationChart"/>
    <dgm:cxn modelId="{B55A1C75-E905-4514-BF6D-F9ECCD62050A}" type="presParOf" srcId="{84171651-A158-4223-AA40-62FD54854912}" destId="{F7BD3D50-02C3-4D2B-8D3B-A1BC310CD70F}" srcOrd="2" destOrd="0" presId="urn:microsoft.com/office/officeart/2009/3/layout/HorizontalOrganizationChart"/>
    <dgm:cxn modelId="{5980392C-4744-4CBE-9680-B0F3CCFA303B}" type="presParOf" srcId="{21C6D09D-3164-4227-8871-3AC26C922E4D}" destId="{4822958B-A32A-4847-8025-C72E7A3E3F82}" srcOrd="8" destOrd="0" presId="urn:microsoft.com/office/officeart/2009/3/layout/HorizontalOrganizationChart"/>
    <dgm:cxn modelId="{6815DCC4-BFA7-4FC9-987F-9D942DBE9F53}" type="presParOf" srcId="{21C6D09D-3164-4227-8871-3AC26C922E4D}" destId="{E0A1FFF0-C85F-4343-AE6A-BC2D3045F988}" srcOrd="9" destOrd="0" presId="urn:microsoft.com/office/officeart/2009/3/layout/HorizontalOrganizationChart"/>
    <dgm:cxn modelId="{A30389FF-CC69-4896-A4D8-616842027177}" type="presParOf" srcId="{E0A1FFF0-C85F-4343-AE6A-BC2D3045F988}" destId="{169712DE-4767-45DF-9D2B-DFF678D68C09}" srcOrd="0" destOrd="0" presId="urn:microsoft.com/office/officeart/2009/3/layout/HorizontalOrganizationChart"/>
    <dgm:cxn modelId="{9393161B-07CE-48B5-8381-85D2954D6B70}" type="presParOf" srcId="{169712DE-4767-45DF-9D2B-DFF678D68C09}" destId="{037C6932-18F9-4AA9-BCCD-C7265CE21719}" srcOrd="0" destOrd="0" presId="urn:microsoft.com/office/officeart/2009/3/layout/HorizontalOrganizationChart"/>
    <dgm:cxn modelId="{265E2CBF-2E74-465E-8A3B-CE70CE7FBC69}" type="presParOf" srcId="{169712DE-4767-45DF-9D2B-DFF678D68C09}" destId="{752C63BB-0B91-4412-80F5-95F190961CA0}" srcOrd="1" destOrd="0" presId="urn:microsoft.com/office/officeart/2009/3/layout/HorizontalOrganizationChart"/>
    <dgm:cxn modelId="{C10E41E8-F589-4EBD-9859-294361798E7A}" type="presParOf" srcId="{E0A1FFF0-C85F-4343-AE6A-BC2D3045F988}" destId="{9BFDA44A-0B3F-456A-AF57-B3283DD4F655}" srcOrd="1" destOrd="0" presId="urn:microsoft.com/office/officeart/2009/3/layout/HorizontalOrganizationChart"/>
    <dgm:cxn modelId="{5C9F2F62-9C07-49A3-BEBE-CA0EEECF9DC0}" type="presParOf" srcId="{E0A1FFF0-C85F-4343-AE6A-BC2D3045F988}" destId="{4E3132CB-74D0-4878-A03A-76EBFB5B0BD1}" srcOrd="2" destOrd="0" presId="urn:microsoft.com/office/officeart/2009/3/layout/HorizontalOrganizationChart"/>
    <dgm:cxn modelId="{D8C4686E-51B5-4F89-A3A3-7CFC373EDE34}" type="presParOf" srcId="{21C6D09D-3164-4227-8871-3AC26C922E4D}" destId="{2CEFAC44-1ECF-4BAF-BDCE-942E0337F10C}" srcOrd="10" destOrd="0" presId="urn:microsoft.com/office/officeart/2009/3/layout/HorizontalOrganizationChart"/>
    <dgm:cxn modelId="{1C68CA3D-97C0-4245-AF53-AF0246EE0103}" type="presParOf" srcId="{21C6D09D-3164-4227-8871-3AC26C922E4D}" destId="{15F49A39-E195-4303-B790-C5F42250D458}" srcOrd="11" destOrd="0" presId="urn:microsoft.com/office/officeart/2009/3/layout/HorizontalOrganizationChart"/>
    <dgm:cxn modelId="{61344C4B-4A60-4603-AC42-A5D6E9E98FD2}" type="presParOf" srcId="{15F49A39-E195-4303-B790-C5F42250D458}" destId="{19401F6A-BC99-4D12-8290-935EE009A0D0}" srcOrd="0" destOrd="0" presId="urn:microsoft.com/office/officeart/2009/3/layout/HorizontalOrganizationChart"/>
    <dgm:cxn modelId="{53AA7A45-7727-4BBD-8573-BAA973391333}" type="presParOf" srcId="{19401F6A-BC99-4D12-8290-935EE009A0D0}" destId="{1E9ADCB2-A3FC-4842-A807-0D0AC97F2225}" srcOrd="0" destOrd="0" presId="urn:microsoft.com/office/officeart/2009/3/layout/HorizontalOrganizationChart"/>
    <dgm:cxn modelId="{6792C5A2-923E-4DC6-A734-CB194D3F997A}" type="presParOf" srcId="{19401F6A-BC99-4D12-8290-935EE009A0D0}" destId="{BDDE7156-B19E-4BDF-A886-FC48860CA274}" srcOrd="1" destOrd="0" presId="urn:microsoft.com/office/officeart/2009/3/layout/HorizontalOrganizationChart"/>
    <dgm:cxn modelId="{F847459F-14D3-40CB-B3A8-2A6AB8371245}" type="presParOf" srcId="{15F49A39-E195-4303-B790-C5F42250D458}" destId="{9B97A742-968D-450B-8A58-BDECD87B25CF}" srcOrd="1" destOrd="0" presId="urn:microsoft.com/office/officeart/2009/3/layout/HorizontalOrganizationChart"/>
    <dgm:cxn modelId="{31137198-D331-4C50-BC5A-A3FA113B6090}" type="presParOf" srcId="{15F49A39-E195-4303-B790-C5F42250D458}" destId="{830C0A9F-1706-4269-894B-67B26E4A1D8F}" srcOrd="2" destOrd="0" presId="urn:microsoft.com/office/officeart/2009/3/layout/HorizontalOrganizationChart"/>
    <dgm:cxn modelId="{1E28A06A-0386-4CAF-9267-74D448480BF1}" type="presParOf" srcId="{B296480D-3FCE-4893-8382-FC0F09B6CDCD}" destId="{D1D3350D-2394-40A0-9AED-048AD8E264DE}" srcOrd="2" destOrd="0" presId="urn:microsoft.com/office/officeart/2009/3/layout/HorizontalOrganizationChart"/>
    <dgm:cxn modelId="{F5E4DB0C-9082-4EFA-AC7A-B63642EA91CC}" type="presParOf" srcId="{AD79B44E-D904-4A9E-975E-EAB9D5AB9795}" destId="{B91E6F14-4105-4808-84F8-C0B830D8D356}" srcOrd="4" destOrd="0" presId="urn:microsoft.com/office/officeart/2009/3/layout/HorizontalOrganizationChart"/>
    <dgm:cxn modelId="{D65C2DF5-EBDC-40A9-AEEB-84A251AB6DEB}" type="presParOf" srcId="{AD79B44E-D904-4A9E-975E-EAB9D5AB9795}" destId="{CA41C460-FFB0-4A37-B813-F0C8359A770C}" srcOrd="5" destOrd="0" presId="urn:microsoft.com/office/officeart/2009/3/layout/HorizontalOrganizationChart"/>
    <dgm:cxn modelId="{95A7BBC2-4D3C-49CE-9AB9-6F7689F1ED78}" type="presParOf" srcId="{CA41C460-FFB0-4A37-B813-F0C8359A770C}" destId="{D5D41381-905D-499E-8116-C5428C2A5F1A}" srcOrd="0" destOrd="0" presId="urn:microsoft.com/office/officeart/2009/3/layout/HorizontalOrganizationChart"/>
    <dgm:cxn modelId="{EAE641DC-313D-4E8F-81FC-48EBBCE36F30}" type="presParOf" srcId="{D5D41381-905D-499E-8116-C5428C2A5F1A}" destId="{80963086-CB83-4C60-9F3F-609543941E4D}" srcOrd="0" destOrd="0" presId="urn:microsoft.com/office/officeart/2009/3/layout/HorizontalOrganizationChart"/>
    <dgm:cxn modelId="{4BF583F7-2898-4A19-B466-9663E0F7DD77}" type="presParOf" srcId="{D5D41381-905D-499E-8116-C5428C2A5F1A}" destId="{5C34149E-533B-4784-9159-99A966206245}" srcOrd="1" destOrd="0" presId="urn:microsoft.com/office/officeart/2009/3/layout/HorizontalOrganizationChart"/>
    <dgm:cxn modelId="{7A965044-5ACD-4E49-95D9-3C87CF693122}" type="presParOf" srcId="{CA41C460-FFB0-4A37-B813-F0C8359A770C}" destId="{0AB0A2A1-4006-4F84-8535-42A784A9728E}" srcOrd="1" destOrd="0" presId="urn:microsoft.com/office/officeart/2009/3/layout/HorizontalOrganizationChart"/>
    <dgm:cxn modelId="{929CAD09-8573-45C5-B89E-69C614DCEF7C}" type="presParOf" srcId="{0AB0A2A1-4006-4F84-8535-42A784A9728E}" destId="{2D283008-9A3F-4F9B-8631-113AB0399C36}" srcOrd="0" destOrd="0" presId="urn:microsoft.com/office/officeart/2009/3/layout/HorizontalOrganizationChart"/>
    <dgm:cxn modelId="{E37D5A51-867C-4555-B1CD-5742D41B7993}" type="presParOf" srcId="{0AB0A2A1-4006-4F84-8535-42A784A9728E}" destId="{CA146323-93E7-48D3-B9DF-D40396273CB2}" srcOrd="1" destOrd="0" presId="urn:microsoft.com/office/officeart/2009/3/layout/HorizontalOrganizationChart"/>
    <dgm:cxn modelId="{B58E05C7-2076-4129-A71E-EAA3DCBBC33B}" type="presParOf" srcId="{CA146323-93E7-48D3-B9DF-D40396273CB2}" destId="{5DFCBC35-F177-4A77-B2EF-56F60A0667DE}" srcOrd="0" destOrd="0" presId="urn:microsoft.com/office/officeart/2009/3/layout/HorizontalOrganizationChart"/>
    <dgm:cxn modelId="{35F6FE44-E018-4C09-B446-49C94445E729}" type="presParOf" srcId="{5DFCBC35-F177-4A77-B2EF-56F60A0667DE}" destId="{4461E7D6-B7B3-48FC-8648-0FD10B2D0917}" srcOrd="0" destOrd="0" presId="urn:microsoft.com/office/officeart/2009/3/layout/HorizontalOrganizationChart"/>
    <dgm:cxn modelId="{F207E5E6-3A1E-43EE-A4F5-25F36F227C71}" type="presParOf" srcId="{5DFCBC35-F177-4A77-B2EF-56F60A0667DE}" destId="{BF536981-7361-45A5-9AA1-C6A62CE53B3D}" srcOrd="1" destOrd="0" presId="urn:microsoft.com/office/officeart/2009/3/layout/HorizontalOrganizationChart"/>
    <dgm:cxn modelId="{5D123B24-B43C-4AAD-80A5-76DEE3AEC05B}" type="presParOf" srcId="{CA146323-93E7-48D3-B9DF-D40396273CB2}" destId="{C5E4CA37-8458-4EDE-B273-DF1963AE8040}" srcOrd="1" destOrd="0" presId="urn:microsoft.com/office/officeart/2009/3/layout/HorizontalOrganizationChart"/>
    <dgm:cxn modelId="{271EF52A-D527-4FDB-BA5A-A9293CD5B84C}" type="presParOf" srcId="{CA146323-93E7-48D3-B9DF-D40396273CB2}" destId="{9CE5B617-9103-4E97-9525-8B6382596BB1}" srcOrd="2" destOrd="0" presId="urn:microsoft.com/office/officeart/2009/3/layout/HorizontalOrganizationChart"/>
    <dgm:cxn modelId="{3273DD2E-52AA-43EB-81D0-D9186684B465}" type="presParOf" srcId="{0AB0A2A1-4006-4F84-8535-42A784A9728E}" destId="{077847FB-AC2A-4785-8376-9E59E7B644F6}" srcOrd="2" destOrd="0" presId="urn:microsoft.com/office/officeart/2009/3/layout/HorizontalOrganizationChart"/>
    <dgm:cxn modelId="{7DA2F158-877F-4266-A8BF-368E5AC84A95}" type="presParOf" srcId="{0AB0A2A1-4006-4F84-8535-42A784A9728E}" destId="{0FE43DEB-5700-40E4-BC73-F4D32341042D}" srcOrd="3" destOrd="0" presId="urn:microsoft.com/office/officeart/2009/3/layout/HorizontalOrganizationChart"/>
    <dgm:cxn modelId="{8AC4FC9E-BC29-4431-823B-9C1725BBA36C}" type="presParOf" srcId="{0FE43DEB-5700-40E4-BC73-F4D32341042D}" destId="{58BC7DD9-98F7-415C-8ADC-09113D200560}" srcOrd="0" destOrd="0" presId="urn:microsoft.com/office/officeart/2009/3/layout/HorizontalOrganizationChart"/>
    <dgm:cxn modelId="{AF0A6B73-1A95-4AE4-A515-29031472DA03}" type="presParOf" srcId="{58BC7DD9-98F7-415C-8ADC-09113D200560}" destId="{1F01CF7C-2496-44C3-A631-EFF8E70E02DC}" srcOrd="0" destOrd="0" presId="urn:microsoft.com/office/officeart/2009/3/layout/HorizontalOrganizationChart"/>
    <dgm:cxn modelId="{FECE9300-8F06-4B71-9C83-6CC0E5CB93EA}" type="presParOf" srcId="{58BC7DD9-98F7-415C-8ADC-09113D200560}" destId="{EB217146-3858-46B9-BEDA-17F58E04AAD9}" srcOrd="1" destOrd="0" presId="urn:microsoft.com/office/officeart/2009/3/layout/HorizontalOrganizationChart"/>
    <dgm:cxn modelId="{71451B1D-E019-42CB-90E3-BC5F20E71264}" type="presParOf" srcId="{0FE43DEB-5700-40E4-BC73-F4D32341042D}" destId="{A09863D9-686E-4E8D-8118-A5E6B4E56D7E}" srcOrd="1" destOrd="0" presId="urn:microsoft.com/office/officeart/2009/3/layout/HorizontalOrganizationChart"/>
    <dgm:cxn modelId="{F3015088-E474-44B7-B442-A9E69B57B532}" type="presParOf" srcId="{0FE43DEB-5700-40E4-BC73-F4D32341042D}" destId="{2E1C4A12-0370-489C-8DBF-0A92E78A84CA}" srcOrd="2" destOrd="0" presId="urn:microsoft.com/office/officeart/2009/3/layout/HorizontalOrganizationChart"/>
    <dgm:cxn modelId="{EB2CC663-7854-439F-8B75-355F4FD6ADA7}" type="presParOf" srcId="{CA41C460-FFB0-4A37-B813-F0C8359A770C}" destId="{9A9CFA14-8464-441D-BB2C-6810F1D0AB53}" srcOrd="2" destOrd="0" presId="urn:microsoft.com/office/officeart/2009/3/layout/HorizontalOrganizationChart"/>
    <dgm:cxn modelId="{5681C684-D94A-487D-8A33-7B298C9F35C4}" type="presParOf" srcId="{BE663EC5-2C97-45AA-BF46-A0CDF896F71B}" destId="{F5763B42-6198-4E71-88B6-007C52B909B5}" srcOrd="2" destOrd="0" presId="urn:microsoft.com/office/officeart/2009/3/layout/HorizontalOrganizationChart"/>
  </dgm:cxnLst>
  <dgm:bg>
    <a:solidFill>
      <a:srgbClr val="FFFFFF"/>
    </a:solid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BB51AE51-0B81-49FA-99DF-5EB7AE57A44C}" type="doc">
      <dgm:prSet loTypeId="urn:microsoft.com/office/officeart/2009/3/layout/HorizontalOrganizationChart" loCatId="hierarchy" qsTypeId="urn:microsoft.com/office/officeart/2005/8/quickstyle/simple1" qsCatId="simple" csTypeId="urn:microsoft.com/office/officeart/2005/8/colors/accent1_1" csCatId="accent1" phldr="1"/>
      <dgm:spPr/>
      <dgm:t>
        <a:bodyPr/>
        <a:lstStyle/>
        <a:p>
          <a:endParaRPr lang="zh-CN" altLang="en-US"/>
        </a:p>
      </dgm:t>
    </dgm:pt>
    <dgm:pt modelId="{6395A4C0-73F6-4BD7-BE4E-BEC4D091933B}">
      <dgm:prSet custT="1"/>
      <dgm:spPr/>
      <dgm:t>
        <a:bodyPr spcFirstLastPara="0" vert="horz" wrap="square" lIns="12700" tIns="12700" rIns="12700" bIns="12700" numCol="1" spcCol="1270" anchor="ctr" anchorCtr="0"/>
        <a:lstStyle/>
        <a:p>
          <a:r>
            <a:rPr lang="zh-CN" altLang="en-US" sz="2000" b="1" i="0" u="none" kern="1200" dirty="0" smtClean="0">
              <a:latin typeface="微软雅黑" panose="020B0503020204020204" pitchFamily="34" charset="-122"/>
              <a:ea typeface="微软雅黑" panose="020B0503020204020204" pitchFamily="34" charset="-122"/>
              <a:cs typeface="+mn-cs"/>
            </a:rPr>
            <a:t>第二节 我国目前劳动关系的概况</a:t>
          </a:r>
        </a:p>
      </dgm:t>
    </dgm:pt>
    <dgm:pt modelId="{DA14E7CA-531C-4F12-AA41-78658A079D4C}" type="parTrans" cxnId="{3462F839-2CD1-41FF-AE73-DFCA69B93CEE}">
      <dgm:prSet/>
      <dgm:spPr/>
      <dgm:t>
        <a:bodyPr/>
        <a:lstStyle/>
        <a:p>
          <a:endParaRPr lang="zh-CN" altLang="en-US" sz="1800">
            <a:latin typeface="微软雅黑" panose="020B0503020204020204" pitchFamily="34" charset="-122"/>
            <a:ea typeface="微软雅黑" panose="020B0503020204020204" pitchFamily="34" charset="-122"/>
          </a:endParaRPr>
        </a:p>
      </dgm:t>
    </dgm:pt>
    <dgm:pt modelId="{C97E25E7-4400-4F10-9D76-1F92A6037CFB}" type="sibTrans" cxnId="{3462F839-2CD1-41FF-AE73-DFCA69B93CEE}">
      <dgm:prSet/>
      <dgm:spPr/>
      <dgm:t>
        <a:bodyPr/>
        <a:lstStyle/>
        <a:p>
          <a:endParaRPr lang="zh-CN" altLang="en-US" sz="1800">
            <a:latin typeface="微软雅黑" panose="020B0503020204020204" pitchFamily="34" charset="-122"/>
            <a:ea typeface="微软雅黑" panose="020B0503020204020204" pitchFamily="34" charset="-122"/>
          </a:endParaRPr>
        </a:p>
      </dgm:t>
    </dgm:pt>
    <dgm:pt modelId="{F3E3CCE8-DD1E-4F7E-BD2D-89333B6F1159}">
      <dgm:prSet custT="1"/>
      <dgm:spPr/>
      <dgm:t>
        <a:bodyPr spcFirstLastPara="0" vert="horz" wrap="square" lIns="12700" tIns="12700" rIns="12700" bIns="12700" numCol="1" spcCol="1270" anchor="ctr" anchorCtr="0"/>
        <a:lstStyle/>
        <a:p>
          <a:pPr>
            <a:buFont typeface="Arial" panose="020B0604020202020204" pitchFamily="34" charset="0"/>
          </a:pPr>
          <a:r>
            <a:rPr lang="zh-CN" altLang="en-US" sz="2000" b="1" dirty="0" smtClean="0">
              <a:latin typeface="微软雅黑" panose="020B0503020204020204" pitchFamily="34" charset="-122"/>
              <a:ea typeface="微软雅黑" panose="020B0503020204020204" pitchFamily="34" charset="-122"/>
            </a:rPr>
            <a:t>劳动争议产生的原因</a:t>
          </a:r>
          <a:endParaRPr lang="zh-CN" altLang="en-US" sz="2000" b="1" i="0" u="none" dirty="0">
            <a:solidFill>
              <a:schemeClr val="tx1"/>
            </a:solidFill>
            <a:latin typeface="微软雅黑" panose="020B0503020204020204" pitchFamily="34" charset="-122"/>
            <a:ea typeface="微软雅黑" panose="020B0503020204020204" pitchFamily="34" charset="-122"/>
            <a:cs typeface="+mn-cs"/>
          </a:endParaRPr>
        </a:p>
      </dgm:t>
    </dgm:pt>
    <dgm:pt modelId="{68DC1F52-13F2-4791-A057-90E6A153AB12}" type="parTrans" cxnId="{25546E47-CA5B-4D71-8E9E-6F4EFB2E4964}">
      <dgm:prSet/>
      <dgm:spPr/>
      <dgm:t>
        <a:bodyPr/>
        <a:lstStyle/>
        <a:p>
          <a:endParaRPr lang="zh-CN" altLang="en-US"/>
        </a:p>
      </dgm:t>
    </dgm:pt>
    <dgm:pt modelId="{17F97430-9A94-43F2-9C8A-170C0C56019F}" type="sibTrans" cxnId="{25546E47-CA5B-4D71-8E9E-6F4EFB2E4964}">
      <dgm:prSet/>
      <dgm:spPr/>
      <dgm:t>
        <a:bodyPr/>
        <a:lstStyle/>
        <a:p>
          <a:endParaRPr lang="zh-CN" altLang="en-US"/>
        </a:p>
      </dgm:t>
    </dgm:pt>
    <dgm:pt modelId="{C329A04B-046D-4BA0-AB15-484760FEC30D}">
      <dgm:prSet custT="1"/>
      <dgm:spPr/>
      <dgm:t>
        <a:bodyPr spcFirstLastPara="0" vert="horz" wrap="square" lIns="12700" tIns="12700" rIns="12700" bIns="12700" numCol="1" spcCol="1270" anchor="ctr" anchorCtr="0"/>
        <a:lstStyle/>
        <a:p>
          <a:pPr>
            <a:buFont typeface="Arial" panose="020B0604020202020204" pitchFamily="34" charset="0"/>
          </a:pPr>
          <a:r>
            <a:rPr lang="zh-CN" altLang="en-US" sz="1800" b="1" i="0" u="none" dirty="0" smtClean="0">
              <a:solidFill>
                <a:schemeClr val="tx1"/>
              </a:solidFill>
              <a:latin typeface="微软雅黑" panose="020B0503020204020204" pitchFamily="34" charset="-122"/>
              <a:ea typeface="微软雅黑" panose="020B0503020204020204" pitchFamily="34" charset="-122"/>
              <a:cs typeface="+mn-cs"/>
            </a:rPr>
            <a:t>微观</a:t>
          </a:r>
          <a:endParaRPr lang="zh-CN" altLang="en-US" sz="1800" b="1" i="0" u="none" dirty="0">
            <a:solidFill>
              <a:schemeClr val="tx1"/>
            </a:solidFill>
            <a:latin typeface="微软雅黑" panose="020B0503020204020204" pitchFamily="34" charset="-122"/>
            <a:ea typeface="微软雅黑" panose="020B0503020204020204" pitchFamily="34" charset="-122"/>
            <a:cs typeface="+mn-cs"/>
          </a:endParaRPr>
        </a:p>
      </dgm:t>
    </dgm:pt>
    <dgm:pt modelId="{06053275-1D1C-4142-B628-182E9009FA39}" type="parTrans" cxnId="{86999B9A-27F3-41DC-AEBF-8D068283C3C7}">
      <dgm:prSet/>
      <dgm:spPr/>
      <dgm:t>
        <a:bodyPr/>
        <a:lstStyle/>
        <a:p>
          <a:endParaRPr lang="zh-CN" altLang="en-US"/>
        </a:p>
      </dgm:t>
    </dgm:pt>
    <dgm:pt modelId="{3F16B813-229F-42A5-BFFF-7184934EFE47}" type="sibTrans" cxnId="{86999B9A-27F3-41DC-AEBF-8D068283C3C7}">
      <dgm:prSet/>
      <dgm:spPr/>
      <dgm:t>
        <a:bodyPr/>
        <a:lstStyle/>
        <a:p>
          <a:endParaRPr lang="zh-CN" altLang="en-US"/>
        </a:p>
      </dgm:t>
    </dgm:pt>
    <dgm:pt modelId="{9C15BC68-F462-47A3-8CCE-D472A619279A}">
      <dgm:prSet custT="1"/>
      <dgm:spPr/>
      <dgm:t>
        <a:bodyPr spcFirstLastPara="0" vert="horz" wrap="square" lIns="12700" tIns="12700" rIns="12700" bIns="12700" numCol="1" spcCol="1270" anchor="ctr" anchorCtr="0"/>
        <a:lstStyle/>
        <a:p>
          <a:r>
            <a:rPr lang="zh-CN" altLang="en-US" sz="1600" b="1" dirty="0" smtClean="0">
              <a:latin typeface="微软雅黑" panose="020B0503020204020204" pitchFamily="34" charset="-122"/>
              <a:ea typeface="微软雅黑" panose="020B0503020204020204" pitchFamily="34" charset="-122"/>
            </a:rPr>
            <a:t>企业层次：企业内部劳动</a:t>
          </a:r>
          <a:r>
            <a:rPr lang="zh-CN" altLang="en-US" sz="1600" b="1" dirty="0" smtClean="0">
              <a:solidFill>
                <a:srgbClr val="FF0000"/>
              </a:solidFill>
              <a:latin typeface="微软雅黑" panose="020B0503020204020204" pitchFamily="34" charset="-122"/>
              <a:ea typeface="微软雅黑" panose="020B0503020204020204" pitchFamily="34" charset="-122"/>
            </a:rPr>
            <a:t>规章制度不合</a:t>
          </a:r>
          <a:r>
            <a:rPr lang="zh-CN" altLang="en-US" sz="1600" b="1" dirty="0" smtClean="0">
              <a:latin typeface="微软雅黑" panose="020B0503020204020204" pitchFamily="34" charset="-122"/>
              <a:ea typeface="微软雅黑" panose="020B0503020204020204" pitchFamily="34" charset="-122"/>
            </a:rPr>
            <a:t>理，企业法制观念淡薄</a:t>
          </a:r>
          <a:endParaRPr lang="zh-CN" altLang="en-US" sz="1600" b="0" i="0" u="none" dirty="0" smtClean="0">
            <a:solidFill>
              <a:schemeClr val="tx1"/>
            </a:solidFill>
            <a:latin typeface="微软雅黑" panose="020B0503020204020204" pitchFamily="34" charset="-122"/>
            <a:ea typeface="微软雅黑" panose="020B0503020204020204" pitchFamily="34" charset="-122"/>
            <a:cs typeface="+mn-cs"/>
          </a:endParaRPr>
        </a:p>
      </dgm:t>
    </dgm:pt>
    <dgm:pt modelId="{CFC65005-556A-412A-A0EC-1106C20199A3}" type="parTrans" cxnId="{CAADAF77-5480-459C-8BF5-26288D7A7229}">
      <dgm:prSet/>
      <dgm:spPr/>
      <dgm:t>
        <a:bodyPr/>
        <a:lstStyle/>
        <a:p>
          <a:endParaRPr lang="zh-CN" altLang="en-US"/>
        </a:p>
      </dgm:t>
    </dgm:pt>
    <dgm:pt modelId="{A077E4AF-BB72-4D35-B0EC-A6AF0A688B35}" type="sibTrans" cxnId="{CAADAF77-5480-459C-8BF5-26288D7A7229}">
      <dgm:prSet/>
      <dgm:spPr/>
      <dgm:t>
        <a:bodyPr/>
        <a:lstStyle/>
        <a:p>
          <a:endParaRPr lang="zh-CN" altLang="en-US"/>
        </a:p>
      </dgm:t>
    </dgm:pt>
    <dgm:pt modelId="{01B88854-7F0C-4234-9C88-1741A363010A}">
      <dgm:prSet custT="1"/>
      <dgm:spPr/>
      <dgm:t>
        <a:bodyPr spcFirstLastPara="0" vert="horz" wrap="square" lIns="12700" tIns="12700" rIns="12700" bIns="12700" numCol="1" spcCol="1270" anchor="ctr" anchorCtr="0"/>
        <a:lstStyle/>
        <a:p>
          <a:pPr>
            <a:buFont typeface="Arial" panose="020B0604020202020204" pitchFamily="34" charset="0"/>
          </a:pPr>
          <a:r>
            <a:rPr lang="zh-CN" altLang="en-US" sz="1800" b="1" i="0" u="none" dirty="0" smtClean="0">
              <a:solidFill>
                <a:schemeClr val="tx1"/>
              </a:solidFill>
              <a:latin typeface="微软雅黑" panose="020B0503020204020204" pitchFamily="34" charset="-122"/>
              <a:ea typeface="微软雅黑" panose="020B0503020204020204" pitchFamily="34" charset="-122"/>
              <a:cs typeface="+mn-cs"/>
            </a:rPr>
            <a:t>宏观</a:t>
          </a:r>
          <a:endParaRPr lang="zh-CN" altLang="en-US" sz="1800" b="1" i="0" u="none" dirty="0">
            <a:solidFill>
              <a:schemeClr val="tx1"/>
            </a:solidFill>
            <a:latin typeface="微软雅黑" panose="020B0503020204020204" pitchFamily="34" charset="-122"/>
            <a:ea typeface="微软雅黑" panose="020B0503020204020204" pitchFamily="34" charset="-122"/>
            <a:cs typeface="+mn-cs"/>
          </a:endParaRPr>
        </a:p>
      </dgm:t>
    </dgm:pt>
    <dgm:pt modelId="{187F8114-6EB2-4D8B-9E03-AB6719DCC802}" type="parTrans" cxnId="{D441A3D1-B4E1-4DBB-80DD-74BF9FAA0E58}">
      <dgm:prSet/>
      <dgm:spPr/>
      <dgm:t>
        <a:bodyPr/>
        <a:lstStyle/>
        <a:p>
          <a:endParaRPr lang="zh-CN" altLang="en-US"/>
        </a:p>
      </dgm:t>
    </dgm:pt>
    <dgm:pt modelId="{91F055A0-593D-48FE-B7D4-7948BC1C3CCB}" type="sibTrans" cxnId="{D441A3D1-B4E1-4DBB-80DD-74BF9FAA0E58}">
      <dgm:prSet/>
      <dgm:spPr/>
      <dgm:t>
        <a:bodyPr/>
        <a:lstStyle/>
        <a:p>
          <a:endParaRPr lang="zh-CN" altLang="en-US"/>
        </a:p>
      </dgm:t>
    </dgm:pt>
    <dgm:pt modelId="{323DCA5C-2AF2-4A46-81D3-B8373E050FEA}">
      <dgm:prSet custT="1"/>
      <dgm:spPr/>
      <dgm:t>
        <a:bodyPr spcFirstLastPara="0" vert="horz" wrap="square" lIns="12700" tIns="12700" rIns="12700" bIns="12700" numCol="1" spcCol="1270" anchor="ctr" anchorCtr="0"/>
        <a:lstStyle/>
        <a:p>
          <a:r>
            <a:rPr lang="zh-CN" altLang="en-US" sz="1600" b="1" dirty="0" smtClean="0">
              <a:latin typeface="微软雅黑" panose="020B0503020204020204" pitchFamily="34" charset="-122"/>
              <a:ea typeface="微软雅黑" panose="020B0503020204020204" pitchFamily="34" charset="-122"/>
            </a:rPr>
            <a:t>劳动关系主体双方的具体经济</a:t>
          </a:r>
          <a:r>
            <a:rPr lang="zh-CN" altLang="en-US" sz="1600" b="1" dirty="0" smtClean="0">
              <a:solidFill>
                <a:srgbClr val="FF0000"/>
              </a:solidFill>
              <a:latin typeface="微软雅黑" panose="020B0503020204020204" pitchFamily="34" charset="-122"/>
              <a:ea typeface="微软雅黑" panose="020B0503020204020204" pitchFamily="34" charset="-122"/>
            </a:rPr>
            <a:t>利益差异性</a:t>
          </a:r>
          <a:r>
            <a:rPr lang="zh-CN" altLang="en-US" sz="1600" b="1" dirty="0" smtClean="0">
              <a:latin typeface="微软雅黑" panose="020B0503020204020204" pitchFamily="34" charset="-122"/>
              <a:ea typeface="微软雅黑" panose="020B0503020204020204" pitchFamily="34" charset="-122"/>
            </a:rPr>
            <a:t>更加</a:t>
          </a:r>
          <a:r>
            <a:rPr lang="zh-CN" altLang="en-US" sz="1600" b="1" dirty="0" smtClean="0">
              <a:solidFill>
                <a:srgbClr val="FF0000"/>
              </a:solidFill>
              <a:latin typeface="微软雅黑" panose="020B0503020204020204" pitchFamily="34" charset="-122"/>
              <a:ea typeface="微软雅黑" panose="020B0503020204020204" pitchFamily="34" charset="-122"/>
            </a:rPr>
            <a:t>明显</a:t>
          </a:r>
          <a:endParaRPr lang="zh-CN" altLang="en-US" sz="1600" b="0" i="0" u="none" dirty="0" smtClean="0">
            <a:solidFill>
              <a:schemeClr val="tx1"/>
            </a:solidFill>
            <a:latin typeface="微软雅黑" panose="020B0503020204020204" pitchFamily="34" charset="-122"/>
            <a:ea typeface="微软雅黑" panose="020B0503020204020204" pitchFamily="34" charset="-122"/>
            <a:cs typeface="+mn-cs"/>
          </a:endParaRPr>
        </a:p>
      </dgm:t>
    </dgm:pt>
    <dgm:pt modelId="{9ABB12A4-5454-40D7-B36A-7CFB4F915ED7}" type="parTrans" cxnId="{D88CA061-DFBC-437C-8FCA-13A45B668ECC}">
      <dgm:prSet/>
      <dgm:spPr/>
      <dgm:t>
        <a:bodyPr/>
        <a:lstStyle/>
        <a:p>
          <a:endParaRPr lang="zh-CN" altLang="en-US"/>
        </a:p>
      </dgm:t>
    </dgm:pt>
    <dgm:pt modelId="{5293C6DE-D439-45CA-AD20-D15482606103}" type="sibTrans" cxnId="{D88CA061-DFBC-437C-8FCA-13A45B668ECC}">
      <dgm:prSet/>
      <dgm:spPr/>
      <dgm:t>
        <a:bodyPr/>
        <a:lstStyle/>
        <a:p>
          <a:endParaRPr lang="zh-CN" altLang="en-US"/>
        </a:p>
      </dgm:t>
    </dgm:pt>
    <dgm:pt modelId="{D83F16F8-82F5-4FCE-910F-467C971F97D0}">
      <dgm:prSet custT="1"/>
      <dgm:spPr/>
      <dgm:t>
        <a:bodyPr spcFirstLastPara="0" vert="horz" wrap="square" lIns="12700" tIns="12700" rIns="12700" bIns="12700" numCol="1" spcCol="1270" anchor="ctr" anchorCtr="0"/>
        <a:lstStyle/>
        <a:p>
          <a:pPr>
            <a:buFont typeface="Arial" panose="020B0604020202020204" pitchFamily="34" charset="0"/>
          </a:pPr>
          <a:r>
            <a:rPr lang="zh-CN" altLang="en-US" sz="1800" b="1" i="0" u="none" dirty="0" smtClean="0">
              <a:solidFill>
                <a:schemeClr val="tx1"/>
              </a:solidFill>
              <a:latin typeface="微软雅黑" panose="020B0503020204020204" pitchFamily="34" charset="-122"/>
              <a:ea typeface="微软雅黑" panose="020B0503020204020204" pitchFamily="34" charset="-122"/>
              <a:cs typeface="+mn-cs"/>
            </a:rPr>
            <a:t>心理</a:t>
          </a:r>
          <a:endParaRPr lang="zh-CN" altLang="en-US" sz="1800" b="1" i="0" u="none" dirty="0">
            <a:solidFill>
              <a:schemeClr val="tx1"/>
            </a:solidFill>
            <a:latin typeface="微软雅黑" panose="020B0503020204020204" pitchFamily="34" charset="-122"/>
            <a:ea typeface="微软雅黑" panose="020B0503020204020204" pitchFamily="34" charset="-122"/>
            <a:cs typeface="+mn-cs"/>
          </a:endParaRPr>
        </a:p>
      </dgm:t>
    </dgm:pt>
    <dgm:pt modelId="{D43F4C70-AEB6-4006-8694-6CB59A41F75C}" type="parTrans" cxnId="{4DD206D6-83A3-4672-BC4B-872B812E59FC}">
      <dgm:prSet/>
      <dgm:spPr/>
      <dgm:t>
        <a:bodyPr/>
        <a:lstStyle/>
        <a:p>
          <a:endParaRPr lang="zh-CN" altLang="en-US"/>
        </a:p>
      </dgm:t>
    </dgm:pt>
    <dgm:pt modelId="{4754535B-86DD-4287-BC08-C8E189D64CE4}" type="sibTrans" cxnId="{4DD206D6-83A3-4672-BC4B-872B812E59FC}">
      <dgm:prSet/>
      <dgm:spPr/>
      <dgm:t>
        <a:bodyPr/>
        <a:lstStyle/>
        <a:p>
          <a:endParaRPr lang="zh-CN" altLang="en-US"/>
        </a:p>
      </dgm:t>
    </dgm:pt>
    <dgm:pt modelId="{668FE87C-AC8A-4AAE-846C-C03C93AC22DE}">
      <dgm:prSet custT="1"/>
      <dgm:spPr/>
      <dgm:t>
        <a:bodyPr spcFirstLastPara="0" vert="horz" wrap="square" lIns="12700" tIns="12700" rIns="12700" bIns="12700" numCol="1" spcCol="1270" anchor="ctr" anchorCtr="0"/>
        <a:lstStyle/>
        <a:p>
          <a:r>
            <a:rPr lang="zh-CN" altLang="en-US" sz="1600" b="1" dirty="0" smtClean="0">
              <a:solidFill>
                <a:srgbClr val="FF0000"/>
              </a:solidFill>
              <a:latin typeface="微软雅黑" panose="020B0503020204020204" pitchFamily="34" charset="-122"/>
              <a:ea typeface="微软雅黑" panose="020B0503020204020204" pitchFamily="34" charset="-122"/>
            </a:rPr>
            <a:t>心理契约的不履行</a:t>
          </a:r>
          <a:r>
            <a:rPr lang="zh-CN" altLang="en-US" sz="1600" b="1" dirty="0" smtClean="0">
              <a:solidFill>
                <a:schemeClr val="tx1"/>
              </a:solidFill>
              <a:latin typeface="微软雅黑" panose="020B0503020204020204" pitchFamily="34" charset="-122"/>
              <a:ea typeface="微软雅黑" panose="020B0503020204020204" pitchFamily="34" charset="-122"/>
            </a:rPr>
            <a:t>也是造成劳动争议的主要原因</a:t>
          </a:r>
          <a:endParaRPr lang="zh-CN" altLang="en-US" sz="1600" b="0" i="0" u="none" dirty="0" smtClean="0">
            <a:solidFill>
              <a:schemeClr val="tx1"/>
            </a:solidFill>
            <a:latin typeface="微软雅黑" panose="020B0503020204020204" pitchFamily="34" charset="-122"/>
            <a:ea typeface="微软雅黑" panose="020B0503020204020204" pitchFamily="34" charset="-122"/>
            <a:cs typeface="+mn-cs"/>
          </a:endParaRPr>
        </a:p>
      </dgm:t>
    </dgm:pt>
    <dgm:pt modelId="{E8E9335F-1BC7-453A-B1F2-0B6A7752F743}" type="parTrans" cxnId="{897FB941-D17C-4053-AA7E-742442562F65}">
      <dgm:prSet/>
      <dgm:spPr/>
      <dgm:t>
        <a:bodyPr/>
        <a:lstStyle/>
        <a:p>
          <a:endParaRPr lang="zh-CN" altLang="en-US"/>
        </a:p>
      </dgm:t>
    </dgm:pt>
    <dgm:pt modelId="{158325D5-A37B-442F-953F-08198F20799D}" type="sibTrans" cxnId="{897FB941-D17C-4053-AA7E-742442562F65}">
      <dgm:prSet/>
      <dgm:spPr/>
      <dgm:t>
        <a:bodyPr/>
        <a:lstStyle/>
        <a:p>
          <a:endParaRPr lang="zh-CN" altLang="en-US"/>
        </a:p>
      </dgm:t>
    </dgm:pt>
    <dgm:pt modelId="{49F67EDA-7948-4EBB-91FE-B300E83ADB29}">
      <dgm:prSet custT="1"/>
      <dgm:spPr/>
      <dgm:t>
        <a:bodyPr spcFirstLastPara="0" vert="horz" wrap="square" lIns="12700" tIns="12700" rIns="12700" bIns="12700" numCol="1" spcCol="1270" anchor="ctr" anchorCtr="0"/>
        <a:lstStyle/>
        <a:p>
          <a:pPr>
            <a:buFont typeface="Arial" panose="020B0604020202020204" pitchFamily="34" charset="0"/>
          </a:pPr>
          <a:r>
            <a:rPr lang="zh-CN" altLang="en-US" sz="2000" b="1" dirty="0" smtClean="0">
              <a:latin typeface="微软雅黑" panose="020B0503020204020204" pitchFamily="34" charset="-122"/>
              <a:ea typeface="微软雅黑" panose="020B0503020204020204" pitchFamily="34" charset="-122"/>
            </a:rPr>
            <a:t>冲突处理</a:t>
          </a:r>
          <a:endParaRPr lang="zh-CN" altLang="en-US" sz="2000" b="1" i="0" u="none" dirty="0">
            <a:solidFill>
              <a:schemeClr val="tx1"/>
            </a:solidFill>
            <a:latin typeface="微软雅黑" panose="020B0503020204020204" pitchFamily="34" charset="-122"/>
            <a:ea typeface="微软雅黑" panose="020B0503020204020204" pitchFamily="34" charset="-122"/>
            <a:cs typeface="+mn-cs"/>
          </a:endParaRPr>
        </a:p>
      </dgm:t>
    </dgm:pt>
    <dgm:pt modelId="{E2D6AA8C-91C5-4ABF-AE3E-B711799D7DC8}" type="parTrans" cxnId="{8D088BFC-9BC3-46E6-8AEE-9D0431B6FCFE}">
      <dgm:prSet/>
      <dgm:spPr/>
      <dgm:t>
        <a:bodyPr/>
        <a:lstStyle/>
        <a:p>
          <a:endParaRPr lang="zh-CN" altLang="en-US"/>
        </a:p>
      </dgm:t>
    </dgm:pt>
    <dgm:pt modelId="{C7E939E8-D0A3-4813-B132-8543D9B4CE9E}" type="sibTrans" cxnId="{8D088BFC-9BC3-46E6-8AEE-9D0431B6FCFE}">
      <dgm:prSet/>
      <dgm:spPr/>
      <dgm:t>
        <a:bodyPr/>
        <a:lstStyle/>
        <a:p>
          <a:endParaRPr lang="zh-CN" altLang="en-US"/>
        </a:p>
      </dgm:t>
    </dgm:pt>
    <dgm:pt modelId="{2C75FD34-FDC0-4A3D-B3C9-5A3C2CE17118}">
      <dgm:prSet custT="1"/>
      <dgm:spPr/>
      <dgm:t>
        <a:bodyPr spcFirstLastPara="0" vert="horz" wrap="square" lIns="12700" tIns="12700" rIns="12700" bIns="12700" numCol="1" spcCol="1270" anchor="ctr" anchorCtr="0"/>
        <a:lstStyle/>
        <a:p>
          <a:r>
            <a:rPr lang="zh-CN" altLang="en-US" sz="1600" b="1" dirty="0" smtClean="0">
              <a:solidFill>
                <a:srgbClr val="FF0000"/>
              </a:solidFill>
              <a:latin typeface="微软雅黑" panose="020B0503020204020204" pitchFamily="34" charset="-122"/>
              <a:ea typeface="微软雅黑" panose="020B0503020204020204" pitchFamily="34" charset="-122"/>
            </a:rPr>
            <a:t>调解</a:t>
          </a:r>
          <a:r>
            <a:rPr lang="zh-CN" altLang="en-US" sz="1600" b="1" dirty="0" smtClean="0">
              <a:latin typeface="微软雅黑" panose="020B0503020204020204" pitchFamily="34" charset="-122"/>
              <a:ea typeface="微软雅黑" panose="020B0503020204020204" pitchFamily="34" charset="-122"/>
            </a:rPr>
            <a:t>和</a:t>
          </a:r>
          <a:r>
            <a:rPr lang="zh-CN" altLang="en-US" sz="1600" b="1" dirty="0" smtClean="0">
              <a:solidFill>
                <a:srgbClr val="FF0000"/>
              </a:solidFill>
              <a:latin typeface="微软雅黑" panose="020B0503020204020204" pitchFamily="34" charset="-122"/>
              <a:ea typeface="微软雅黑" panose="020B0503020204020204" pitchFamily="34" charset="-122"/>
            </a:rPr>
            <a:t>及时</a:t>
          </a:r>
          <a:r>
            <a:rPr lang="zh-CN" altLang="en-US" sz="1600" b="1" dirty="0" smtClean="0">
              <a:latin typeface="微软雅黑" panose="020B0503020204020204" pitchFamily="34" charset="-122"/>
              <a:ea typeface="微软雅黑" panose="020B0503020204020204" pitchFamily="34" charset="-122"/>
            </a:rPr>
            <a:t>处理原则；</a:t>
          </a:r>
          <a:r>
            <a:rPr lang="zh-CN" altLang="en-US" sz="1600" b="1" dirty="0" smtClean="0">
              <a:solidFill>
                <a:srgbClr val="FF0000"/>
              </a:solidFill>
              <a:latin typeface="微软雅黑" panose="020B0503020204020204" pitchFamily="34" charset="-122"/>
              <a:ea typeface="微软雅黑" panose="020B0503020204020204" pitchFamily="34" charset="-122"/>
            </a:rPr>
            <a:t>合法</a:t>
          </a:r>
          <a:r>
            <a:rPr lang="zh-CN" altLang="en-US" sz="1600" b="1" dirty="0" smtClean="0">
              <a:latin typeface="微软雅黑" panose="020B0503020204020204" pitchFamily="34" charset="-122"/>
              <a:ea typeface="微软雅黑" panose="020B0503020204020204" pitchFamily="34" charset="-122"/>
            </a:rPr>
            <a:t>原则；</a:t>
          </a:r>
          <a:r>
            <a:rPr lang="zh-CN" altLang="en-US" sz="1600" b="1" dirty="0" smtClean="0">
              <a:solidFill>
                <a:srgbClr val="FF0000"/>
              </a:solidFill>
              <a:latin typeface="微软雅黑" panose="020B0503020204020204" pitchFamily="34" charset="-122"/>
              <a:ea typeface="微软雅黑" panose="020B0503020204020204" pitchFamily="34" charset="-122"/>
            </a:rPr>
            <a:t>公正</a:t>
          </a:r>
          <a:r>
            <a:rPr lang="zh-CN" altLang="en-US" sz="1600" b="1" dirty="0" smtClean="0">
              <a:latin typeface="微软雅黑" panose="020B0503020204020204" pitchFamily="34" charset="-122"/>
              <a:ea typeface="微软雅黑" panose="020B0503020204020204" pitchFamily="34" charset="-122"/>
            </a:rPr>
            <a:t>原则</a:t>
          </a:r>
          <a:endParaRPr lang="zh-CN" altLang="en-US" sz="1600" b="1" i="0" u="none" dirty="0" smtClean="0">
            <a:latin typeface="微软雅黑" panose="020B0503020204020204" pitchFamily="34" charset="-122"/>
            <a:ea typeface="微软雅黑" panose="020B0503020204020204" pitchFamily="34" charset="-122"/>
            <a:cs typeface="+mn-cs"/>
          </a:endParaRPr>
        </a:p>
      </dgm:t>
    </dgm:pt>
    <dgm:pt modelId="{E0BBCA78-BE38-44EB-9A91-0F9E24B37DB7}" type="parTrans" cxnId="{35098542-F530-4CC9-9B3D-6CC5EA64B6F9}">
      <dgm:prSet/>
      <dgm:spPr/>
      <dgm:t>
        <a:bodyPr/>
        <a:lstStyle/>
        <a:p>
          <a:endParaRPr lang="zh-CN" altLang="en-US"/>
        </a:p>
      </dgm:t>
    </dgm:pt>
    <dgm:pt modelId="{3BF15353-5201-40EA-88D7-8D6D7A713F04}" type="sibTrans" cxnId="{35098542-F530-4CC9-9B3D-6CC5EA64B6F9}">
      <dgm:prSet/>
      <dgm:spPr/>
      <dgm:t>
        <a:bodyPr/>
        <a:lstStyle/>
        <a:p>
          <a:endParaRPr lang="zh-CN" altLang="en-US"/>
        </a:p>
      </dgm:t>
    </dgm:pt>
    <dgm:pt modelId="{3B347158-50EF-4513-ACD2-E86B30B86935}">
      <dgm:prSet custT="1"/>
      <dgm:spPr/>
      <dgm:t>
        <a:bodyPr spcFirstLastPara="0" vert="horz" wrap="square" lIns="12700" tIns="12700" rIns="12700" bIns="12700" numCol="1" spcCol="1270" anchor="ctr" anchorCtr="0"/>
        <a:lstStyle/>
        <a:p>
          <a:r>
            <a:rPr lang="zh-CN" altLang="en-US" sz="1600" b="1" dirty="0" smtClean="0">
              <a:latin typeface="微软雅黑" panose="020B0503020204020204" pitchFamily="34" charset="-122"/>
              <a:ea typeface="微软雅黑" panose="020B0503020204020204" pitchFamily="34" charset="-122"/>
            </a:rPr>
            <a:t>劳动立法及劳动法的制定滞后且不配套、</a:t>
          </a:r>
          <a:r>
            <a:rPr lang="zh-CN" altLang="en-US" sz="1600" b="1" dirty="0" smtClean="0">
              <a:solidFill>
                <a:srgbClr val="FF0000"/>
              </a:solidFill>
              <a:latin typeface="微软雅黑" panose="020B0503020204020204" pitchFamily="34" charset="-122"/>
              <a:ea typeface="微软雅黑" panose="020B0503020204020204" pitchFamily="34" charset="-122"/>
            </a:rPr>
            <a:t>法制观念淡薄</a:t>
          </a:r>
          <a:endParaRPr lang="zh-CN" altLang="en-US" sz="1600" b="0" i="0" u="none" dirty="0" smtClean="0">
            <a:solidFill>
              <a:schemeClr val="tx1"/>
            </a:solidFill>
            <a:latin typeface="微软雅黑" panose="020B0503020204020204" pitchFamily="34" charset="-122"/>
            <a:ea typeface="微软雅黑" panose="020B0503020204020204" pitchFamily="34" charset="-122"/>
            <a:cs typeface="+mn-cs"/>
          </a:endParaRPr>
        </a:p>
      </dgm:t>
    </dgm:pt>
    <dgm:pt modelId="{E1A4198C-D619-4AEB-8D7D-0AC577630DF7}" type="parTrans" cxnId="{846F0C11-CB0C-4331-BCE4-199EF3F861F6}">
      <dgm:prSet/>
      <dgm:spPr/>
      <dgm:t>
        <a:bodyPr/>
        <a:lstStyle/>
        <a:p>
          <a:endParaRPr lang="zh-CN" altLang="en-US"/>
        </a:p>
      </dgm:t>
    </dgm:pt>
    <dgm:pt modelId="{97C67501-41EA-4CD2-B1E2-45CC5D0A88B6}" type="sibTrans" cxnId="{846F0C11-CB0C-4331-BCE4-199EF3F861F6}">
      <dgm:prSet/>
      <dgm:spPr/>
      <dgm:t>
        <a:bodyPr/>
        <a:lstStyle/>
        <a:p>
          <a:endParaRPr lang="zh-CN" altLang="en-US"/>
        </a:p>
      </dgm:t>
    </dgm:pt>
    <dgm:pt modelId="{58226B1D-4494-445D-BDEB-0DA9F65566B0}">
      <dgm:prSet custT="1"/>
      <dgm:spPr/>
      <dgm:t>
        <a:bodyPr spcFirstLastPara="0" vert="horz" wrap="square" lIns="12700" tIns="12700" rIns="12700" bIns="12700" numCol="1" spcCol="1270" anchor="ctr" anchorCtr="0"/>
        <a:lstStyle/>
        <a:p>
          <a:r>
            <a:rPr lang="zh-CN" altLang="en-US" sz="1600" b="1" dirty="0" smtClean="0">
              <a:latin typeface="微软雅黑" panose="020B0503020204020204" pitchFamily="34" charset="-122"/>
              <a:ea typeface="微软雅黑" panose="020B0503020204020204" pitchFamily="34" charset="-122"/>
            </a:rPr>
            <a:t>劳动力</a:t>
          </a:r>
          <a:r>
            <a:rPr lang="zh-CN" altLang="en-US" sz="1600" b="1" dirty="0" smtClean="0">
              <a:solidFill>
                <a:srgbClr val="FF0000"/>
              </a:solidFill>
              <a:latin typeface="微软雅黑" panose="020B0503020204020204" pitchFamily="34" charset="-122"/>
              <a:ea typeface="微软雅黑" panose="020B0503020204020204" pitchFamily="34" charset="-122"/>
            </a:rPr>
            <a:t>供过于求</a:t>
          </a:r>
          <a:endParaRPr lang="zh-CN" altLang="en-US" sz="1600" b="0" i="0" u="none" dirty="0" smtClean="0">
            <a:solidFill>
              <a:schemeClr val="tx1"/>
            </a:solidFill>
            <a:latin typeface="微软雅黑" panose="020B0503020204020204" pitchFamily="34" charset="-122"/>
            <a:ea typeface="微软雅黑" panose="020B0503020204020204" pitchFamily="34" charset="-122"/>
            <a:cs typeface="+mn-cs"/>
          </a:endParaRPr>
        </a:p>
      </dgm:t>
    </dgm:pt>
    <dgm:pt modelId="{1D05FD81-BAF0-43BA-993A-252C6BBB7712}" type="parTrans" cxnId="{AA8F0B88-65F3-4B90-AD74-E717861800CE}">
      <dgm:prSet/>
      <dgm:spPr/>
      <dgm:t>
        <a:bodyPr/>
        <a:lstStyle/>
        <a:p>
          <a:endParaRPr lang="zh-CN" altLang="en-US"/>
        </a:p>
      </dgm:t>
    </dgm:pt>
    <dgm:pt modelId="{70B4E049-8145-4FB3-B9CB-D4A098E82CD8}" type="sibTrans" cxnId="{AA8F0B88-65F3-4B90-AD74-E717861800CE}">
      <dgm:prSet/>
      <dgm:spPr/>
      <dgm:t>
        <a:bodyPr/>
        <a:lstStyle/>
        <a:p>
          <a:endParaRPr lang="zh-CN" altLang="en-US"/>
        </a:p>
      </dgm:t>
    </dgm:pt>
    <dgm:pt modelId="{FFE46145-4EDD-4A7C-8B8C-DB71E881F602}">
      <dgm:prSet custT="1"/>
      <dgm:spPr/>
      <dgm:t>
        <a:bodyPr spcFirstLastPara="0" vert="horz" wrap="square" lIns="12700" tIns="12700" rIns="12700" bIns="12700" numCol="1" spcCol="1270" anchor="ctr" anchorCtr="0"/>
        <a:lstStyle/>
        <a:p>
          <a:r>
            <a:rPr lang="zh-CN" altLang="en-US" sz="1600" b="1" dirty="0" smtClean="0">
              <a:solidFill>
                <a:srgbClr val="FF0000"/>
              </a:solidFill>
              <a:latin typeface="微软雅黑" panose="020B0503020204020204" pitchFamily="34" charset="-122"/>
              <a:ea typeface="微软雅黑" panose="020B0503020204020204" pitchFamily="34" charset="-122"/>
            </a:rPr>
            <a:t>接触频繁，客观全面</a:t>
          </a:r>
          <a:r>
            <a:rPr lang="zh-CN" altLang="en-US" sz="1600" b="1" dirty="0" smtClean="0">
              <a:solidFill>
                <a:schemeClr val="tx1"/>
              </a:solidFill>
              <a:latin typeface="微软雅黑" panose="020B0503020204020204" pitchFamily="34" charset="-122"/>
              <a:ea typeface="微软雅黑" panose="020B0503020204020204" pitchFamily="34" charset="-122"/>
            </a:rPr>
            <a:t>（优）</a:t>
          </a:r>
          <a:r>
            <a:rPr lang="zh-CN" altLang="en-US" sz="1600" b="0" dirty="0" smtClean="0">
              <a:solidFill>
                <a:schemeClr val="tx1"/>
              </a:solidFill>
              <a:latin typeface="微软雅黑" panose="020B0503020204020204" pitchFamily="34" charset="-122"/>
              <a:ea typeface="微软雅黑" panose="020B0503020204020204" pitchFamily="34" charset="-122"/>
            </a:rPr>
            <a:t>；</a:t>
          </a:r>
          <a:r>
            <a:rPr lang="zh-CN" altLang="en-US" sz="1600" dirty="0" smtClean="0">
              <a:solidFill>
                <a:srgbClr val="000000"/>
              </a:solidFill>
              <a:latin typeface="微软雅黑" panose="020B0503020204020204" pitchFamily="34" charset="-122"/>
              <a:ea typeface="微软雅黑" panose="020B0503020204020204" pitchFamily="34" charset="-122"/>
            </a:rPr>
            <a:t>私心，人际关系（缺）</a:t>
          </a:r>
          <a:endParaRPr lang="zh-CN" altLang="en-US" sz="1600" b="0" i="0" u="none" dirty="0" smtClean="0">
            <a:solidFill>
              <a:schemeClr val="tx1"/>
            </a:solidFill>
            <a:latin typeface="微软雅黑" panose="020B0503020204020204" pitchFamily="34" charset="-122"/>
            <a:ea typeface="微软雅黑" panose="020B0503020204020204" pitchFamily="34" charset="-122"/>
            <a:cs typeface="+mn-cs"/>
          </a:endParaRPr>
        </a:p>
      </dgm:t>
    </dgm:pt>
    <dgm:pt modelId="{48123704-A000-4DAE-81D1-F2E77172420F}" type="parTrans" cxnId="{B5D519BE-D240-4205-863E-2434415157F2}">
      <dgm:prSet/>
      <dgm:spPr/>
      <dgm:t>
        <a:bodyPr/>
        <a:lstStyle/>
        <a:p>
          <a:endParaRPr lang="zh-CN" altLang="en-US"/>
        </a:p>
      </dgm:t>
    </dgm:pt>
    <dgm:pt modelId="{D16CA833-86DB-48E4-B0ED-808016D4D2E9}" type="sibTrans" cxnId="{B5D519BE-D240-4205-863E-2434415157F2}">
      <dgm:prSet/>
      <dgm:spPr/>
      <dgm:t>
        <a:bodyPr/>
        <a:lstStyle/>
        <a:p>
          <a:endParaRPr lang="zh-CN" altLang="en-US"/>
        </a:p>
      </dgm:t>
    </dgm:pt>
    <dgm:pt modelId="{A7744547-223B-4FE7-BFDB-DBDA935482B3}">
      <dgm:prSet custT="1"/>
      <dgm:spPr/>
      <dgm:t>
        <a:bodyPr spcFirstLastPara="0" vert="horz" wrap="square" lIns="12700" tIns="12700" rIns="12700" bIns="12700" numCol="1" spcCol="1270" anchor="ctr" anchorCtr="0"/>
        <a:lstStyle/>
        <a:p>
          <a:pPr>
            <a:buFont typeface="Arial" panose="020B0604020202020204" pitchFamily="34" charset="0"/>
          </a:pPr>
          <a:r>
            <a:rPr lang="zh-CN" altLang="en-US" sz="2000" b="1" dirty="0" smtClean="0">
              <a:latin typeface="微软雅黑" panose="020B0503020204020204" pitchFamily="34" charset="-122"/>
              <a:ea typeface="微软雅黑" panose="020B0503020204020204" pitchFamily="34" charset="-122"/>
            </a:rPr>
            <a:t>纠纷处理的对策</a:t>
          </a:r>
          <a:endParaRPr lang="zh-CN" altLang="en-US" sz="2000" b="1" i="0" u="none" dirty="0">
            <a:solidFill>
              <a:schemeClr val="tx1"/>
            </a:solidFill>
            <a:latin typeface="微软雅黑" panose="020B0503020204020204" pitchFamily="34" charset="-122"/>
            <a:ea typeface="微软雅黑" panose="020B0503020204020204" pitchFamily="34" charset="-122"/>
            <a:cs typeface="+mn-cs"/>
          </a:endParaRPr>
        </a:p>
      </dgm:t>
    </dgm:pt>
    <dgm:pt modelId="{AC8885AD-634C-41D2-91A4-8BAE050AA1FE}" type="parTrans" cxnId="{BB05D330-F3FB-427B-8CB4-05491D9253C6}">
      <dgm:prSet/>
      <dgm:spPr/>
      <dgm:t>
        <a:bodyPr/>
        <a:lstStyle/>
        <a:p>
          <a:endParaRPr lang="zh-CN" altLang="en-US"/>
        </a:p>
      </dgm:t>
    </dgm:pt>
    <dgm:pt modelId="{0BD211F7-36A0-4F7B-A019-BCA721FBEB84}" type="sibTrans" cxnId="{BB05D330-F3FB-427B-8CB4-05491D9253C6}">
      <dgm:prSet/>
      <dgm:spPr/>
      <dgm:t>
        <a:bodyPr/>
        <a:lstStyle/>
        <a:p>
          <a:endParaRPr lang="zh-CN" altLang="en-US"/>
        </a:p>
      </dgm:t>
    </dgm:pt>
    <dgm:pt modelId="{85641348-355B-4EFE-A673-1579094D669E}">
      <dgm:prSet custT="1"/>
      <dgm:spPr/>
      <dgm:t>
        <a:bodyPr spcFirstLastPara="0" vert="horz" wrap="square" lIns="12700" tIns="12700" rIns="12700" bIns="12700" numCol="1" spcCol="1270" anchor="ctr" anchorCtr="0"/>
        <a:lstStyle/>
        <a:p>
          <a:r>
            <a:rPr lang="zh-CN" altLang="en-US" sz="1600" b="1" dirty="0" smtClean="0">
              <a:latin typeface="微软雅黑" panose="020B0503020204020204" pitchFamily="34" charset="-122"/>
              <a:ea typeface="微软雅黑" panose="020B0503020204020204" pitchFamily="34" charset="-122"/>
            </a:rPr>
            <a:t>提高法律意识，付诸行动：</a:t>
          </a:r>
          <a:r>
            <a:rPr lang="zh-CN" altLang="en-US" sz="1600" dirty="0" smtClean="0">
              <a:latin typeface="微软雅黑" panose="020B0503020204020204" pitchFamily="34" charset="-122"/>
              <a:ea typeface="微软雅黑" panose="020B0503020204020204" pitchFamily="34" charset="-122"/>
            </a:rPr>
            <a:t>强化劳动合同管理，规范劳动用工制度；依法制定内部规章制度；理顺劳动关系，全面深化国有企业改革</a:t>
          </a:r>
          <a:endParaRPr lang="zh-CN" altLang="en-US" sz="1600" b="1" i="0" u="none" dirty="0" smtClean="0">
            <a:latin typeface="微软雅黑" panose="020B0503020204020204" pitchFamily="34" charset="-122"/>
            <a:ea typeface="微软雅黑" panose="020B0503020204020204" pitchFamily="34" charset="-122"/>
            <a:cs typeface="+mn-cs"/>
          </a:endParaRPr>
        </a:p>
      </dgm:t>
    </dgm:pt>
    <dgm:pt modelId="{07D4E1EB-AFB5-4651-BE6F-4DA9C18BD80F}" type="parTrans" cxnId="{05F266A3-D667-44FA-8D2E-43247852810C}">
      <dgm:prSet/>
      <dgm:spPr/>
      <dgm:t>
        <a:bodyPr/>
        <a:lstStyle/>
        <a:p>
          <a:endParaRPr lang="zh-CN" altLang="en-US"/>
        </a:p>
      </dgm:t>
    </dgm:pt>
    <dgm:pt modelId="{17752C9D-1349-43C2-9779-9B3C3FACCA6A}" type="sibTrans" cxnId="{05F266A3-D667-44FA-8D2E-43247852810C}">
      <dgm:prSet/>
      <dgm:spPr/>
      <dgm:t>
        <a:bodyPr/>
        <a:lstStyle/>
        <a:p>
          <a:endParaRPr lang="zh-CN" altLang="en-US"/>
        </a:p>
      </dgm:t>
    </dgm:pt>
    <dgm:pt modelId="{31455B73-3540-4A97-9584-D0B09FEBE639}" type="pres">
      <dgm:prSet presAssocID="{BB51AE51-0B81-49FA-99DF-5EB7AE57A44C}" presName="hierChild1" presStyleCnt="0">
        <dgm:presLayoutVars>
          <dgm:orgChart val="1"/>
          <dgm:chPref val="1"/>
          <dgm:dir/>
          <dgm:animOne val="branch"/>
          <dgm:animLvl val="lvl"/>
          <dgm:resizeHandles/>
        </dgm:presLayoutVars>
      </dgm:prSet>
      <dgm:spPr/>
      <dgm:t>
        <a:bodyPr/>
        <a:lstStyle/>
        <a:p>
          <a:endParaRPr lang="zh-CN" altLang="en-US"/>
        </a:p>
      </dgm:t>
    </dgm:pt>
    <dgm:pt modelId="{BE663EC5-2C97-45AA-BF46-A0CDF896F71B}" type="pres">
      <dgm:prSet presAssocID="{6395A4C0-73F6-4BD7-BE4E-BEC4D091933B}" presName="hierRoot1" presStyleCnt="0">
        <dgm:presLayoutVars>
          <dgm:hierBranch val="init"/>
        </dgm:presLayoutVars>
      </dgm:prSet>
      <dgm:spPr/>
      <dgm:t>
        <a:bodyPr/>
        <a:lstStyle/>
        <a:p>
          <a:endParaRPr lang="zh-CN" altLang="en-US"/>
        </a:p>
      </dgm:t>
    </dgm:pt>
    <dgm:pt modelId="{24CEC310-154B-4E75-AA3D-3E5D6E5A3348}" type="pres">
      <dgm:prSet presAssocID="{6395A4C0-73F6-4BD7-BE4E-BEC4D091933B}" presName="rootComposite1" presStyleCnt="0"/>
      <dgm:spPr/>
      <dgm:t>
        <a:bodyPr/>
        <a:lstStyle/>
        <a:p>
          <a:endParaRPr lang="zh-CN" altLang="en-US"/>
        </a:p>
      </dgm:t>
    </dgm:pt>
    <dgm:pt modelId="{3B461DA5-C5AD-473B-BE1D-C48025597C37}" type="pres">
      <dgm:prSet presAssocID="{6395A4C0-73F6-4BD7-BE4E-BEC4D091933B}" presName="rootText1" presStyleLbl="node0" presStyleIdx="0" presStyleCnt="1" custScaleX="137995" custScaleY="2000000">
        <dgm:presLayoutVars>
          <dgm:chPref val="3"/>
        </dgm:presLayoutVars>
      </dgm:prSet>
      <dgm:spPr/>
      <dgm:t>
        <a:bodyPr/>
        <a:lstStyle/>
        <a:p>
          <a:endParaRPr lang="zh-CN" altLang="en-US"/>
        </a:p>
      </dgm:t>
    </dgm:pt>
    <dgm:pt modelId="{5C71EA66-D47B-4263-8A24-67B6A9469AD0}" type="pres">
      <dgm:prSet presAssocID="{6395A4C0-73F6-4BD7-BE4E-BEC4D091933B}" presName="rootConnector1" presStyleLbl="node1" presStyleIdx="0" presStyleCnt="0"/>
      <dgm:spPr/>
      <dgm:t>
        <a:bodyPr/>
        <a:lstStyle/>
        <a:p>
          <a:endParaRPr lang="zh-CN" altLang="en-US"/>
        </a:p>
      </dgm:t>
    </dgm:pt>
    <dgm:pt modelId="{AD79B44E-D904-4A9E-975E-EAB9D5AB9795}" type="pres">
      <dgm:prSet presAssocID="{6395A4C0-73F6-4BD7-BE4E-BEC4D091933B}" presName="hierChild2" presStyleCnt="0"/>
      <dgm:spPr/>
      <dgm:t>
        <a:bodyPr/>
        <a:lstStyle/>
        <a:p>
          <a:endParaRPr lang="zh-CN" altLang="en-US"/>
        </a:p>
      </dgm:t>
    </dgm:pt>
    <dgm:pt modelId="{9E275BCF-9C9B-48C8-83F7-33FB6C84BE08}" type="pres">
      <dgm:prSet presAssocID="{68DC1F52-13F2-4791-A057-90E6A153AB12}" presName="Name64" presStyleLbl="parChTrans1D2" presStyleIdx="0" presStyleCnt="3"/>
      <dgm:spPr/>
      <dgm:t>
        <a:bodyPr/>
        <a:lstStyle/>
        <a:p>
          <a:endParaRPr lang="zh-CN" altLang="en-US"/>
        </a:p>
      </dgm:t>
    </dgm:pt>
    <dgm:pt modelId="{B3A740F1-1B25-49EC-8D5E-59568485C704}" type="pres">
      <dgm:prSet presAssocID="{F3E3CCE8-DD1E-4F7E-BD2D-89333B6F1159}" presName="hierRoot2" presStyleCnt="0">
        <dgm:presLayoutVars>
          <dgm:hierBranch val="init"/>
        </dgm:presLayoutVars>
      </dgm:prSet>
      <dgm:spPr/>
    </dgm:pt>
    <dgm:pt modelId="{7539C1D7-D167-4655-9819-72EA8FB96237}" type="pres">
      <dgm:prSet presAssocID="{F3E3CCE8-DD1E-4F7E-BD2D-89333B6F1159}" presName="rootComposite" presStyleCnt="0"/>
      <dgm:spPr/>
    </dgm:pt>
    <dgm:pt modelId="{83204D92-2CEB-4A5F-883C-DB1DF93B9C41}" type="pres">
      <dgm:prSet presAssocID="{F3E3CCE8-DD1E-4F7E-BD2D-89333B6F1159}" presName="rootText" presStyleLbl="node2" presStyleIdx="0" presStyleCnt="3" custScaleX="225412" custScaleY="872240">
        <dgm:presLayoutVars>
          <dgm:chPref val="3"/>
        </dgm:presLayoutVars>
      </dgm:prSet>
      <dgm:spPr/>
      <dgm:t>
        <a:bodyPr/>
        <a:lstStyle/>
        <a:p>
          <a:endParaRPr lang="zh-CN" altLang="en-US"/>
        </a:p>
      </dgm:t>
    </dgm:pt>
    <dgm:pt modelId="{8B7D56D8-24B8-4108-8B47-90C9849BF22C}" type="pres">
      <dgm:prSet presAssocID="{F3E3CCE8-DD1E-4F7E-BD2D-89333B6F1159}" presName="rootConnector" presStyleLbl="node2" presStyleIdx="0" presStyleCnt="3"/>
      <dgm:spPr/>
      <dgm:t>
        <a:bodyPr/>
        <a:lstStyle/>
        <a:p>
          <a:endParaRPr lang="zh-CN" altLang="en-US"/>
        </a:p>
      </dgm:t>
    </dgm:pt>
    <dgm:pt modelId="{DFAA7CCD-60ED-4E99-A8C1-0B46F0FC072E}" type="pres">
      <dgm:prSet presAssocID="{F3E3CCE8-DD1E-4F7E-BD2D-89333B6F1159}" presName="hierChild4" presStyleCnt="0"/>
      <dgm:spPr/>
    </dgm:pt>
    <dgm:pt modelId="{E3051BBA-A445-4BCD-8376-9816E4F6FC33}" type="pres">
      <dgm:prSet presAssocID="{187F8114-6EB2-4D8B-9E03-AB6719DCC802}" presName="Name64" presStyleLbl="parChTrans1D3" presStyleIdx="0" presStyleCnt="5"/>
      <dgm:spPr/>
      <dgm:t>
        <a:bodyPr/>
        <a:lstStyle/>
        <a:p>
          <a:endParaRPr lang="zh-CN" altLang="en-US"/>
        </a:p>
      </dgm:t>
    </dgm:pt>
    <dgm:pt modelId="{ECD37DBD-D3EA-4869-B996-0A3C6B196E19}" type="pres">
      <dgm:prSet presAssocID="{01B88854-7F0C-4234-9C88-1741A363010A}" presName="hierRoot2" presStyleCnt="0">
        <dgm:presLayoutVars>
          <dgm:hierBranch val="init"/>
        </dgm:presLayoutVars>
      </dgm:prSet>
      <dgm:spPr/>
    </dgm:pt>
    <dgm:pt modelId="{0AB15C4C-A40E-4D77-8246-BCFF2E4BAC53}" type="pres">
      <dgm:prSet presAssocID="{01B88854-7F0C-4234-9C88-1741A363010A}" presName="rootComposite" presStyleCnt="0"/>
      <dgm:spPr/>
    </dgm:pt>
    <dgm:pt modelId="{3C8DE3B3-D577-436C-B04A-12979FFC9ED0}" type="pres">
      <dgm:prSet presAssocID="{01B88854-7F0C-4234-9C88-1741A363010A}" presName="rootText" presStyleLbl="node3" presStyleIdx="0" presStyleCnt="5" custScaleX="225412" custScaleY="283680">
        <dgm:presLayoutVars>
          <dgm:chPref val="3"/>
        </dgm:presLayoutVars>
      </dgm:prSet>
      <dgm:spPr/>
      <dgm:t>
        <a:bodyPr/>
        <a:lstStyle/>
        <a:p>
          <a:endParaRPr lang="zh-CN" altLang="en-US"/>
        </a:p>
      </dgm:t>
    </dgm:pt>
    <dgm:pt modelId="{5F99E28E-B41E-4EA3-8303-C154FDDEAF71}" type="pres">
      <dgm:prSet presAssocID="{01B88854-7F0C-4234-9C88-1741A363010A}" presName="rootConnector" presStyleLbl="node3" presStyleIdx="0" presStyleCnt="5"/>
      <dgm:spPr/>
      <dgm:t>
        <a:bodyPr/>
        <a:lstStyle/>
        <a:p>
          <a:endParaRPr lang="zh-CN" altLang="en-US"/>
        </a:p>
      </dgm:t>
    </dgm:pt>
    <dgm:pt modelId="{3EB4A984-7251-450E-91CF-84F730D9E26E}" type="pres">
      <dgm:prSet presAssocID="{01B88854-7F0C-4234-9C88-1741A363010A}" presName="hierChild4" presStyleCnt="0"/>
      <dgm:spPr/>
    </dgm:pt>
    <dgm:pt modelId="{4ADB8DA7-A8D3-45A0-91D8-F1E6C35DEBC3}" type="pres">
      <dgm:prSet presAssocID="{9ABB12A4-5454-40D7-B36A-7CFB4F915ED7}" presName="Name64" presStyleLbl="parChTrans1D4" presStyleIdx="0" presStyleCnt="6"/>
      <dgm:spPr/>
      <dgm:t>
        <a:bodyPr/>
        <a:lstStyle/>
        <a:p>
          <a:endParaRPr lang="zh-CN" altLang="en-US"/>
        </a:p>
      </dgm:t>
    </dgm:pt>
    <dgm:pt modelId="{B487904B-2399-4E56-B954-4C0F34104078}" type="pres">
      <dgm:prSet presAssocID="{323DCA5C-2AF2-4A46-81D3-B8373E050FEA}" presName="hierRoot2" presStyleCnt="0">
        <dgm:presLayoutVars>
          <dgm:hierBranch val="init"/>
        </dgm:presLayoutVars>
      </dgm:prSet>
      <dgm:spPr/>
    </dgm:pt>
    <dgm:pt modelId="{894F0C66-7864-4F61-80C3-0A7A9FF7FADA}" type="pres">
      <dgm:prSet presAssocID="{323DCA5C-2AF2-4A46-81D3-B8373E050FEA}" presName="rootComposite" presStyleCnt="0"/>
      <dgm:spPr/>
    </dgm:pt>
    <dgm:pt modelId="{E2606EEF-37F2-4170-8150-DF0A3A3B7FFF}" type="pres">
      <dgm:prSet presAssocID="{323DCA5C-2AF2-4A46-81D3-B8373E050FEA}" presName="rootText" presStyleLbl="node4" presStyleIdx="0" presStyleCnt="6" custScaleX="1116927" custScaleY="201413">
        <dgm:presLayoutVars>
          <dgm:chPref val="3"/>
        </dgm:presLayoutVars>
      </dgm:prSet>
      <dgm:spPr/>
      <dgm:t>
        <a:bodyPr/>
        <a:lstStyle/>
        <a:p>
          <a:endParaRPr lang="zh-CN" altLang="en-US"/>
        </a:p>
      </dgm:t>
    </dgm:pt>
    <dgm:pt modelId="{164352AB-CE53-447E-ADB5-934492D3C4FC}" type="pres">
      <dgm:prSet presAssocID="{323DCA5C-2AF2-4A46-81D3-B8373E050FEA}" presName="rootConnector" presStyleLbl="node4" presStyleIdx="0" presStyleCnt="6"/>
      <dgm:spPr/>
      <dgm:t>
        <a:bodyPr/>
        <a:lstStyle/>
        <a:p>
          <a:endParaRPr lang="zh-CN" altLang="en-US"/>
        </a:p>
      </dgm:t>
    </dgm:pt>
    <dgm:pt modelId="{C3D9BF53-895C-4F71-AA6C-3C3C0817761B}" type="pres">
      <dgm:prSet presAssocID="{323DCA5C-2AF2-4A46-81D3-B8373E050FEA}" presName="hierChild4" presStyleCnt="0"/>
      <dgm:spPr/>
    </dgm:pt>
    <dgm:pt modelId="{FDAB477C-D9C4-4246-9A0F-6B1CED26EDEC}" type="pres">
      <dgm:prSet presAssocID="{323DCA5C-2AF2-4A46-81D3-B8373E050FEA}" presName="hierChild5" presStyleCnt="0"/>
      <dgm:spPr/>
    </dgm:pt>
    <dgm:pt modelId="{EA8791FD-2EBD-4119-A6E4-726C6754B0C2}" type="pres">
      <dgm:prSet presAssocID="{E1A4198C-D619-4AEB-8D7D-0AC577630DF7}" presName="Name64" presStyleLbl="parChTrans1D4" presStyleIdx="1" presStyleCnt="6"/>
      <dgm:spPr/>
    </dgm:pt>
    <dgm:pt modelId="{BD0C388A-80C7-43B2-9667-A6F5E400D273}" type="pres">
      <dgm:prSet presAssocID="{3B347158-50EF-4513-ACD2-E86B30B86935}" presName="hierRoot2" presStyleCnt="0">
        <dgm:presLayoutVars>
          <dgm:hierBranch val="init"/>
        </dgm:presLayoutVars>
      </dgm:prSet>
      <dgm:spPr/>
    </dgm:pt>
    <dgm:pt modelId="{95038A49-D904-4431-8F39-6FFC92859C74}" type="pres">
      <dgm:prSet presAssocID="{3B347158-50EF-4513-ACD2-E86B30B86935}" presName="rootComposite" presStyleCnt="0"/>
      <dgm:spPr/>
    </dgm:pt>
    <dgm:pt modelId="{F8ED59B2-BD92-4B3D-8469-9EC9598321EA}" type="pres">
      <dgm:prSet presAssocID="{3B347158-50EF-4513-ACD2-E86B30B86935}" presName="rootText" presStyleLbl="node4" presStyleIdx="1" presStyleCnt="6" custScaleX="1116927" custScaleY="201413">
        <dgm:presLayoutVars>
          <dgm:chPref val="3"/>
        </dgm:presLayoutVars>
      </dgm:prSet>
      <dgm:spPr/>
      <dgm:t>
        <a:bodyPr/>
        <a:lstStyle/>
        <a:p>
          <a:endParaRPr lang="zh-CN" altLang="en-US"/>
        </a:p>
      </dgm:t>
    </dgm:pt>
    <dgm:pt modelId="{817D70A1-68CD-4829-8F0B-5058BABF5133}" type="pres">
      <dgm:prSet presAssocID="{3B347158-50EF-4513-ACD2-E86B30B86935}" presName="rootConnector" presStyleLbl="node4" presStyleIdx="1" presStyleCnt="6"/>
      <dgm:spPr/>
      <dgm:t>
        <a:bodyPr/>
        <a:lstStyle/>
        <a:p>
          <a:endParaRPr lang="zh-CN" altLang="en-US"/>
        </a:p>
      </dgm:t>
    </dgm:pt>
    <dgm:pt modelId="{4044CF95-275F-4637-98F5-3D65AF2C0B48}" type="pres">
      <dgm:prSet presAssocID="{3B347158-50EF-4513-ACD2-E86B30B86935}" presName="hierChild4" presStyleCnt="0"/>
      <dgm:spPr/>
    </dgm:pt>
    <dgm:pt modelId="{2A11BEC3-64A1-463A-8B92-0C27B969DA36}" type="pres">
      <dgm:prSet presAssocID="{3B347158-50EF-4513-ACD2-E86B30B86935}" presName="hierChild5" presStyleCnt="0"/>
      <dgm:spPr/>
    </dgm:pt>
    <dgm:pt modelId="{ED777ED6-54C7-4F58-AD39-DD02B3722823}" type="pres">
      <dgm:prSet presAssocID="{1D05FD81-BAF0-43BA-993A-252C6BBB7712}" presName="Name64" presStyleLbl="parChTrans1D4" presStyleIdx="2" presStyleCnt="6"/>
      <dgm:spPr/>
    </dgm:pt>
    <dgm:pt modelId="{F769A087-6A6F-41F9-8CE9-BAF15AECD0D3}" type="pres">
      <dgm:prSet presAssocID="{58226B1D-4494-445D-BDEB-0DA9F65566B0}" presName="hierRoot2" presStyleCnt="0">
        <dgm:presLayoutVars>
          <dgm:hierBranch val="init"/>
        </dgm:presLayoutVars>
      </dgm:prSet>
      <dgm:spPr/>
    </dgm:pt>
    <dgm:pt modelId="{20E1865F-53B1-45D0-A254-F2A987459BD2}" type="pres">
      <dgm:prSet presAssocID="{58226B1D-4494-445D-BDEB-0DA9F65566B0}" presName="rootComposite" presStyleCnt="0"/>
      <dgm:spPr/>
    </dgm:pt>
    <dgm:pt modelId="{829DBE08-B108-4CD6-B1E3-D4CB9C81C9E1}" type="pres">
      <dgm:prSet presAssocID="{58226B1D-4494-445D-BDEB-0DA9F65566B0}" presName="rootText" presStyleLbl="node4" presStyleIdx="2" presStyleCnt="6" custScaleX="1116927" custScaleY="201413">
        <dgm:presLayoutVars>
          <dgm:chPref val="3"/>
        </dgm:presLayoutVars>
      </dgm:prSet>
      <dgm:spPr/>
      <dgm:t>
        <a:bodyPr/>
        <a:lstStyle/>
        <a:p>
          <a:endParaRPr lang="zh-CN" altLang="en-US"/>
        </a:p>
      </dgm:t>
    </dgm:pt>
    <dgm:pt modelId="{E861FB68-C0E5-4CA7-8E8D-3D37145DCAFF}" type="pres">
      <dgm:prSet presAssocID="{58226B1D-4494-445D-BDEB-0DA9F65566B0}" presName="rootConnector" presStyleLbl="node4" presStyleIdx="2" presStyleCnt="6"/>
      <dgm:spPr/>
      <dgm:t>
        <a:bodyPr/>
        <a:lstStyle/>
        <a:p>
          <a:endParaRPr lang="zh-CN" altLang="en-US"/>
        </a:p>
      </dgm:t>
    </dgm:pt>
    <dgm:pt modelId="{3AC014A6-DCA6-45C1-8B64-5E98F04D0931}" type="pres">
      <dgm:prSet presAssocID="{58226B1D-4494-445D-BDEB-0DA9F65566B0}" presName="hierChild4" presStyleCnt="0"/>
      <dgm:spPr/>
    </dgm:pt>
    <dgm:pt modelId="{E82E4B94-FB2C-4AA4-A473-9D33FED5289E}" type="pres">
      <dgm:prSet presAssocID="{58226B1D-4494-445D-BDEB-0DA9F65566B0}" presName="hierChild5" presStyleCnt="0"/>
      <dgm:spPr/>
    </dgm:pt>
    <dgm:pt modelId="{56DDDE99-C498-4961-B0C7-F2B2F6B00D0F}" type="pres">
      <dgm:prSet presAssocID="{01B88854-7F0C-4234-9C88-1741A363010A}" presName="hierChild5" presStyleCnt="0"/>
      <dgm:spPr/>
    </dgm:pt>
    <dgm:pt modelId="{1D99830D-9063-47D8-8ADD-D8CAD597EBD1}" type="pres">
      <dgm:prSet presAssocID="{06053275-1D1C-4142-B628-182E9009FA39}" presName="Name64" presStyleLbl="parChTrans1D3" presStyleIdx="1" presStyleCnt="5"/>
      <dgm:spPr/>
      <dgm:t>
        <a:bodyPr/>
        <a:lstStyle/>
        <a:p>
          <a:endParaRPr lang="zh-CN" altLang="en-US"/>
        </a:p>
      </dgm:t>
    </dgm:pt>
    <dgm:pt modelId="{2CE3B2DF-C221-4F55-8B8B-3DFF1BDA883C}" type="pres">
      <dgm:prSet presAssocID="{C329A04B-046D-4BA0-AB15-484760FEC30D}" presName="hierRoot2" presStyleCnt="0">
        <dgm:presLayoutVars>
          <dgm:hierBranch val="init"/>
        </dgm:presLayoutVars>
      </dgm:prSet>
      <dgm:spPr/>
    </dgm:pt>
    <dgm:pt modelId="{EC92FF16-1ED4-43F0-BE63-C597CF944956}" type="pres">
      <dgm:prSet presAssocID="{C329A04B-046D-4BA0-AB15-484760FEC30D}" presName="rootComposite" presStyleCnt="0"/>
      <dgm:spPr/>
    </dgm:pt>
    <dgm:pt modelId="{0D811088-EB85-47C7-82CF-6089133BEBE1}" type="pres">
      <dgm:prSet presAssocID="{C329A04B-046D-4BA0-AB15-484760FEC30D}" presName="rootText" presStyleLbl="node3" presStyleIdx="1" presStyleCnt="5" custScaleX="225412" custScaleY="283680">
        <dgm:presLayoutVars>
          <dgm:chPref val="3"/>
        </dgm:presLayoutVars>
      </dgm:prSet>
      <dgm:spPr/>
      <dgm:t>
        <a:bodyPr/>
        <a:lstStyle/>
        <a:p>
          <a:endParaRPr lang="zh-CN" altLang="en-US"/>
        </a:p>
      </dgm:t>
    </dgm:pt>
    <dgm:pt modelId="{D368AFDF-5524-4DAD-997D-E7E0965E2894}" type="pres">
      <dgm:prSet presAssocID="{C329A04B-046D-4BA0-AB15-484760FEC30D}" presName="rootConnector" presStyleLbl="node3" presStyleIdx="1" presStyleCnt="5"/>
      <dgm:spPr/>
      <dgm:t>
        <a:bodyPr/>
        <a:lstStyle/>
        <a:p>
          <a:endParaRPr lang="zh-CN" altLang="en-US"/>
        </a:p>
      </dgm:t>
    </dgm:pt>
    <dgm:pt modelId="{F79E5C51-74DF-4B37-A310-A8C05249148D}" type="pres">
      <dgm:prSet presAssocID="{C329A04B-046D-4BA0-AB15-484760FEC30D}" presName="hierChild4" presStyleCnt="0"/>
      <dgm:spPr/>
    </dgm:pt>
    <dgm:pt modelId="{8907B2E9-75DE-416E-A4B9-D2039DF0919B}" type="pres">
      <dgm:prSet presAssocID="{CFC65005-556A-412A-A0EC-1106C20199A3}" presName="Name64" presStyleLbl="parChTrans1D4" presStyleIdx="3" presStyleCnt="6"/>
      <dgm:spPr/>
      <dgm:t>
        <a:bodyPr/>
        <a:lstStyle/>
        <a:p>
          <a:endParaRPr lang="zh-CN" altLang="en-US"/>
        </a:p>
      </dgm:t>
    </dgm:pt>
    <dgm:pt modelId="{5A57D35F-F6BE-485A-ADFF-52926212CA55}" type="pres">
      <dgm:prSet presAssocID="{9C15BC68-F462-47A3-8CCE-D472A619279A}" presName="hierRoot2" presStyleCnt="0">
        <dgm:presLayoutVars>
          <dgm:hierBranch val="init"/>
        </dgm:presLayoutVars>
      </dgm:prSet>
      <dgm:spPr/>
    </dgm:pt>
    <dgm:pt modelId="{A9BC6C16-214D-4492-950B-F39207904CAB}" type="pres">
      <dgm:prSet presAssocID="{9C15BC68-F462-47A3-8CCE-D472A619279A}" presName="rootComposite" presStyleCnt="0"/>
      <dgm:spPr/>
    </dgm:pt>
    <dgm:pt modelId="{B253AEE2-557E-4128-9046-06BA2B88AFB8}" type="pres">
      <dgm:prSet presAssocID="{9C15BC68-F462-47A3-8CCE-D472A619279A}" presName="rootText" presStyleLbl="node4" presStyleIdx="3" presStyleCnt="6" custScaleX="1116927" custScaleY="201413">
        <dgm:presLayoutVars>
          <dgm:chPref val="3"/>
        </dgm:presLayoutVars>
      </dgm:prSet>
      <dgm:spPr/>
      <dgm:t>
        <a:bodyPr/>
        <a:lstStyle/>
        <a:p>
          <a:endParaRPr lang="zh-CN" altLang="en-US"/>
        </a:p>
      </dgm:t>
    </dgm:pt>
    <dgm:pt modelId="{E3395897-5464-408D-8736-64C2C846E6C2}" type="pres">
      <dgm:prSet presAssocID="{9C15BC68-F462-47A3-8CCE-D472A619279A}" presName="rootConnector" presStyleLbl="node4" presStyleIdx="3" presStyleCnt="6"/>
      <dgm:spPr/>
      <dgm:t>
        <a:bodyPr/>
        <a:lstStyle/>
        <a:p>
          <a:endParaRPr lang="zh-CN" altLang="en-US"/>
        </a:p>
      </dgm:t>
    </dgm:pt>
    <dgm:pt modelId="{6B12AE35-4194-4ADB-A048-A79CEC3F174B}" type="pres">
      <dgm:prSet presAssocID="{9C15BC68-F462-47A3-8CCE-D472A619279A}" presName="hierChild4" presStyleCnt="0"/>
      <dgm:spPr/>
    </dgm:pt>
    <dgm:pt modelId="{BB73FC08-803C-4E63-95DC-5D8952A34E58}" type="pres">
      <dgm:prSet presAssocID="{9C15BC68-F462-47A3-8CCE-D472A619279A}" presName="hierChild5" presStyleCnt="0"/>
      <dgm:spPr/>
    </dgm:pt>
    <dgm:pt modelId="{FF1648A6-1BD6-4F3F-AD6F-488476CC3CF2}" type="pres">
      <dgm:prSet presAssocID="{48123704-A000-4DAE-81D1-F2E77172420F}" presName="Name64" presStyleLbl="parChTrans1D4" presStyleIdx="4" presStyleCnt="6"/>
      <dgm:spPr/>
    </dgm:pt>
    <dgm:pt modelId="{DB079C41-47EF-4ADD-A35D-0DF8A9686C2D}" type="pres">
      <dgm:prSet presAssocID="{FFE46145-4EDD-4A7C-8B8C-DB71E881F602}" presName="hierRoot2" presStyleCnt="0">
        <dgm:presLayoutVars>
          <dgm:hierBranch val="init"/>
        </dgm:presLayoutVars>
      </dgm:prSet>
      <dgm:spPr/>
    </dgm:pt>
    <dgm:pt modelId="{8DD26EEB-8FFA-4619-8C42-217AAA21C1A3}" type="pres">
      <dgm:prSet presAssocID="{FFE46145-4EDD-4A7C-8B8C-DB71E881F602}" presName="rootComposite" presStyleCnt="0"/>
      <dgm:spPr/>
    </dgm:pt>
    <dgm:pt modelId="{ED961BDB-0619-43F8-9098-A73B6800E33F}" type="pres">
      <dgm:prSet presAssocID="{FFE46145-4EDD-4A7C-8B8C-DB71E881F602}" presName="rootText" presStyleLbl="node4" presStyleIdx="4" presStyleCnt="6" custScaleX="1116927" custScaleY="201413">
        <dgm:presLayoutVars>
          <dgm:chPref val="3"/>
        </dgm:presLayoutVars>
      </dgm:prSet>
      <dgm:spPr/>
      <dgm:t>
        <a:bodyPr/>
        <a:lstStyle/>
        <a:p>
          <a:endParaRPr lang="zh-CN" altLang="en-US"/>
        </a:p>
      </dgm:t>
    </dgm:pt>
    <dgm:pt modelId="{1B861664-80C3-4739-93D0-FFE43B8616F7}" type="pres">
      <dgm:prSet presAssocID="{FFE46145-4EDD-4A7C-8B8C-DB71E881F602}" presName="rootConnector" presStyleLbl="node4" presStyleIdx="4" presStyleCnt="6"/>
      <dgm:spPr/>
      <dgm:t>
        <a:bodyPr/>
        <a:lstStyle/>
        <a:p>
          <a:endParaRPr lang="zh-CN" altLang="en-US"/>
        </a:p>
      </dgm:t>
    </dgm:pt>
    <dgm:pt modelId="{C5CBAEBC-A2A1-4567-9535-93038FDE0FEA}" type="pres">
      <dgm:prSet presAssocID="{FFE46145-4EDD-4A7C-8B8C-DB71E881F602}" presName="hierChild4" presStyleCnt="0"/>
      <dgm:spPr/>
    </dgm:pt>
    <dgm:pt modelId="{E610BE83-9D77-467E-B178-54D8AA159028}" type="pres">
      <dgm:prSet presAssocID="{FFE46145-4EDD-4A7C-8B8C-DB71E881F602}" presName="hierChild5" presStyleCnt="0"/>
      <dgm:spPr/>
    </dgm:pt>
    <dgm:pt modelId="{80DC6FD3-37D1-4DEE-8E15-BD312AEDD2FA}" type="pres">
      <dgm:prSet presAssocID="{C329A04B-046D-4BA0-AB15-484760FEC30D}" presName="hierChild5" presStyleCnt="0"/>
      <dgm:spPr/>
    </dgm:pt>
    <dgm:pt modelId="{873823F8-CBA8-468C-B6D4-E42F0935F1A3}" type="pres">
      <dgm:prSet presAssocID="{D43F4C70-AEB6-4006-8694-6CB59A41F75C}" presName="Name64" presStyleLbl="parChTrans1D3" presStyleIdx="2" presStyleCnt="5"/>
      <dgm:spPr/>
      <dgm:t>
        <a:bodyPr/>
        <a:lstStyle/>
        <a:p>
          <a:endParaRPr lang="zh-CN" altLang="en-US"/>
        </a:p>
      </dgm:t>
    </dgm:pt>
    <dgm:pt modelId="{76AFD287-5515-4FB4-A892-71863AB0D3C1}" type="pres">
      <dgm:prSet presAssocID="{D83F16F8-82F5-4FCE-910F-467C971F97D0}" presName="hierRoot2" presStyleCnt="0">
        <dgm:presLayoutVars>
          <dgm:hierBranch val="init"/>
        </dgm:presLayoutVars>
      </dgm:prSet>
      <dgm:spPr/>
    </dgm:pt>
    <dgm:pt modelId="{E0198894-A4D8-4275-82AA-7FFC3E2B5B1B}" type="pres">
      <dgm:prSet presAssocID="{D83F16F8-82F5-4FCE-910F-467C971F97D0}" presName="rootComposite" presStyleCnt="0"/>
      <dgm:spPr/>
    </dgm:pt>
    <dgm:pt modelId="{D9152AAE-1696-42BC-AF81-814070401562}" type="pres">
      <dgm:prSet presAssocID="{D83F16F8-82F5-4FCE-910F-467C971F97D0}" presName="rootText" presStyleLbl="node3" presStyleIdx="2" presStyleCnt="5" custScaleX="225412" custScaleY="283680">
        <dgm:presLayoutVars>
          <dgm:chPref val="3"/>
        </dgm:presLayoutVars>
      </dgm:prSet>
      <dgm:spPr/>
      <dgm:t>
        <a:bodyPr/>
        <a:lstStyle/>
        <a:p>
          <a:endParaRPr lang="zh-CN" altLang="en-US"/>
        </a:p>
      </dgm:t>
    </dgm:pt>
    <dgm:pt modelId="{ECA7D0E4-1299-4D42-9631-823F250D7962}" type="pres">
      <dgm:prSet presAssocID="{D83F16F8-82F5-4FCE-910F-467C971F97D0}" presName="rootConnector" presStyleLbl="node3" presStyleIdx="2" presStyleCnt="5"/>
      <dgm:spPr/>
      <dgm:t>
        <a:bodyPr/>
        <a:lstStyle/>
        <a:p>
          <a:endParaRPr lang="zh-CN" altLang="en-US"/>
        </a:p>
      </dgm:t>
    </dgm:pt>
    <dgm:pt modelId="{627BF843-51CD-4DF2-AAC4-040E206C8446}" type="pres">
      <dgm:prSet presAssocID="{D83F16F8-82F5-4FCE-910F-467C971F97D0}" presName="hierChild4" presStyleCnt="0"/>
      <dgm:spPr/>
    </dgm:pt>
    <dgm:pt modelId="{252C7EC1-470B-4626-89AB-8CCF3D20E1A9}" type="pres">
      <dgm:prSet presAssocID="{E8E9335F-1BC7-453A-B1F2-0B6A7752F743}" presName="Name64" presStyleLbl="parChTrans1D4" presStyleIdx="5" presStyleCnt="6"/>
      <dgm:spPr/>
      <dgm:t>
        <a:bodyPr/>
        <a:lstStyle/>
        <a:p>
          <a:endParaRPr lang="zh-CN" altLang="en-US"/>
        </a:p>
      </dgm:t>
    </dgm:pt>
    <dgm:pt modelId="{F321FF87-09FA-4475-8BDC-1481E4F6D117}" type="pres">
      <dgm:prSet presAssocID="{668FE87C-AC8A-4AAE-846C-C03C93AC22DE}" presName="hierRoot2" presStyleCnt="0">
        <dgm:presLayoutVars>
          <dgm:hierBranch val="init"/>
        </dgm:presLayoutVars>
      </dgm:prSet>
      <dgm:spPr/>
    </dgm:pt>
    <dgm:pt modelId="{B9710EAA-AB5F-4C15-84ED-392B3348B1B8}" type="pres">
      <dgm:prSet presAssocID="{668FE87C-AC8A-4AAE-846C-C03C93AC22DE}" presName="rootComposite" presStyleCnt="0"/>
      <dgm:spPr/>
    </dgm:pt>
    <dgm:pt modelId="{BA88B644-BCFF-4D7E-A83F-3E3885FB0E64}" type="pres">
      <dgm:prSet presAssocID="{668FE87C-AC8A-4AAE-846C-C03C93AC22DE}" presName="rootText" presStyleLbl="node4" presStyleIdx="5" presStyleCnt="6" custScaleX="1116927" custScaleY="201413">
        <dgm:presLayoutVars>
          <dgm:chPref val="3"/>
        </dgm:presLayoutVars>
      </dgm:prSet>
      <dgm:spPr/>
      <dgm:t>
        <a:bodyPr/>
        <a:lstStyle/>
        <a:p>
          <a:endParaRPr lang="zh-CN" altLang="en-US"/>
        </a:p>
      </dgm:t>
    </dgm:pt>
    <dgm:pt modelId="{A5580459-6266-4872-B834-88A4F11BD668}" type="pres">
      <dgm:prSet presAssocID="{668FE87C-AC8A-4AAE-846C-C03C93AC22DE}" presName="rootConnector" presStyleLbl="node4" presStyleIdx="5" presStyleCnt="6"/>
      <dgm:spPr/>
      <dgm:t>
        <a:bodyPr/>
        <a:lstStyle/>
        <a:p>
          <a:endParaRPr lang="zh-CN" altLang="en-US"/>
        </a:p>
      </dgm:t>
    </dgm:pt>
    <dgm:pt modelId="{BC06F80F-629F-4447-9DA5-998962E2922A}" type="pres">
      <dgm:prSet presAssocID="{668FE87C-AC8A-4AAE-846C-C03C93AC22DE}" presName="hierChild4" presStyleCnt="0"/>
      <dgm:spPr/>
    </dgm:pt>
    <dgm:pt modelId="{0A551D03-EA68-4155-890C-83DF65C78925}" type="pres">
      <dgm:prSet presAssocID="{668FE87C-AC8A-4AAE-846C-C03C93AC22DE}" presName="hierChild5" presStyleCnt="0"/>
      <dgm:spPr/>
    </dgm:pt>
    <dgm:pt modelId="{E2CBB9A6-FF91-44D3-B0A4-1674F2C71BE6}" type="pres">
      <dgm:prSet presAssocID="{D83F16F8-82F5-4FCE-910F-467C971F97D0}" presName="hierChild5" presStyleCnt="0"/>
      <dgm:spPr/>
    </dgm:pt>
    <dgm:pt modelId="{F4E58D6D-AF37-4D4D-B0A2-24E6D02B1994}" type="pres">
      <dgm:prSet presAssocID="{F3E3CCE8-DD1E-4F7E-BD2D-89333B6F1159}" presName="hierChild5" presStyleCnt="0"/>
      <dgm:spPr/>
    </dgm:pt>
    <dgm:pt modelId="{40CA6D37-D7FD-4E37-A0F3-3EEC8EFADE01}" type="pres">
      <dgm:prSet presAssocID="{E2D6AA8C-91C5-4ABF-AE3E-B711799D7DC8}" presName="Name64" presStyleLbl="parChTrans1D2" presStyleIdx="1" presStyleCnt="3"/>
      <dgm:spPr/>
    </dgm:pt>
    <dgm:pt modelId="{9ABE3882-048D-45C3-8FC6-D754F1BAB856}" type="pres">
      <dgm:prSet presAssocID="{49F67EDA-7948-4EBB-91FE-B300E83ADB29}" presName="hierRoot2" presStyleCnt="0">
        <dgm:presLayoutVars>
          <dgm:hierBranch val="init"/>
        </dgm:presLayoutVars>
      </dgm:prSet>
      <dgm:spPr/>
    </dgm:pt>
    <dgm:pt modelId="{EA84747B-D3D3-4C07-8A7F-EBA1AFCE225B}" type="pres">
      <dgm:prSet presAssocID="{49F67EDA-7948-4EBB-91FE-B300E83ADB29}" presName="rootComposite" presStyleCnt="0"/>
      <dgm:spPr/>
    </dgm:pt>
    <dgm:pt modelId="{B40E1D37-866F-4880-8E44-911433CF5869}" type="pres">
      <dgm:prSet presAssocID="{49F67EDA-7948-4EBB-91FE-B300E83ADB29}" presName="rootText" presStyleLbl="node2" presStyleIdx="1" presStyleCnt="3" custScaleX="225412" custScaleY="283680">
        <dgm:presLayoutVars>
          <dgm:chPref val="3"/>
        </dgm:presLayoutVars>
      </dgm:prSet>
      <dgm:spPr/>
      <dgm:t>
        <a:bodyPr/>
        <a:lstStyle/>
        <a:p>
          <a:endParaRPr lang="zh-CN" altLang="en-US"/>
        </a:p>
      </dgm:t>
    </dgm:pt>
    <dgm:pt modelId="{AE6280B3-D1B8-4145-AA1A-B1131A2E9D00}" type="pres">
      <dgm:prSet presAssocID="{49F67EDA-7948-4EBB-91FE-B300E83ADB29}" presName="rootConnector" presStyleLbl="node2" presStyleIdx="1" presStyleCnt="3"/>
      <dgm:spPr/>
      <dgm:t>
        <a:bodyPr/>
        <a:lstStyle/>
        <a:p>
          <a:endParaRPr lang="zh-CN" altLang="en-US"/>
        </a:p>
      </dgm:t>
    </dgm:pt>
    <dgm:pt modelId="{40B99D84-69B4-4C55-A3D9-489B7FB6B06F}" type="pres">
      <dgm:prSet presAssocID="{49F67EDA-7948-4EBB-91FE-B300E83ADB29}" presName="hierChild4" presStyleCnt="0"/>
      <dgm:spPr/>
    </dgm:pt>
    <dgm:pt modelId="{7FED40C1-8B53-4868-BA0E-1B14C5485857}" type="pres">
      <dgm:prSet presAssocID="{E0BBCA78-BE38-44EB-9A91-0F9E24B37DB7}" presName="Name64" presStyleLbl="parChTrans1D3" presStyleIdx="3" presStyleCnt="5"/>
      <dgm:spPr/>
    </dgm:pt>
    <dgm:pt modelId="{274A744B-93A2-45FF-9BFB-1095EE4DF59E}" type="pres">
      <dgm:prSet presAssocID="{2C75FD34-FDC0-4A3D-B3C9-5A3C2CE17118}" presName="hierRoot2" presStyleCnt="0">
        <dgm:presLayoutVars>
          <dgm:hierBranch val="init"/>
        </dgm:presLayoutVars>
      </dgm:prSet>
      <dgm:spPr/>
    </dgm:pt>
    <dgm:pt modelId="{A47C03A8-FA71-46AC-8E0C-F16EAE2B4D9D}" type="pres">
      <dgm:prSet presAssocID="{2C75FD34-FDC0-4A3D-B3C9-5A3C2CE17118}" presName="rootComposite" presStyleCnt="0"/>
      <dgm:spPr/>
    </dgm:pt>
    <dgm:pt modelId="{EF5900A4-47A9-43CB-8F83-A6FC6686011E}" type="pres">
      <dgm:prSet presAssocID="{2C75FD34-FDC0-4A3D-B3C9-5A3C2CE17118}" presName="rootText" presStyleLbl="node3" presStyleIdx="3" presStyleCnt="5" custScaleX="1352740" custScaleY="201413">
        <dgm:presLayoutVars>
          <dgm:chPref val="3"/>
        </dgm:presLayoutVars>
      </dgm:prSet>
      <dgm:spPr/>
      <dgm:t>
        <a:bodyPr/>
        <a:lstStyle/>
        <a:p>
          <a:endParaRPr lang="zh-CN" altLang="en-US"/>
        </a:p>
      </dgm:t>
    </dgm:pt>
    <dgm:pt modelId="{E13A9F1B-6238-4537-A1A9-E92A293B7C42}" type="pres">
      <dgm:prSet presAssocID="{2C75FD34-FDC0-4A3D-B3C9-5A3C2CE17118}" presName="rootConnector" presStyleLbl="node3" presStyleIdx="3" presStyleCnt="5"/>
      <dgm:spPr/>
      <dgm:t>
        <a:bodyPr/>
        <a:lstStyle/>
        <a:p>
          <a:endParaRPr lang="zh-CN" altLang="en-US"/>
        </a:p>
      </dgm:t>
    </dgm:pt>
    <dgm:pt modelId="{D2A18330-3DB7-46A7-A105-C15557F65235}" type="pres">
      <dgm:prSet presAssocID="{2C75FD34-FDC0-4A3D-B3C9-5A3C2CE17118}" presName="hierChild4" presStyleCnt="0"/>
      <dgm:spPr/>
    </dgm:pt>
    <dgm:pt modelId="{C74035C3-7280-464D-BB7D-DE4CD1CD41D3}" type="pres">
      <dgm:prSet presAssocID="{2C75FD34-FDC0-4A3D-B3C9-5A3C2CE17118}" presName="hierChild5" presStyleCnt="0"/>
      <dgm:spPr/>
    </dgm:pt>
    <dgm:pt modelId="{16C23E35-C744-4D62-BBB1-EEEAB67C6DA9}" type="pres">
      <dgm:prSet presAssocID="{49F67EDA-7948-4EBB-91FE-B300E83ADB29}" presName="hierChild5" presStyleCnt="0"/>
      <dgm:spPr/>
    </dgm:pt>
    <dgm:pt modelId="{09863444-9CEA-4813-B06B-010D8D24901E}" type="pres">
      <dgm:prSet presAssocID="{AC8885AD-634C-41D2-91A4-8BAE050AA1FE}" presName="Name64" presStyleLbl="parChTrans1D2" presStyleIdx="2" presStyleCnt="3"/>
      <dgm:spPr/>
    </dgm:pt>
    <dgm:pt modelId="{FCD4D9C4-452D-48CB-8786-521D04EB6D56}" type="pres">
      <dgm:prSet presAssocID="{A7744547-223B-4FE7-BFDB-DBDA935482B3}" presName="hierRoot2" presStyleCnt="0">
        <dgm:presLayoutVars>
          <dgm:hierBranch val="init"/>
        </dgm:presLayoutVars>
      </dgm:prSet>
      <dgm:spPr/>
    </dgm:pt>
    <dgm:pt modelId="{9AD43BA7-8758-4D4C-A6F6-E9B47B65A981}" type="pres">
      <dgm:prSet presAssocID="{A7744547-223B-4FE7-BFDB-DBDA935482B3}" presName="rootComposite" presStyleCnt="0"/>
      <dgm:spPr/>
    </dgm:pt>
    <dgm:pt modelId="{3A9775DA-990A-42D2-A839-D965DC66993E}" type="pres">
      <dgm:prSet presAssocID="{A7744547-223B-4FE7-BFDB-DBDA935482B3}" presName="rootText" presStyleLbl="node2" presStyleIdx="2" presStyleCnt="3" custScaleX="225412" custScaleY="499916">
        <dgm:presLayoutVars>
          <dgm:chPref val="3"/>
        </dgm:presLayoutVars>
      </dgm:prSet>
      <dgm:spPr/>
      <dgm:t>
        <a:bodyPr/>
        <a:lstStyle/>
        <a:p>
          <a:endParaRPr lang="zh-CN" altLang="en-US"/>
        </a:p>
      </dgm:t>
    </dgm:pt>
    <dgm:pt modelId="{AC5B7499-A99D-4D67-B8C8-ED13E86E9EAD}" type="pres">
      <dgm:prSet presAssocID="{A7744547-223B-4FE7-BFDB-DBDA935482B3}" presName="rootConnector" presStyleLbl="node2" presStyleIdx="2" presStyleCnt="3"/>
      <dgm:spPr/>
      <dgm:t>
        <a:bodyPr/>
        <a:lstStyle/>
        <a:p>
          <a:endParaRPr lang="zh-CN" altLang="en-US"/>
        </a:p>
      </dgm:t>
    </dgm:pt>
    <dgm:pt modelId="{82608320-1AD0-44F4-A042-BDF33E50DA01}" type="pres">
      <dgm:prSet presAssocID="{A7744547-223B-4FE7-BFDB-DBDA935482B3}" presName="hierChild4" presStyleCnt="0"/>
      <dgm:spPr/>
    </dgm:pt>
    <dgm:pt modelId="{76EE7AD6-AFD7-44E2-901A-69A1F1748163}" type="pres">
      <dgm:prSet presAssocID="{07D4E1EB-AFB5-4651-BE6F-4DA9C18BD80F}" presName="Name64" presStyleLbl="parChTrans1D3" presStyleIdx="4" presStyleCnt="5"/>
      <dgm:spPr/>
    </dgm:pt>
    <dgm:pt modelId="{8A1ED222-DBF5-401E-AE02-700FC1BD715B}" type="pres">
      <dgm:prSet presAssocID="{85641348-355B-4EFE-A673-1579094D669E}" presName="hierRoot2" presStyleCnt="0">
        <dgm:presLayoutVars>
          <dgm:hierBranch val="init"/>
        </dgm:presLayoutVars>
      </dgm:prSet>
      <dgm:spPr/>
    </dgm:pt>
    <dgm:pt modelId="{5D681662-D259-46B0-A946-637CB077F9AB}" type="pres">
      <dgm:prSet presAssocID="{85641348-355B-4EFE-A673-1579094D669E}" presName="rootComposite" presStyleCnt="0"/>
      <dgm:spPr/>
    </dgm:pt>
    <dgm:pt modelId="{20B5F4C2-4AFE-4D0F-B1DE-C37EC2882DDE}" type="pres">
      <dgm:prSet presAssocID="{85641348-355B-4EFE-A673-1579094D669E}" presName="rootText" presStyleLbl="node3" presStyleIdx="4" presStyleCnt="5" custScaleX="1352740" custScaleY="483728">
        <dgm:presLayoutVars>
          <dgm:chPref val="3"/>
        </dgm:presLayoutVars>
      </dgm:prSet>
      <dgm:spPr/>
      <dgm:t>
        <a:bodyPr/>
        <a:lstStyle/>
        <a:p>
          <a:endParaRPr lang="zh-CN" altLang="en-US"/>
        </a:p>
      </dgm:t>
    </dgm:pt>
    <dgm:pt modelId="{47FFD1ED-4223-4909-93DE-2256F0EE8C94}" type="pres">
      <dgm:prSet presAssocID="{85641348-355B-4EFE-A673-1579094D669E}" presName="rootConnector" presStyleLbl="node3" presStyleIdx="4" presStyleCnt="5"/>
      <dgm:spPr/>
      <dgm:t>
        <a:bodyPr/>
        <a:lstStyle/>
        <a:p>
          <a:endParaRPr lang="zh-CN" altLang="en-US"/>
        </a:p>
      </dgm:t>
    </dgm:pt>
    <dgm:pt modelId="{79AB7325-1C19-4EF6-9D83-A4FAB515019C}" type="pres">
      <dgm:prSet presAssocID="{85641348-355B-4EFE-A673-1579094D669E}" presName="hierChild4" presStyleCnt="0"/>
      <dgm:spPr/>
    </dgm:pt>
    <dgm:pt modelId="{CA01DB76-FE94-43AE-94D8-5D37E7E15C30}" type="pres">
      <dgm:prSet presAssocID="{85641348-355B-4EFE-A673-1579094D669E}" presName="hierChild5" presStyleCnt="0"/>
      <dgm:spPr/>
    </dgm:pt>
    <dgm:pt modelId="{4FD81E6F-8154-4F94-B223-0BCC2B645022}" type="pres">
      <dgm:prSet presAssocID="{A7744547-223B-4FE7-BFDB-DBDA935482B3}" presName="hierChild5" presStyleCnt="0"/>
      <dgm:spPr/>
    </dgm:pt>
    <dgm:pt modelId="{F5763B42-6198-4E71-88B6-007C52B909B5}" type="pres">
      <dgm:prSet presAssocID="{6395A4C0-73F6-4BD7-BE4E-BEC4D091933B}" presName="hierChild3" presStyleCnt="0"/>
      <dgm:spPr/>
      <dgm:t>
        <a:bodyPr/>
        <a:lstStyle/>
        <a:p>
          <a:endParaRPr lang="zh-CN" altLang="en-US"/>
        </a:p>
      </dgm:t>
    </dgm:pt>
  </dgm:ptLst>
  <dgm:cxnLst>
    <dgm:cxn modelId="{FBA789D0-87EE-4E2F-9445-360ED3FACC83}" type="presOf" srcId="{A7744547-223B-4FE7-BFDB-DBDA935482B3}" destId="{3A9775DA-990A-42D2-A839-D965DC66993E}" srcOrd="0" destOrd="0" presId="urn:microsoft.com/office/officeart/2009/3/layout/HorizontalOrganizationChart"/>
    <dgm:cxn modelId="{35098542-F530-4CC9-9B3D-6CC5EA64B6F9}" srcId="{49F67EDA-7948-4EBB-91FE-B300E83ADB29}" destId="{2C75FD34-FDC0-4A3D-B3C9-5A3C2CE17118}" srcOrd="0" destOrd="0" parTransId="{E0BBCA78-BE38-44EB-9A91-0F9E24B37DB7}" sibTransId="{3BF15353-5201-40EA-88D7-8D6D7A713F04}"/>
    <dgm:cxn modelId="{8059AC60-064A-444D-9BCC-FD58016DD7A3}" type="presOf" srcId="{D83F16F8-82F5-4FCE-910F-467C971F97D0}" destId="{D9152AAE-1696-42BC-AF81-814070401562}" srcOrd="0" destOrd="0" presId="urn:microsoft.com/office/officeart/2009/3/layout/HorizontalOrganizationChart"/>
    <dgm:cxn modelId="{B617B7C5-42C3-44ED-AF09-AC1F9ACF8C2B}" type="presOf" srcId="{68DC1F52-13F2-4791-A057-90E6A153AB12}" destId="{9E275BCF-9C9B-48C8-83F7-33FB6C84BE08}" srcOrd="0" destOrd="0" presId="urn:microsoft.com/office/officeart/2009/3/layout/HorizontalOrganizationChart"/>
    <dgm:cxn modelId="{846F0C11-CB0C-4331-BCE4-199EF3F861F6}" srcId="{01B88854-7F0C-4234-9C88-1741A363010A}" destId="{3B347158-50EF-4513-ACD2-E86B30B86935}" srcOrd="1" destOrd="0" parTransId="{E1A4198C-D619-4AEB-8D7D-0AC577630DF7}" sibTransId="{97C67501-41EA-4CD2-B1E2-45CC5D0A88B6}"/>
    <dgm:cxn modelId="{CAADAF77-5480-459C-8BF5-26288D7A7229}" srcId="{C329A04B-046D-4BA0-AB15-484760FEC30D}" destId="{9C15BC68-F462-47A3-8CCE-D472A619279A}" srcOrd="0" destOrd="0" parTransId="{CFC65005-556A-412A-A0EC-1106C20199A3}" sibTransId="{A077E4AF-BB72-4D35-B0EC-A6AF0A688B35}"/>
    <dgm:cxn modelId="{96398286-00F3-4FA2-ABD2-795739E4488D}" type="presOf" srcId="{58226B1D-4494-445D-BDEB-0DA9F65566B0}" destId="{E861FB68-C0E5-4CA7-8E8D-3D37145DCAFF}" srcOrd="1" destOrd="0" presId="urn:microsoft.com/office/officeart/2009/3/layout/HorizontalOrganizationChart"/>
    <dgm:cxn modelId="{76C4D2C4-3440-4273-9A38-C1E68BEF10DC}" type="presOf" srcId="{F3E3CCE8-DD1E-4F7E-BD2D-89333B6F1159}" destId="{8B7D56D8-24B8-4108-8B47-90C9849BF22C}" srcOrd="1" destOrd="0" presId="urn:microsoft.com/office/officeart/2009/3/layout/HorizontalOrganizationChart"/>
    <dgm:cxn modelId="{4DD206D6-83A3-4672-BC4B-872B812E59FC}" srcId="{F3E3CCE8-DD1E-4F7E-BD2D-89333B6F1159}" destId="{D83F16F8-82F5-4FCE-910F-467C971F97D0}" srcOrd="2" destOrd="0" parTransId="{D43F4C70-AEB6-4006-8694-6CB59A41F75C}" sibTransId="{4754535B-86DD-4287-BC08-C8E189D64CE4}"/>
    <dgm:cxn modelId="{4FBAD535-548E-40CC-9A11-30B253753C85}" type="presOf" srcId="{FFE46145-4EDD-4A7C-8B8C-DB71E881F602}" destId="{1B861664-80C3-4739-93D0-FFE43B8616F7}" srcOrd="1" destOrd="0" presId="urn:microsoft.com/office/officeart/2009/3/layout/HorizontalOrganizationChart"/>
    <dgm:cxn modelId="{BD92B587-4690-4A2E-9C66-805C91C26644}" type="presOf" srcId="{85641348-355B-4EFE-A673-1579094D669E}" destId="{47FFD1ED-4223-4909-93DE-2256F0EE8C94}" srcOrd="1" destOrd="0" presId="urn:microsoft.com/office/officeart/2009/3/layout/HorizontalOrganizationChart"/>
    <dgm:cxn modelId="{F77AF2D4-55DA-46D8-8898-6AB930C09608}" type="presOf" srcId="{9ABB12A4-5454-40D7-B36A-7CFB4F915ED7}" destId="{4ADB8DA7-A8D3-45A0-91D8-F1E6C35DEBC3}" srcOrd="0" destOrd="0" presId="urn:microsoft.com/office/officeart/2009/3/layout/HorizontalOrganizationChart"/>
    <dgm:cxn modelId="{C2648D5F-3060-452C-8101-1731C49B9EB2}" type="presOf" srcId="{323DCA5C-2AF2-4A46-81D3-B8373E050FEA}" destId="{E2606EEF-37F2-4170-8150-DF0A3A3B7FFF}" srcOrd="0" destOrd="0" presId="urn:microsoft.com/office/officeart/2009/3/layout/HorizontalOrganizationChart"/>
    <dgm:cxn modelId="{86999B9A-27F3-41DC-AEBF-8D068283C3C7}" srcId="{F3E3CCE8-DD1E-4F7E-BD2D-89333B6F1159}" destId="{C329A04B-046D-4BA0-AB15-484760FEC30D}" srcOrd="1" destOrd="0" parTransId="{06053275-1D1C-4142-B628-182E9009FA39}" sibTransId="{3F16B813-229F-42A5-BFFF-7184934EFE47}"/>
    <dgm:cxn modelId="{FCDB435D-DA03-463B-9477-83A866F85B20}" type="presOf" srcId="{49F67EDA-7948-4EBB-91FE-B300E83ADB29}" destId="{AE6280B3-D1B8-4145-AA1A-B1131A2E9D00}" srcOrd="1" destOrd="0" presId="urn:microsoft.com/office/officeart/2009/3/layout/HorizontalOrganizationChart"/>
    <dgm:cxn modelId="{BB07A897-16D6-458F-8E59-48EEE7D848C2}" type="presOf" srcId="{C329A04B-046D-4BA0-AB15-484760FEC30D}" destId="{D368AFDF-5524-4DAD-997D-E7E0965E2894}" srcOrd="1" destOrd="0" presId="urn:microsoft.com/office/officeart/2009/3/layout/HorizontalOrganizationChart"/>
    <dgm:cxn modelId="{DCA3AC3A-B107-4171-A1E0-18DD95600FB5}" type="presOf" srcId="{668FE87C-AC8A-4AAE-846C-C03C93AC22DE}" destId="{A5580459-6266-4872-B834-88A4F11BD668}" srcOrd="1" destOrd="0" presId="urn:microsoft.com/office/officeart/2009/3/layout/HorizontalOrganizationChart"/>
    <dgm:cxn modelId="{8D088BFC-9BC3-46E6-8AEE-9D0431B6FCFE}" srcId="{6395A4C0-73F6-4BD7-BE4E-BEC4D091933B}" destId="{49F67EDA-7948-4EBB-91FE-B300E83ADB29}" srcOrd="1" destOrd="0" parTransId="{E2D6AA8C-91C5-4ABF-AE3E-B711799D7DC8}" sibTransId="{C7E939E8-D0A3-4813-B132-8543D9B4CE9E}"/>
    <dgm:cxn modelId="{6DA6642D-24A1-4D5B-9081-4180F359960E}" type="presOf" srcId="{6395A4C0-73F6-4BD7-BE4E-BEC4D091933B}" destId="{3B461DA5-C5AD-473B-BE1D-C48025597C37}" srcOrd="0" destOrd="0" presId="urn:microsoft.com/office/officeart/2009/3/layout/HorizontalOrganizationChart"/>
    <dgm:cxn modelId="{BB81D45F-C2ED-4FC5-A943-2056F7ED35E6}" type="presOf" srcId="{E1A4198C-D619-4AEB-8D7D-0AC577630DF7}" destId="{EA8791FD-2EBD-4119-A6E4-726C6754B0C2}" srcOrd="0" destOrd="0" presId="urn:microsoft.com/office/officeart/2009/3/layout/HorizontalOrganizationChart"/>
    <dgm:cxn modelId="{B5D519BE-D240-4205-863E-2434415157F2}" srcId="{C329A04B-046D-4BA0-AB15-484760FEC30D}" destId="{FFE46145-4EDD-4A7C-8B8C-DB71E881F602}" srcOrd="1" destOrd="0" parTransId="{48123704-A000-4DAE-81D1-F2E77172420F}" sibTransId="{D16CA833-86DB-48E4-B0ED-808016D4D2E9}"/>
    <dgm:cxn modelId="{EE21B51E-4828-455B-9400-E30FDD09AE6B}" type="presOf" srcId="{BB51AE51-0B81-49FA-99DF-5EB7AE57A44C}" destId="{31455B73-3540-4A97-9584-D0B09FEBE639}" srcOrd="0" destOrd="0" presId="urn:microsoft.com/office/officeart/2009/3/layout/HorizontalOrganizationChart"/>
    <dgm:cxn modelId="{C82B915F-7BFC-431C-9180-26A255AA2F01}" type="presOf" srcId="{E8E9335F-1BC7-453A-B1F2-0B6A7752F743}" destId="{252C7EC1-470B-4626-89AB-8CCF3D20E1A9}" srcOrd="0" destOrd="0" presId="urn:microsoft.com/office/officeart/2009/3/layout/HorizontalOrganizationChart"/>
    <dgm:cxn modelId="{BB05D330-F3FB-427B-8CB4-05491D9253C6}" srcId="{6395A4C0-73F6-4BD7-BE4E-BEC4D091933B}" destId="{A7744547-223B-4FE7-BFDB-DBDA935482B3}" srcOrd="2" destOrd="0" parTransId="{AC8885AD-634C-41D2-91A4-8BAE050AA1FE}" sibTransId="{0BD211F7-36A0-4F7B-A019-BCA721FBEB84}"/>
    <dgm:cxn modelId="{05F266A3-D667-44FA-8D2E-43247852810C}" srcId="{A7744547-223B-4FE7-BFDB-DBDA935482B3}" destId="{85641348-355B-4EFE-A673-1579094D669E}" srcOrd="0" destOrd="0" parTransId="{07D4E1EB-AFB5-4651-BE6F-4DA9C18BD80F}" sibTransId="{17752C9D-1349-43C2-9779-9B3C3FACCA6A}"/>
    <dgm:cxn modelId="{06BB2156-BA18-49CB-AB7A-CE5F2D8B01DE}" type="presOf" srcId="{48123704-A000-4DAE-81D1-F2E77172420F}" destId="{FF1648A6-1BD6-4F3F-AD6F-488476CC3CF2}" srcOrd="0" destOrd="0" presId="urn:microsoft.com/office/officeart/2009/3/layout/HorizontalOrganizationChart"/>
    <dgm:cxn modelId="{693CB3C4-C777-47BE-9D6B-629D6E109907}" type="presOf" srcId="{1D05FD81-BAF0-43BA-993A-252C6BBB7712}" destId="{ED777ED6-54C7-4F58-AD39-DD02B3722823}" srcOrd="0" destOrd="0" presId="urn:microsoft.com/office/officeart/2009/3/layout/HorizontalOrganizationChart"/>
    <dgm:cxn modelId="{DC6A8F0D-42DE-4B0B-9E85-453137A82EF8}" type="presOf" srcId="{D83F16F8-82F5-4FCE-910F-467C971F97D0}" destId="{ECA7D0E4-1299-4D42-9631-823F250D7962}" srcOrd="1" destOrd="0" presId="urn:microsoft.com/office/officeart/2009/3/layout/HorizontalOrganizationChart"/>
    <dgm:cxn modelId="{3A2E1A19-729B-4811-886A-003B138BFF36}" type="presOf" srcId="{D43F4C70-AEB6-4006-8694-6CB59A41F75C}" destId="{873823F8-CBA8-468C-B6D4-E42F0935F1A3}" srcOrd="0" destOrd="0" presId="urn:microsoft.com/office/officeart/2009/3/layout/HorizontalOrganizationChart"/>
    <dgm:cxn modelId="{25546E47-CA5B-4D71-8E9E-6F4EFB2E4964}" srcId="{6395A4C0-73F6-4BD7-BE4E-BEC4D091933B}" destId="{F3E3CCE8-DD1E-4F7E-BD2D-89333B6F1159}" srcOrd="0" destOrd="0" parTransId="{68DC1F52-13F2-4791-A057-90E6A153AB12}" sibTransId="{17F97430-9A94-43F2-9C8A-170C0C56019F}"/>
    <dgm:cxn modelId="{1ED2BC7A-C459-493C-BD9E-85DBBD197461}" type="presOf" srcId="{01B88854-7F0C-4234-9C88-1741A363010A}" destId="{3C8DE3B3-D577-436C-B04A-12979FFC9ED0}" srcOrd="0" destOrd="0" presId="urn:microsoft.com/office/officeart/2009/3/layout/HorizontalOrganizationChart"/>
    <dgm:cxn modelId="{3462F839-2CD1-41FF-AE73-DFCA69B93CEE}" srcId="{BB51AE51-0B81-49FA-99DF-5EB7AE57A44C}" destId="{6395A4C0-73F6-4BD7-BE4E-BEC4D091933B}" srcOrd="0" destOrd="0" parTransId="{DA14E7CA-531C-4F12-AA41-78658A079D4C}" sibTransId="{C97E25E7-4400-4F10-9D76-1F92A6037CFB}"/>
    <dgm:cxn modelId="{795C0505-A1D8-47EA-BED1-03F7267BE03D}" type="presOf" srcId="{6395A4C0-73F6-4BD7-BE4E-BEC4D091933B}" destId="{5C71EA66-D47B-4263-8A24-67B6A9469AD0}" srcOrd="1" destOrd="0" presId="urn:microsoft.com/office/officeart/2009/3/layout/HorizontalOrganizationChart"/>
    <dgm:cxn modelId="{AA8F0B88-65F3-4B90-AD74-E717861800CE}" srcId="{01B88854-7F0C-4234-9C88-1741A363010A}" destId="{58226B1D-4494-445D-BDEB-0DA9F65566B0}" srcOrd="2" destOrd="0" parTransId="{1D05FD81-BAF0-43BA-993A-252C6BBB7712}" sibTransId="{70B4E049-8145-4FB3-B9CB-D4A098E82CD8}"/>
    <dgm:cxn modelId="{B2B61F00-90F1-4E95-B415-6A47CE7BD3C8}" type="presOf" srcId="{85641348-355B-4EFE-A673-1579094D669E}" destId="{20B5F4C2-4AFE-4D0F-B1DE-C37EC2882DDE}" srcOrd="0" destOrd="0" presId="urn:microsoft.com/office/officeart/2009/3/layout/HorizontalOrganizationChart"/>
    <dgm:cxn modelId="{FAA6EE77-F282-43F3-A221-9BE8E229D1FC}" type="presOf" srcId="{06053275-1D1C-4142-B628-182E9009FA39}" destId="{1D99830D-9063-47D8-8ADD-D8CAD597EBD1}" srcOrd="0" destOrd="0" presId="urn:microsoft.com/office/officeart/2009/3/layout/HorizontalOrganizationChart"/>
    <dgm:cxn modelId="{3C06D8FB-B4D3-48D5-9DC1-9B50E916BEFF}" type="presOf" srcId="{9C15BC68-F462-47A3-8CCE-D472A619279A}" destId="{E3395897-5464-408D-8736-64C2C846E6C2}" srcOrd="1" destOrd="0" presId="urn:microsoft.com/office/officeart/2009/3/layout/HorizontalOrganizationChart"/>
    <dgm:cxn modelId="{09C0031B-722C-4A2D-940A-DBCE58D53CEE}" type="presOf" srcId="{AC8885AD-634C-41D2-91A4-8BAE050AA1FE}" destId="{09863444-9CEA-4813-B06B-010D8D24901E}" srcOrd="0" destOrd="0" presId="urn:microsoft.com/office/officeart/2009/3/layout/HorizontalOrganizationChart"/>
    <dgm:cxn modelId="{88E05EE5-D36F-47DF-8214-09C6486D096F}" type="presOf" srcId="{CFC65005-556A-412A-A0EC-1106C20199A3}" destId="{8907B2E9-75DE-416E-A4B9-D2039DF0919B}" srcOrd="0" destOrd="0" presId="urn:microsoft.com/office/officeart/2009/3/layout/HorizontalOrganizationChart"/>
    <dgm:cxn modelId="{EEFA744A-64DD-488D-B5B5-A3673133CFF4}" type="presOf" srcId="{58226B1D-4494-445D-BDEB-0DA9F65566B0}" destId="{829DBE08-B108-4CD6-B1E3-D4CB9C81C9E1}" srcOrd="0" destOrd="0" presId="urn:microsoft.com/office/officeart/2009/3/layout/HorizontalOrganizationChart"/>
    <dgm:cxn modelId="{233568FA-BD19-4A0E-9E61-F9109EBF37B0}" type="presOf" srcId="{F3E3CCE8-DD1E-4F7E-BD2D-89333B6F1159}" destId="{83204D92-2CEB-4A5F-883C-DB1DF93B9C41}" srcOrd="0" destOrd="0" presId="urn:microsoft.com/office/officeart/2009/3/layout/HorizontalOrganizationChart"/>
    <dgm:cxn modelId="{DB666A75-C1A9-4EC4-9279-D304631A8B9B}" type="presOf" srcId="{FFE46145-4EDD-4A7C-8B8C-DB71E881F602}" destId="{ED961BDB-0619-43F8-9098-A73B6800E33F}" srcOrd="0" destOrd="0" presId="urn:microsoft.com/office/officeart/2009/3/layout/HorizontalOrganizationChart"/>
    <dgm:cxn modelId="{D88CA061-DFBC-437C-8FCA-13A45B668ECC}" srcId="{01B88854-7F0C-4234-9C88-1741A363010A}" destId="{323DCA5C-2AF2-4A46-81D3-B8373E050FEA}" srcOrd="0" destOrd="0" parTransId="{9ABB12A4-5454-40D7-B36A-7CFB4F915ED7}" sibTransId="{5293C6DE-D439-45CA-AD20-D15482606103}"/>
    <dgm:cxn modelId="{961F71A6-3DB7-4968-87A4-A0D5C9BAA9F4}" type="presOf" srcId="{2C75FD34-FDC0-4A3D-B3C9-5A3C2CE17118}" destId="{E13A9F1B-6238-4537-A1A9-E92A293B7C42}" srcOrd="1" destOrd="0" presId="urn:microsoft.com/office/officeart/2009/3/layout/HorizontalOrganizationChart"/>
    <dgm:cxn modelId="{85F6F08E-1544-40D4-B091-42BA0327A915}" type="presOf" srcId="{668FE87C-AC8A-4AAE-846C-C03C93AC22DE}" destId="{BA88B644-BCFF-4D7E-A83F-3E3885FB0E64}" srcOrd="0" destOrd="0" presId="urn:microsoft.com/office/officeart/2009/3/layout/HorizontalOrganizationChart"/>
    <dgm:cxn modelId="{897FB941-D17C-4053-AA7E-742442562F65}" srcId="{D83F16F8-82F5-4FCE-910F-467C971F97D0}" destId="{668FE87C-AC8A-4AAE-846C-C03C93AC22DE}" srcOrd="0" destOrd="0" parTransId="{E8E9335F-1BC7-453A-B1F2-0B6A7752F743}" sibTransId="{158325D5-A37B-442F-953F-08198F20799D}"/>
    <dgm:cxn modelId="{41914B91-0373-4DE7-906B-4D40B14C4D9D}" type="presOf" srcId="{3B347158-50EF-4513-ACD2-E86B30B86935}" destId="{F8ED59B2-BD92-4B3D-8469-9EC9598321EA}" srcOrd="0" destOrd="0" presId="urn:microsoft.com/office/officeart/2009/3/layout/HorizontalOrganizationChart"/>
    <dgm:cxn modelId="{823FB492-D201-4AD5-8F1E-C637D3D7334E}" type="presOf" srcId="{A7744547-223B-4FE7-BFDB-DBDA935482B3}" destId="{AC5B7499-A99D-4D67-B8C8-ED13E86E9EAD}" srcOrd="1" destOrd="0" presId="urn:microsoft.com/office/officeart/2009/3/layout/HorizontalOrganizationChart"/>
    <dgm:cxn modelId="{F8F398B5-0BFD-4B3E-A262-2680B0D48F6D}" type="presOf" srcId="{E0BBCA78-BE38-44EB-9A91-0F9E24B37DB7}" destId="{7FED40C1-8B53-4868-BA0E-1B14C5485857}" srcOrd="0" destOrd="0" presId="urn:microsoft.com/office/officeart/2009/3/layout/HorizontalOrganizationChart"/>
    <dgm:cxn modelId="{7BC8D080-5F19-4681-9CC5-A5C8A65BB55C}" type="presOf" srcId="{E2D6AA8C-91C5-4ABF-AE3E-B711799D7DC8}" destId="{40CA6D37-D7FD-4E37-A0F3-3EEC8EFADE01}" srcOrd="0" destOrd="0" presId="urn:microsoft.com/office/officeart/2009/3/layout/HorizontalOrganizationChart"/>
    <dgm:cxn modelId="{2F68BE8E-15AC-4154-AE7F-2E1D31F248B0}" type="presOf" srcId="{49F67EDA-7948-4EBB-91FE-B300E83ADB29}" destId="{B40E1D37-866F-4880-8E44-911433CF5869}" srcOrd="0" destOrd="0" presId="urn:microsoft.com/office/officeart/2009/3/layout/HorizontalOrganizationChart"/>
    <dgm:cxn modelId="{D441A3D1-B4E1-4DBB-80DD-74BF9FAA0E58}" srcId="{F3E3CCE8-DD1E-4F7E-BD2D-89333B6F1159}" destId="{01B88854-7F0C-4234-9C88-1741A363010A}" srcOrd="0" destOrd="0" parTransId="{187F8114-6EB2-4D8B-9E03-AB6719DCC802}" sibTransId="{91F055A0-593D-48FE-B7D4-7948BC1C3CCB}"/>
    <dgm:cxn modelId="{D0418CD8-6498-4F4F-AA30-2E697FD49671}" type="presOf" srcId="{2C75FD34-FDC0-4A3D-B3C9-5A3C2CE17118}" destId="{EF5900A4-47A9-43CB-8F83-A6FC6686011E}" srcOrd="0" destOrd="0" presId="urn:microsoft.com/office/officeart/2009/3/layout/HorizontalOrganizationChart"/>
    <dgm:cxn modelId="{4D94DAF1-6230-46EB-9D8D-F49B77769958}" type="presOf" srcId="{C329A04B-046D-4BA0-AB15-484760FEC30D}" destId="{0D811088-EB85-47C7-82CF-6089133BEBE1}" srcOrd="0" destOrd="0" presId="urn:microsoft.com/office/officeart/2009/3/layout/HorizontalOrganizationChart"/>
    <dgm:cxn modelId="{EE8A456A-C5B2-4E07-BB00-74FF19B5E023}" type="presOf" srcId="{9C15BC68-F462-47A3-8CCE-D472A619279A}" destId="{B253AEE2-557E-4128-9046-06BA2B88AFB8}" srcOrd="0" destOrd="0" presId="urn:microsoft.com/office/officeart/2009/3/layout/HorizontalOrganizationChart"/>
    <dgm:cxn modelId="{92793408-4795-44AA-84E4-610A8EB67D8D}" type="presOf" srcId="{323DCA5C-2AF2-4A46-81D3-B8373E050FEA}" destId="{164352AB-CE53-447E-ADB5-934492D3C4FC}" srcOrd="1" destOrd="0" presId="urn:microsoft.com/office/officeart/2009/3/layout/HorizontalOrganizationChart"/>
    <dgm:cxn modelId="{CD53269D-6F6F-4ADF-BA7C-E1E43FBFF989}" type="presOf" srcId="{01B88854-7F0C-4234-9C88-1741A363010A}" destId="{5F99E28E-B41E-4EA3-8303-C154FDDEAF71}" srcOrd="1" destOrd="0" presId="urn:microsoft.com/office/officeart/2009/3/layout/HorizontalOrganizationChart"/>
    <dgm:cxn modelId="{F58690C4-AF17-4741-9841-DCAC8BF4B3C2}" type="presOf" srcId="{07D4E1EB-AFB5-4651-BE6F-4DA9C18BD80F}" destId="{76EE7AD6-AFD7-44E2-901A-69A1F1748163}" srcOrd="0" destOrd="0" presId="urn:microsoft.com/office/officeart/2009/3/layout/HorizontalOrganizationChart"/>
    <dgm:cxn modelId="{40ED6A1A-6B4C-45B7-A19E-371F27D8C73A}" type="presOf" srcId="{187F8114-6EB2-4D8B-9E03-AB6719DCC802}" destId="{E3051BBA-A445-4BCD-8376-9816E4F6FC33}" srcOrd="0" destOrd="0" presId="urn:microsoft.com/office/officeart/2009/3/layout/HorizontalOrganizationChart"/>
    <dgm:cxn modelId="{167DB47E-769B-49AA-9C32-9A7900BB4105}" type="presOf" srcId="{3B347158-50EF-4513-ACD2-E86B30B86935}" destId="{817D70A1-68CD-4829-8F0B-5058BABF5133}" srcOrd="1" destOrd="0" presId="urn:microsoft.com/office/officeart/2009/3/layout/HorizontalOrganizationChart"/>
    <dgm:cxn modelId="{1BCE3FA8-E25A-4362-A447-1133933D935D}" type="presParOf" srcId="{31455B73-3540-4A97-9584-D0B09FEBE639}" destId="{BE663EC5-2C97-45AA-BF46-A0CDF896F71B}" srcOrd="0" destOrd="0" presId="urn:microsoft.com/office/officeart/2009/3/layout/HorizontalOrganizationChart"/>
    <dgm:cxn modelId="{02E9EBCF-FD9C-414E-93C8-9F7F8AA3EF58}" type="presParOf" srcId="{BE663EC5-2C97-45AA-BF46-A0CDF896F71B}" destId="{24CEC310-154B-4E75-AA3D-3E5D6E5A3348}" srcOrd="0" destOrd="0" presId="urn:microsoft.com/office/officeart/2009/3/layout/HorizontalOrganizationChart"/>
    <dgm:cxn modelId="{81D6AF04-9A07-4497-9AB7-2412E5B2D926}" type="presParOf" srcId="{24CEC310-154B-4E75-AA3D-3E5D6E5A3348}" destId="{3B461DA5-C5AD-473B-BE1D-C48025597C37}" srcOrd="0" destOrd="0" presId="urn:microsoft.com/office/officeart/2009/3/layout/HorizontalOrganizationChart"/>
    <dgm:cxn modelId="{71119A5C-9C9A-4CD6-9F78-A26DEFC8AF70}" type="presParOf" srcId="{24CEC310-154B-4E75-AA3D-3E5D6E5A3348}" destId="{5C71EA66-D47B-4263-8A24-67B6A9469AD0}" srcOrd="1" destOrd="0" presId="urn:microsoft.com/office/officeart/2009/3/layout/HorizontalOrganizationChart"/>
    <dgm:cxn modelId="{00CCB0E6-86E2-47E7-B7ED-6DEB43CB247B}" type="presParOf" srcId="{BE663EC5-2C97-45AA-BF46-A0CDF896F71B}" destId="{AD79B44E-D904-4A9E-975E-EAB9D5AB9795}" srcOrd="1" destOrd="0" presId="urn:microsoft.com/office/officeart/2009/3/layout/HorizontalOrganizationChart"/>
    <dgm:cxn modelId="{C40FF841-AA4D-4FDE-AC38-C96E9E75F3D2}" type="presParOf" srcId="{AD79B44E-D904-4A9E-975E-EAB9D5AB9795}" destId="{9E275BCF-9C9B-48C8-83F7-33FB6C84BE08}" srcOrd="0" destOrd="0" presId="urn:microsoft.com/office/officeart/2009/3/layout/HorizontalOrganizationChart"/>
    <dgm:cxn modelId="{DA738BC4-66BF-4013-9962-2C6031CD94F6}" type="presParOf" srcId="{AD79B44E-D904-4A9E-975E-EAB9D5AB9795}" destId="{B3A740F1-1B25-49EC-8D5E-59568485C704}" srcOrd="1" destOrd="0" presId="urn:microsoft.com/office/officeart/2009/3/layout/HorizontalOrganizationChart"/>
    <dgm:cxn modelId="{B1A23A7F-0CD9-4D64-ADD6-846111442266}" type="presParOf" srcId="{B3A740F1-1B25-49EC-8D5E-59568485C704}" destId="{7539C1D7-D167-4655-9819-72EA8FB96237}" srcOrd="0" destOrd="0" presId="urn:microsoft.com/office/officeart/2009/3/layout/HorizontalOrganizationChart"/>
    <dgm:cxn modelId="{88CAE81A-62BA-4AE8-B9EA-5E0B5BD0A9F9}" type="presParOf" srcId="{7539C1D7-D167-4655-9819-72EA8FB96237}" destId="{83204D92-2CEB-4A5F-883C-DB1DF93B9C41}" srcOrd="0" destOrd="0" presId="urn:microsoft.com/office/officeart/2009/3/layout/HorizontalOrganizationChart"/>
    <dgm:cxn modelId="{BB61B40D-4CF7-4152-897D-DA9CB7DA49F0}" type="presParOf" srcId="{7539C1D7-D167-4655-9819-72EA8FB96237}" destId="{8B7D56D8-24B8-4108-8B47-90C9849BF22C}" srcOrd="1" destOrd="0" presId="urn:microsoft.com/office/officeart/2009/3/layout/HorizontalOrganizationChart"/>
    <dgm:cxn modelId="{12E64436-E48F-40A3-A4A8-46098254F619}" type="presParOf" srcId="{B3A740F1-1B25-49EC-8D5E-59568485C704}" destId="{DFAA7CCD-60ED-4E99-A8C1-0B46F0FC072E}" srcOrd="1" destOrd="0" presId="urn:microsoft.com/office/officeart/2009/3/layout/HorizontalOrganizationChart"/>
    <dgm:cxn modelId="{7397A38D-75CB-43EC-9060-FE67D271EBEC}" type="presParOf" srcId="{DFAA7CCD-60ED-4E99-A8C1-0B46F0FC072E}" destId="{E3051BBA-A445-4BCD-8376-9816E4F6FC33}" srcOrd="0" destOrd="0" presId="urn:microsoft.com/office/officeart/2009/3/layout/HorizontalOrganizationChart"/>
    <dgm:cxn modelId="{8D83EC28-48CA-4730-942C-F7DC13910B08}" type="presParOf" srcId="{DFAA7CCD-60ED-4E99-A8C1-0B46F0FC072E}" destId="{ECD37DBD-D3EA-4869-B996-0A3C6B196E19}" srcOrd="1" destOrd="0" presId="urn:microsoft.com/office/officeart/2009/3/layout/HorizontalOrganizationChart"/>
    <dgm:cxn modelId="{A7D7572A-6475-4F02-B9AD-A4BC1CDCC0FA}" type="presParOf" srcId="{ECD37DBD-D3EA-4869-B996-0A3C6B196E19}" destId="{0AB15C4C-A40E-4D77-8246-BCFF2E4BAC53}" srcOrd="0" destOrd="0" presId="urn:microsoft.com/office/officeart/2009/3/layout/HorizontalOrganizationChart"/>
    <dgm:cxn modelId="{96E23FD0-BCFA-4B21-9619-79FB83700CD1}" type="presParOf" srcId="{0AB15C4C-A40E-4D77-8246-BCFF2E4BAC53}" destId="{3C8DE3B3-D577-436C-B04A-12979FFC9ED0}" srcOrd="0" destOrd="0" presId="urn:microsoft.com/office/officeart/2009/3/layout/HorizontalOrganizationChart"/>
    <dgm:cxn modelId="{C8B6A54A-DCC9-4E82-A793-97D86978EDD7}" type="presParOf" srcId="{0AB15C4C-A40E-4D77-8246-BCFF2E4BAC53}" destId="{5F99E28E-B41E-4EA3-8303-C154FDDEAF71}" srcOrd="1" destOrd="0" presId="urn:microsoft.com/office/officeart/2009/3/layout/HorizontalOrganizationChart"/>
    <dgm:cxn modelId="{DFFB50C5-6843-4481-8EE8-C82DF453FE3A}" type="presParOf" srcId="{ECD37DBD-D3EA-4869-B996-0A3C6B196E19}" destId="{3EB4A984-7251-450E-91CF-84F730D9E26E}" srcOrd="1" destOrd="0" presId="urn:microsoft.com/office/officeart/2009/3/layout/HorizontalOrganizationChart"/>
    <dgm:cxn modelId="{A5E95954-A9B5-4BE1-BA1D-04197EFD5025}" type="presParOf" srcId="{3EB4A984-7251-450E-91CF-84F730D9E26E}" destId="{4ADB8DA7-A8D3-45A0-91D8-F1E6C35DEBC3}" srcOrd="0" destOrd="0" presId="urn:microsoft.com/office/officeart/2009/3/layout/HorizontalOrganizationChart"/>
    <dgm:cxn modelId="{43215F7E-5B4B-4713-8A63-5494C7A639A2}" type="presParOf" srcId="{3EB4A984-7251-450E-91CF-84F730D9E26E}" destId="{B487904B-2399-4E56-B954-4C0F34104078}" srcOrd="1" destOrd="0" presId="urn:microsoft.com/office/officeart/2009/3/layout/HorizontalOrganizationChart"/>
    <dgm:cxn modelId="{B1B56C11-5796-4EC7-A304-842D8A5B56E3}" type="presParOf" srcId="{B487904B-2399-4E56-B954-4C0F34104078}" destId="{894F0C66-7864-4F61-80C3-0A7A9FF7FADA}" srcOrd="0" destOrd="0" presId="urn:microsoft.com/office/officeart/2009/3/layout/HorizontalOrganizationChart"/>
    <dgm:cxn modelId="{0F446705-FC17-48D6-82CA-C7652F83A139}" type="presParOf" srcId="{894F0C66-7864-4F61-80C3-0A7A9FF7FADA}" destId="{E2606EEF-37F2-4170-8150-DF0A3A3B7FFF}" srcOrd="0" destOrd="0" presId="urn:microsoft.com/office/officeart/2009/3/layout/HorizontalOrganizationChart"/>
    <dgm:cxn modelId="{4D68E691-7DB8-40E8-88A3-2D85C9DBDF5A}" type="presParOf" srcId="{894F0C66-7864-4F61-80C3-0A7A9FF7FADA}" destId="{164352AB-CE53-447E-ADB5-934492D3C4FC}" srcOrd="1" destOrd="0" presId="urn:microsoft.com/office/officeart/2009/3/layout/HorizontalOrganizationChart"/>
    <dgm:cxn modelId="{7652194B-E283-40AE-A9A1-D2AA7EA09B36}" type="presParOf" srcId="{B487904B-2399-4E56-B954-4C0F34104078}" destId="{C3D9BF53-895C-4F71-AA6C-3C3C0817761B}" srcOrd="1" destOrd="0" presId="urn:microsoft.com/office/officeart/2009/3/layout/HorizontalOrganizationChart"/>
    <dgm:cxn modelId="{D5FE1120-84CE-4920-BFD0-99BAD05F4487}" type="presParOf" srcId="{B487904B-2399-4E56-B954-4C0F34104078}" destId="{FDAB477C-D9C4-4246-9A0F-6B1CED26EDEC}" srcOrd="2" destOrd="0" presId="urn:microsoft.com/office/officeart/2009/3/layout/HorizontalOrganizationChart"/>
    <dgm:cxn modelId="{4E31B4AA-B774-44DA-9346-5F1321B17EC5}" type="presParOf" srcId="{3EB4A984-7251-450E-91CF-84F730D9E26E}" destId="{EA8791FD-2EBD-4119-A6E4-726C6754B0C2}" srcOrd="2" destOrd="0" presId="urn:microsoft.com/office/officeart/2009/3/layout/HorizontalOrganizationChart"/>
    <dgm:cxn modelId="{1D55F75C-A6E3-4300-9766-010F8F9EBE9C}" type="presParOf" srcId="{3EB4A984-7251-450E-91CF-84F730D9E26E}" destId="{BD0C388A-80C7-43B2-9667-A6F5E400D273}" srcOrd="3" destOrd="0" presId="urn:microsoft.com/office/officeart/2009/3/layout/HorizontalOrganizationChart"/>
    <dgm:cxn modelId="{537FA696-CC2D-4170-9086-363652B07C48}" type="presParOf" srcId="{BD0C388A-80C7-43B2-9667-A6F5E400D273}" destId="{95038A49-D904-4431-8F39-6FFC92859C74}" srcOrd="0" destOrd="0" presId="urn:microsoft.com/office/officeart/2009/3/layout/HorizontalOrganizationChart"/>
    <dgm:cxn modelId="{98C08A3D-DAB0-4A1B-8951-9E1ECD725570}" type="presParOf" srcId="{95038A49-D904-4431-8F39-6FFC92859C74}" destId="{F8ED59B2-BD92-4B3D-8469-9EC9598321EA}" srcOrd="0" destOrd="0" presId="urn:microsoft.com/office/officeart/2009/3/layout/HorizontalOrganizationChart"/>
    <dgm:cxn modelId="{DAE1E2E4-F702-411B-B5B1-8BAB67FCFEBA}" type="presParOf" srcId="{95038A49-D904-4431-8F39-6FFC92859C74}" destId="{817D70A1-68CD-4829-8F0B-5058BABF5133}" srcOrd="1" destOrd="0" presId="urn:microsoft.com/office/officeart/2009/3/layout/HorizontalOrganizationChart"/>
    <dgm:cxn modelId="{FE89EBFF-6746-4BDF-A929-ABE85829187B}" type="presParOf" srcId="{BD0C388A-80C7-43B2-9667-A6F5E400D273}" destId="{4044CF95-275F-4637-98F5-3D65AF2C0B48}" srcOrd="1" destOrd="0" presId="urn:microsoft.com/office/officeart/2009/3/layout/HorizontalOrganizationChart"/>
    <dgm:cxn modelId="{3DEDFD7F-485B-4E47-8A81-B588BC8D5C57}" type="presParOf" srcId="{BD0C388A-80C7-43B2-9667-A6F5E400D273}" destId="{2A11BEC3-64A1-463A-8B92-0C27B969DA36}" srcOrd="2" destOrd="0" presId="urn:microsoft.com/office/officeart/2009/3/layout/HorizontalOrganizationChart"/>
    <dgm:cxn modelId="{450F556E-74AD-4FDD-8B23-ED1E940043B0}" type="presParOf" srcId="{3EB4A984-7251-450E-91CF-84F730D9E26E}" destId="{ED777ED6-54C7-4F58-AD39-DD02B3722823}" srcOrd="4" destOrd="0" presId="urn:microsoft.com/office/officeart/2009/3/layout/HorizontalOrganizationChart"/>
    <dgm:cxn modelId="{0CA1FC02-9F04-46C5-B389-1E1DECAC372C}" type="presParOf" srcId="{3EB4A984-7251-450E-91CF-84F730D9E26E}" destId="{F769A087-6A6F-41F9-8CE9-BAF15AECD0D3}" srcOrd="5" destOrd="0" presId="urn:microsoft.com/office/officeart/2009/3/layout/HorizontalOrganizationChart"/>
    <dgm:cxn modelId="{E9D4F3F4-F1E0-430F-920A-1B900504CD1A}" type="presParOf" srcId="{F769A087-6A6F-41F9-8CE9-BAF15AECD0D3}" destId="{20E1865F-53B1-45D0-A254-F2A987459BD2}" srcOrd="0" destOrd="0" presId="urn:microsoft.com/office/officeart/2009/3/layout/HorizontalOrganizationChart"/>
    <dgm:cxn modelId="{D8294132-DF23-48AA-BDAA-8AA87C3B6171}" type="presParOf" srcId="{20E1865F-53B1-45D0-A254-F2A987459BD2}" destId="{829DBE08-B108-4CD6-B1E3-D4CB9C81C9E1}" srcOrd="0" destOrd="0" presId="urn:microsoft.com/office/officeart/2009/3/layout/HorizontalOrganizationChart"/>
    <dgm:cxn modelId="{CE1BE89F-CBEE-4D73-B227-6BA2094CA5C5}" type="presParOf" srcId="{20E1865F-53B1-45D0-A254-F2A987459BD2}" destId="{E861FB68-C0E5-4CA7-8E8D-3D37145DCAFF}" srcOrd="1" destOrd="0" presId="urn:microsoft.com/office/officeart/2009/3/layout/HorizontalOrganizationChart"/>
    <dgm:cxn modelId="{B8FC242D-F652-46F4-AAFC-95955CB46C20}" type="presParOf" srcId="{F769A087-6A6F-41F9-8CE9-BAF15AECD0D3}" destId="{3AC014A6-DCA6-45C1-8B64-5E98F04D0931}" srcOrd="1" destOrd="0" presId="urn:microsoft.com/office/officeart/2009/3/layout/HorizontalOrganizationChart"/>
    <dgm:cxn modelId="{9FFEB64A-1447-4AE4-B996-41876BE75679}" type="presParOf" srcId="{F769A087-6A6F-41F9-8CE9-BAF15AECD0D3}" destId="{E82E4B94-FB2C-4AA4-A473-9D33FED5289E}" srcOrd="2" destOrd="0" presId="urn:microsoft.com/office/officeart/2009/3/layout/HorizontalOrganizationChart"/>
    <dgm:cxn modelId="{AD2B0487-1FA9-4CF2-BE4D-DB8CC4641546}" type="presParOf" srcId="{ECD37DBD-D3EA-4869-B996-0A3C6B196E19}" destId="{56DDDE99-C498-4961-B0C7-F2B2F6B00D0F}" srcOrd="2" destOrd="0" presId="urn:microsoft.com/office/officeart/2009/3/layout/HorizontalOrganizationChart"/>
    <dgm:cxn modelId="{F7909110-968A-48E2-88C9-AFD213B0B77E}" type="presParOf" srcId="{DFAA7CCD-60ED-4E99-A8C1-0B46F0FC072E}" destId="{1D99830D-9063-47D8-8ADD-D8CAD597EBD1}" srcOrd="2" destOrd="0" presId="urn:microsoft.com/office/officeart/2009/3/layout/HorizontalOrganizationChart"/>
    <dgm:cxn modelId="{D598613C-5AF6-4069-96A1-BAE38B4C55D9}" type="presParOf" srcId="{DFAA7CCD-60ED-4E99-A8C1-0B46F0FC072E}" destId="{2CE3B2DF-C221-4F55-8B8B-3DFF1BDA883C}" srcOrd="3" destOrd="0" presId="urn:microsoft.com/office/officeart/2009/3/layout/HorizontalOrganizationChart"/>
    <dgm:cxn modelId="{320AD752-5BE5-4827-88CE-EA7DC0520BA7}" type="presParOf" srcId="{2CE3B2DF-C221-4F55-8B8B-3DFF1BDA883C}" destId="{EC92FF16-1ED4-43F0-BE63-C597CF944956}" srcOrd="0" destOrd="0" presId="urn:microsoft.com/office/officeart/2009/3/layout/HorizontalOrganizationChart"/>
    <dgm:cxn modelId="{5062CD62-31A5-42DC-8523-34B0E553F476}" type="presParOf" srcId="{EC92FF16-1ED4-43F0-BE63-C597CF944956}" destId="{0D811088-EB85-47C7-82CF-6089133BEBE1}" srcOrd="0" destOrd="0" presId="urn:microsoft.com/office/officeart/2009/3/layout/HorizontalOrganizationChart"/>
    <dgm:cxn modelId="{35FF80A7-22AB-42D4-B94A-970C05E02C93}" type="presParOf" srcId="{EC92FF16-1ED4-43F0-BE63-C597CF944956}" destId="{D368AFDF-5524-4DAD-997D-E7E0965E2894}" srcOrd="1" destOrd="0" presId="urn:microsoft.com/office/officeart/2009/3/layout/HorizontalOrganizationChart"/>
    <dgm:cxn modelId="{3F57BAF1-01EB-4F60-A608-CE21167584D6}" type="presParOf" srcId="{2CE3B2DF-C221-4F55-8B8B-3DFF1BDA883C}" destId="{F79E5C51-74DF-4B37-A310-A8C05249148D}" srcOrd="1" destOrd="0" presId="urn:microsoft.com/office/officeart/2009/3/layout/HorizontalOrganizationChart"/>
    <dgm:cxn modelId="{AF035EA8-D1DD-4117-A14A-20E9ED62B055}" type="presParOf" srcId="{F79E5C51-74DF-4B37-A310-A8C05249148D}" destId="{8907B2E9-75DE-416E-A4B9-D2039DF0919B}" srcOrd="0" destOrd="0" presId="urn:microsoft.com/office/officeart/2009/3/layout/HorizontalOrganizationChart"/>
    <dgm:cxn modelId="{E86B7E28-24E3-4937-A91B-920594E4BAAF}" type="presParOf" srcId="{F79E5C51-74DF-4B37-A310-A8C05249148D}" destId="{5A57D35F-F6BE-485A-ADFF-52926212CA55}" srcOrd="1" destOrd="0" presId="urn:microsoft.com/office/officeart/2009/3/layout/HorizontalOrganizationChart"/>
    <dgm:cxn modelId="{F72E0890-6CF2-4727-9D24-02D9A257D1C1}" type="presParOf" srcId="{5A57D35F-F6BE-485A-ADFF-52926212CA55}" destId="{A9BC6C16-214D-4492-950B-F39207904CAB}" srcOrd="0" destOrd="0" presId="urn:microsoft.com/office/officeart/2009/3/layout/HorizontalOrganizationChart"/>
    <dgm:cxn modelId="{00CAA8A4-B62A-4559-9D0D-27232D53C5B7}" type="presParOf" srcId="{A9BC6C16-214D-4492-950B-F39207904CAB}" destId="{B253AEE2-557E-4128-9046-06BA2B88AFB8}" srcOrd="0" destOrd="0" presId="urn:microsoft.com/office/officeart/2009/3/layout/HorizontalOrganizationChart"/>
    <dgm:cxn modelId="{E47FA309-71AF-4508-BCA0-4B159513D86C}" type="presParOf" srcId="{A9BC6C16-214D-4492-950B-F39207904CAB}" destId="{E3395897-5464-408D-8736-64C2C846E6C2}" srcOrd="1" destOrd="0" presId="urn:microsoft.com/office/officeart/2009/3/layout/HorizontalOrganizationChart"/>
    <dgm:cxn modelId="{FC15D10A-FB6C-4022-B03D-1D82E5678BF4}" type="presParOf" srcId="{5A57D35F-F6BE-485A-ADFF-52926212CA55}" destId="{6B12AE35-4194-4ADB-A048-A79CEC3F174B}" srcOrd="1" destOrd="0" presId="urn:microsoft.com/office/officeart/2009/3/layout/HorizontalOrganizationChart"/>
    <dgm:cxn modelId="{1937D0DF-9489-4184-B266-34DF846555B7}" type="presParOf" srcId="{5A57D35F-F6BE-485A-ADFF-52926212CA55}" destId="{BB73FC08-803C-4E63-95DC-5D8952A34E58}" srcOrd="2" destOrd="0" presId="urn:microsoft.com/office/officeart/2009/3/layout/HorizontalOrganizationChart"/>
    <dgm:cxn modelId="{A6E5B3AB-2CA1-4949-BB93-7BBC8B577EB3}" type="presParOf" srcId="{F79E5C51-74DF-4B37-A310-A8C05249148D}" destId="{FF1648A6-1BD6-4F3F-AD6F-488476CC3CF2}" srcOrd="2" destOrd="0" presId="urn:microsoft.com/office/officeart/2009/3/layout/HorizontalOrganizationChart"/>
    <dgm:cxn modelId="{EA6C8E7B-22CE-4150-BDF8-63EF432E17C4}" type="presParOf" srcId="{F79E5C51-74DF-4B37-A310-A8C05249148D}" destId="{DB079C41-47EF-4ADD-A35D-0DF8A9686C2D}" srcOrd="3" destOrd="0" presId="urn:microsoft.com/office/officeart/2009/3/layout/HorizontalOrganizationChart"/>
    <dgm:cxn modelId="{0A4A7E8F-936F-40D0-887B-654C31AECC27}" type="presParOf" srcId="{DB079C41-47EF-4ADD-A35D-0DF8A9686C2D}" destId="{8DD26EEB-8FFA-4619-8C42-217AAA21C1A3}" srcOrd="0" destOrd="0" presId="urn:microsoft.com/office/officeart/2009/3/layout/HorizontalOrganizationChart"/>
    <dgm:cxn modelId="{A997FCB0-BBB6-497E-B562-A0FB206479AB}" type="presParOf" srcId="{8DD26EEB-8FFA-4619-8C42-217AAA21C1A3}" destId="{ED961BDB-0619-43F8-9098-A73B6800E33F}" srcOrd="0" destOrd="0" presId="urn:microsoft.com/office/officeart/2009/3/layout/HorizontalOrganizationChart"/>
    <dgm:cxn modelId="{AE2FC177-303F-49B6-A438-E79B81E79DF3}" type="presParOf" srcId="{8DD26EEB-8FFA-4619-8C42-217AAA21C1A3}" destId="{1B861664-80C3-4739-93D0-FFE43B8616F7}" srcOrd="1" destOrd="0" presId="urn:microsoft.com/office/officeart/2009/3/layout/HorizontalOrganizationChart"/>
    <dgm:cxn modelId="{572219EC-279C-4AD3-B518-15179E0F185C}" type="presParOf" srcId="{DB079C41-47EF-4ADD-A35D-0DF8A9686C2D}" destId="{C5CBAEBC-A2A1-4567-9535-93038FDE0FEA}" srcOrd="1" destOrd="0" presId="urn:microsoft.com/office/officeart/2009/3/layout/HorizontalOrganizationChart"/>
    <dgm:cxn modelId="{4E2B9226-9D50-4979-901A-B40101015C77}" type="presParOf" srcId="{DB079C41-47EF-4ADD-A35D-0DF8A9686C2D}" destId="{E610BE83-9D77-467E-B178-54D8AA159028}" srcOrd="2" destOrd="0" presId="urn:microsoft.com/office/officeart/2009/3/layout/HorizontalOrganizationChart"/>
    <dgm:cxn modelId="{1E000EC5-ACF9-49A0-8D12-4B6EA104D2EB}" type="presParOf" srcId="{2CE3B2DF-C221-4F55-8B8B-3DFF1BDA883C}" destId="{80DC6FD3-37D1-4DEE-8E15-BD312AEDD2FA}" srcOrd="2" destOrd="0" presId="urn:microsoft.com/office/officeart/2009/3/layout/HorizontalOrganizationChart"/>
    <dgm:cxn modelId="{DDE43BF3-AAAC-46D5-BC17-A507CDD69AC0}" type="presParOf" srcId="{DFAA7CCD-60ED-4E99-A8C1-0B46F0FC072E}" destId="{873823F8-CBA8-468C-B6D4-E42F0935F1A3}" srcOrd="4" destOrd="0" presId="urn:microsoft.com/office/officeart/2009/3/layout/HorizontalOrganizationChart"/>
    <dgm:cxn modelId="{DFD3D16E-F005-4160-A17E-D35CCBDC728A}" type="presParOf" srcId="{DFAA7CCD-60ED-4E99-A8C1-0B46F0FC072E}" destId="{76AFD287-5515-4FB4-A892-71863AB0D3C1}" srcOrd="5" destOrd="0" presId="urn:microsoft.com/office/officeart/2009/3/layout/HorizontalOrganizationChart"/>
    <dgm:cxn modelId="{F482E570-AEBC-4DF8-BBBA-26AFB9476148}" type="presParOf" srcId="{76AFD287-5515-4FB4-A892-71863AB0D3C1}" destId="{E0198894-A4D8-4275-82AA-7FFC3E2B5B1B}" srcOrd="0" destOrd="0" presId="urn:microsoft.com/office/officeart/2009/3/layout/HorizontalOrganizationChart"/>
    <dgm:cxn modelId="{62F1AD19-11C8-4415-8144-FBBCF02D8C36}" type="presParOf" srcId="{E0198894-A4D8-4275-82AA-7FFC3E2B5B1B}" destId="{D9152AAE-1696-42BC-AF81-814070401562}" srcOrd="0" destOrd="0" presId="urn:microsoft.com/office/officeart/2009/3/layout/HorizontalOrganizationChart"/>
    <dgm:cxn modelId="{DD93CE3D-8A42-4693-9E5E-CAF16B69528F}" type="presParOf" srcId="{E0198894-A4D8-4275-82AA-7FFC3E2B5B1B}" destId="{ECA7D0E4-1299-4D42-9631-823F250D7962}" srcOrd="1" destOrd="0" presId="urn:microsoft.com/office/officeart/2009/3/layout/HorizontalOrganizationChart"/>
    <dgm:cxn modelId="{B247E0A5-ED1D-4BB9-BAE7-4BFD1D83C266}" type="presParOf" srcId="{76AFD287-5515-4FB4-A892-71863AB0D3C1}" destId="{627BF843-51CD-4DF2-AAC4-040E206C8446}" srcOrd="1" destOrd="0" presId="urn:microsoft.com/office/officeart/2009/3/layout/HorizontalOrganizationChart"/>
    <dgm:cxn modelId="{DAC49C75-3F77-4367-8571-C6FA19EC5A34}" type="presParOf" srcId="{627BF843-51CD-4DF2-AAC4-040E206C8446}" destId="{252C7EC1-470B-4626-89AB-8CCF3D20E1A9}" srcOrd="0" destOrd="0" presId="urn:microsoft.com/office/officeart/2009/3/layout/HorizontalOrganizationChart"/>
    <dgm:cxn modelId="{4C17F4AB-6AB0-472C-8D17-65D2D2241BD4}" type="presParOf" srcId="{627BF843-51CD-4DF2-AAC4-040E206C8446}" destId="{F321FF87-09FA-4475-8BDC-1481E4F6D117}" srcOrd="1" destOrd="0" presId="urn:microsoft.com/office/officeart/2009/3/layout/HorizontalOrganizationChart"/>
    <dgm:cxn modelId="{E8954ED4-0EB7-4B9E-9777-4ED7DFED7D00}" type="presParOf" srcId="{F321FF87-09FA-4475-8BDC-1481E4F6D117}" destId="{B9710EAA-AB5F-4C15-84ED-392B3348B1B8}" srcOrd="0" destOrd="0" presId="urn:microsoft.com/office/officeart/2009/3/layout/HorizontalOrganizationChart"/>
    <dgm:cxn modelId="{88BCB3B2-76BB-4B38-9EE0-097659345CB3}" type="presParOf" srcId="{B9710EAA-AB5F-4C15-84ED-392B3348B1B8}" destId="{BA88B644-BCFF-4D7E-A83F-3E3885FB0E64}" srcOrd="0" destOrd="0" presId="urn:microsoft.com/office/officeart/2009/3/layout/HorizontalOrganizationChart"/>
    <dgm:cxn modelId="{29C71A07-0F49-4243-B552-A1730AB0A669}" type="presParOf" srcId="{B9710EAA-AB5F-4C15-84ED-392B3348B1B8}" destId="{A5580459-6266-4872-B834-88A4F11BD668}" srcOrd="1" destOrd="0" presId="urn:microsoft.com/office/officeart/2009/3/layout/HorizontalOrganizationChart"/>
    <dgm:cxn modelId="{BB4D703B-768F-492A-909C-634E4AFD5B7F}" type="presParOf" srcId="{F321FF87-09FA-4475-8BDC-1481E4F6D117}" destId="{BC06F80F-629F-4447-9DA5-998962E2922A}" srcOrd="1" destOrd="0" presId="urn:microsoft.com/office/officeart/2009/3/layout/HorizontalOrganizationChart"/>
    <dgm:cxn modelId="{EF59B16B-3264-46B0-B612-6344C22D128E}" type="presParOf" srcId="{F321FF87-09FA-4475-8BDC-1481E4F6D117}" destId="{0A551D03-EA68-4155-890C-83DF65C78925}" srcOrd="2" destOrd="0" presId="urn:microsoft.com/office/officeart/2009/3/layout/HorizontalOrganizationChart"/>
    <dgm:cxn modelId="{90DF860C-1B1C-4DAE-9B60-0C15D949CEBF}" type="presParOf" srcId="{76AFD287-5515-4FB4-A892-71863AB0D3C1}" destId="{E2CBB9A6-FF91-44D3-B0A4-1674F2C71BE6}" srcOrd="2" destOrd="0" presId="urn:microsoft.com/office/officeart/2009/3/layout/HorizontalOrganizationChart"/>
    <dgm:cxn modelId="{19A1DE1A-4338-4E81-9F8C-3617BEB7D509}" type="presParOf" srcId="{B3A740F1-1B25-49EC-8D5E-59568485C704}" destId="{F4E58D6D-AF37-4D4D-B0A2-24E6D02B1994}" srcOrd="2" destOrd="0" presId="urn:microsoft.com/office/officeart/2009/3/layout/HorizontalOrganizationChart"/>
    <dgm:cxn modelId="{EB3A62AF-939A-4549-BB19-0A401D654F7F}" type="presParOf" srcId="{AD79B44E-D904-4A9E-975E-EAB9D5AB9795}" destId="{40CA6D37-D7FD-4E37-A0F3-3EEC8EFADE01}" srcOrd="2" destOrd="0" presId="urn:microsoft.com/office/officeart/2009/3/layout/HorizontalOrganizationChart"/>
    <dgm:cxn modelId="{53712FA0-8BDB-4DDF-9BD2-778C8276B56F}" type="presParOf" srcId="{AD79B44E-D904-4A9E-975E-EAB9D5AB9795}" destId="{9ABE3882-048D-45C3-8FC6-D754F1BAB856}" srcOrd="3" destOrd="0" presId="urn:microsoft.com/office/officeart/2009/3/layout/HorizontalOrganizationChart"/>
    <dgm:cxn modelId="{F2014DBA-408B-487B-8A38-21A61A560CE2}" type="presParOf" srcId="{9ABE3882-048D-45C3-8FC6-D754F1BAB856}" destId="{EA84747B-D3D3-4C07-8A7F-EBA1AFCE225B}" srcOrd="0" destOrd="0" presId="urn:microsoft.com/office/officeart/2009/3/layout/HorizontalOrganizationChart"/>
    <dgm:cxn modelId="{018150C9-D0A2-412A-9FF6-05D72D8C0F6A}" type="presParOf" srcId="{EA84747B-D3D3-4C07-8A7F-EBA1AFCE225B}" destId="{B40E1D37-866F-4880-8E44-911433CF5869}" srcOrd="0" destOrd="0" presId="urn:microsoft.com/office/officeart/2009/3/layout/HorizontalOrganizationChart"/>
    <dgm:cxn modelId="{3A68EAD1-EAF2-4438-9224-E590B1CD352F}" type="presParOf" srcId="{EA84747B-D3D3-4C07-8A7F-EBA1AFCE225B}" destId="{AE6280B3-D1B8-4145-AA1A-B1131A2E9D00}" srcOrd="1" destOrd="0" presId="urn:microsoft.com/office/officeart/2009/3/layout/HorizontalOrganizationChart"/>
    <dgm:cxn modelId="{0F554DD3-8631-443E-820D-32818A2AD345}" type="presParOf" srcId="{9ABE3882-048D-45C3-8FC6-D754F1BAB856}" destId="{40B99D84-69B4-4C55-A3D9-489B7FB6B06F}" srcOrd="1" destOrd="0" presId="urn:microsoft.com/office/officeart/2009/3/layout/HorizontalOrganizationChart"/>
    <dgm:cxn modelId="{491B150D-8E75-435B-B7B8-914AD65EEF94}" type="presParOf" srcId="{40B99D84-69B4-4C55-A3D9-489B7FB6B06F}" destId="{7FED40C1-8B53-4868-BA0E-1B14C5485857}" srcOrd="0" destOrd="0" presId="urn:microsoft.com/office/officeart/2009/3/layout/HorizontalOrganizationChart"/>
    <dgm:cxn modelId="{5C98259B-AC0C-41C8-A41F-3D7A0B6BA3A0}" type="presParOf" srcId="{40B99D84-69B4-4C55-A3D9-489B7FB6B06F}" destId="{274A744B-93A2-45FF-9BFB-1095EE4DF59E}" srcOrd="1" destOrd="0" presId="urn:microsoft.com/office/officeart/2009/3/layout/HorizontalOrganizationChart"/>
    <dgm:cxn modelId="{5A330572-9A4C-453B-A2D3-640E48FF077C}" type="presParOf" srcId="{274A744B-93A2-45FF-9BFB-1095EE4DF59E}" destId="{A47C03A8-FA71-46AC-8E0C-F16EAE2B4D9D}" srcOrd="0" destOrd="0" presId="urn:microsoft.com/office/officeart/2009/3/layout/HorizontalOrganizationChart"/>
    <dgm:cxn modelId="{A0844F6B-C0F4-4279-AE46-422614C6F6D7}" type="presParOf" srcId="{A47C03A8-FA71-46AC-8E0C-F16EAE2B4D9D}" destId="{EF5900A4-47A9-43CB-8F83-A6FC6686011E}" srcOrd="0" destOrd="0" presId="urn:microsoft.com/office/officeart/2009/3/layout/HorizontalOrganizationChart"/>
    <dgm:cxn modelId="{971C8FD3-9932-495A-9441-EB6659904E20}" type="presParOf" srcId="{A47C03A8-FA71-46AC-8E0C-F16EAE2B4D9D}" destId="{E13A9F1B-6238-4537-A1A9-E92A293B7C42}" srcOrd="1" destOrd="0" presId="urn:microsoft.com/office/officeart/2009/3/layout/HorizontalOrganizationChart"/>
    <dgm:cxn modelId="{07BD594B-4559-4F2E-A218-E96FC446D08E}" type="presParOf" srcId="{274A744B-93A2-45FF-9BFB-1095EE4DF59E}" destId="{D2A18330-3DB7-46A7-A105-C15557F65235}" srcOrd="1" destOrd="0" presId="urn:microsoft.com/office/officeart/2009/3/layout/HorizontalOrganizationChart"/>
    <dgm:cxn modelId="{5E43804D-92CA-4656-887E-33EE3AB9207A}" type="presParOf" srcId="{274A744B-93A2-45FF-9BFB-1095EE4DF59E}" destId="{C74035C3-7280-464D-BB7D-DE4CD1CD41D3}" srcOrd="2" destOrd="0" presId="urn:microsoft.com/office/officeart/2009/3/layout/HorizontalOrganizationChart"/>
    <dgm:cxn modelId="{6321685E-7B03-4FF2-9CB9-D23F5A90C8E6}" type="presParOf" srcId="{9ABE3882-048D-45C3-8FC6-D754F1BAB856}" destId="{16C23E35-C744-4D62-BBB1-EEEAB67C6DA9}" srcOrd="2" destOrd="0" presId="urn:microsoft.com/office/officeart/2009/3/layout/HorizontalOrganizationChart"/>
    <dgm:cxn modelId="{B7885BB5-552D-4410-BD3B-A14BD1E86948}" type="presParOf" srcId="{AD79B44E-D904-4A9E-975E-EAB9D5AB9795}" destId="{09863444-9CEA-4813-B06B-010D8D24901E}" srcOrd="4" destOrd="0" presId="urn:microsoft.com/office/officeart/2009/3/layout/HorizontalOrganizationChart"/>
    <dgm:cxn modelId="{18AB225E-05E1-4A19-B57F-E1FE45873B3E}" type="presParOf" srcId="{AD79B44E-D904-4A9E-975E-EAB9D5AB9795}" destId="{FCD4D9C4-452D-48CB-8786-521D04EB6D56}" srcOrd="5" destOrd="0" presId="urn:microsoft.com/office/officeart/2009/3/layout/HorizontalOrganizationChart"/>
    <dgm:cxn modelId="{008CB88D-5F10-4F32-8466-334F336E23FF}" type="presParOf" srcId="{FCD4D9C4-452D-48CB-8786-521D04EB6D56}" destId="{9AD43BA7-8758-4D4C-A6F6-E9B47B65A981}" srcOrd="0" destOrd="0" presId="urn:microsoft.com/office/officeart/2009/3/layout/HorizontalOrganizationChart"/>
    <dgm:cxn modelId="{3592FA68-3300-4452-A50E-42DD09613581}" type="presParOf" srcId="{9AD43BA7-8758-4D4C-A6F6-E9B47B65A981}" destId="{3A9775DA-990A-42D2-A839-D965DC66993E}" srcOrd="0" destOrd="0" presId="urn:microsoft.com/office/officeart/2009/3/layout/HorizontalOrganizationChart"/>
    <dgm:cxn modelId="{8CC5B0F2-5E79-4802-A720-A8051557F7DB}" type="presParOf" srcId="{9AD43BA7-8758-4D4C-A6F6-E9B47B65A981}" destId="{AC5B7499-A99D-4D67-B8C8-ED13E86E9EAD}" srcOrd="1" destOrd="0" presId="urn:microsoft.com/office/officeart/2009/3/layout/HorizontalOrganizationChart"/>
    <dgm:cxn modelId="{54E7118A-6C8B-4B73-A8E1-885A3BEA7E6A}" type="presParOf" srcId="{FCD4D9C4-452D-48CB-8786-521D04EB6D56}" destId="{82608320-1AD0-44F4-A042-BDF33E50DA01}" srcOrd="1" destOrd="0" presId="urn:microsoft.com/office/officeart/2009/3/layout/HorizontalOrganizationChart"/>
    <dgm:cxn modelId="{711FEE87-B880-4827-B310-237FA3E3A7C3}" type="presParOf" srcId="{82608320-1AD0-44F4-A042-BDF33E50DA01}" destId="{76EE7AD6-AFD7-44E2-901A-69A1F1748163}" srcOrd="0" destOrd="0" presId="urn:microsoft.com/office/officeart/2009/3/layout/HorizontalOrganizationChart"/>
    <dgm:cxn modelId="{E08599AF-F99C-4C58-B46F-107F46094904}" type="presParOf" srcId="{82608320-1AD0-44F4-A042-BDF33E50DA01}" destId="{8A1ED222-DBF5-401E-AE02-700FC1BD715B}" srcOrd="1" destOrd="0" presId="urn:microsoft.com/office/officeart/2009/3/layout/HorizontalOrganizationChart"/>
    <dgm:cxn modelId="{5150F1C1-CECF-482E-8CC4-98FD95185E95}" type="presParOf" srcId="{8A1ED222-DBF5-401E-AE02-700FC1BD715B}" destId="{5D681662-D259-46B0-A946-637CB077F9AB}" srcOrd="0" destOrd="0" presId="urn:microsoft.com/office/officeart/2009/3/layout/HorizontalOrganizationChart"/>
    <dgm:cxn modelId="{70586A11-50EF-47A4-8077-FDEB7F34CC74}" type="presParOf" srcId="{5D681662-D259-46B0-A946-637CB077F9AB}" destId="{20B5F4C2-4AFE-4D0F-B1DE-C37EC2882DDE}" srcOrd="0" destOrd="0" presId="urn:microsoft.com/office/officeart/2009/3/layout/HorizontalOrganizationChart"/>
    <dgm:cxn modelId="{4B26B020-FEF9-4AA2-BBFE-8AAB62476D91}" type="presParOf" srcId="{5D681662-D259-46B0-A946-637CB077F9AB}" destId="{47FFD1ED-4223-4909-93DE-2256F0EE8C94}" srcOrd="1" destOrd="0" presId="urn:microsoft.com/office/officeart/2009/3/layout/HorizontalOrganizationChart"/>
    <dgm:cxn modelId="{DADAE6E0-3E72-4BA3-8EA7-4701717D4DD4}" type="presParOf" srcId="{8A1ED222-DBF5-401E-AE02-700FC1BD715B}" destId="{79AB7325-1C19-4EF6-9D83-A4FAB515019C}" srcOrd="1" destOrd="0" presId="urn:microsoft.com/office/officeart/2009/3/layout/HorizontalOrganizationChart"/>
    <dgm:cxn modelId="{A1910094-9B3B-4A80-82B1-656801D4BE3D}" type="presParOf" srcId="{8A1ED222-DBF5-401E-AE02-700FC1BD715B}" destId="{CA01DB76-FE94-43AE-94D8-5D37E7E15C30}" srcOrd="2" destOrd="0" presId="urn:microsoft.com/office/officeart/2009/3/layout/HorizontalOrganizationChart"/>
    <dgm:cxn modelId="{5E729409-E15F-4A69-A1F3-646ED5E0BDFE}" type="presParOf" srcId="{FCD4D9C4-452D-48CB-8786-521D04EB6D56}" destId="{4FD81E6F-8154-4F94-B223-0BCC2B645022}" srcOrd="2" destOrd="0" presId="urn:microsoft.com/office/officeart/2009/3/layout/HorizontalOrganizationChart"/>
    <dgm:cxn modelId="{CFFD88DD-8F23-47C0-858C-7FDFCB7381EA}" type="presParOf" srcId="{BE663EC5-2C97-45AA-BF46-A0CDF896F71B}" destId="{F5763B42-6198-4E71-88B6-007C52B909B5}" srcOrd="2" destOrd="0" presId="urn:microsoft.com/office/officeart/2009/3/layout/HorizontalOrganizationChart"/>
  </dgm:cxnLst>
  <dgm:bg>
    <a:solidFill>
      <a:srgbClr val="FFFFFF"/>
    </a:solid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BB51AE51-0B81-49FA-99DF-5EB7AE57A44C}" type="doc">
      <dgm:prSet loTypeId="urn:microsoft.com/office/officeart/2009/3/layout/HorizontalOrganizationChart" loCatId="hierarchy" qsTypeId="urn:microsoft.com/office/officeart/2005/8/quickstyle/simple1" qsCatId="simple" csTypeId="urn:microsoft.com/office/officeart/2005/8/colors/accent1_1" csCatId="accent1" phldr="1"/>
      <dgm:spPr/>
      <dgm:t>
        <a:bodyPr/>
        <a:lstStyle/>
        <a:p>
          <a:endParaRPr lang="zh-CN" altLang="en-US"/>
        </a:p>
      </dgm:t>
    </dgm:pt>
    <dgm:pt modelId="{6395A4C0-73F6-4BD7-BE4E-BEC4D091933B}">
      <dgm:prSet custT="1"/>
      <dgm:spPr/>
      <dgm:t>
        <a:bodyPr spcFirstLastPara="0" vert="horz" wrap="square" lIns="12700" tIns="12700" rIns="12700" bIns="12700" numCol="1" spcCol="1270" anchor="ctr" anchorCtr="0"/>
        <a:lstStyle/>
        <a:p>
          <a:r>
            <a:rPr lang="zh-CN" altLang="en-US" sz="2000" b="1" i="0" u="none" kern="1200" dirty="0" smtClean="0">
              <a:latin typeface="微软雅黑" panose="020B0503020204020204" pitchFamily="34" charset="-122"/>
              <a:ea typeface="微软雅黑" panose="020B0503020204020204" pitchFamily="34" charset="-122"/>
              <a:cs typeface="+mn-cs"/>
            </a:rPr>
            <a:t>第三节 雇员流出中的劳动关系处理</a:t>
          </a:r>
        </a:p>
      </dgm:t>
    </dgm:pt>
    <dgm:pt modelId="{DA14E7CA-531C-4F12-AA41-78658A079D4C}" type="parTrans" cxnId="{3462F839-2CD1-41FF-AE73-DFCA69B93CEE}">
      <dgm:prSet/>
      <dgm:spPr/>
      <dgm:t>
        <a:bodyPr/>
        <a:lstStyle/>
        <a:p>
          <a:endParaRPr lang="zh-CN" altLang="en-US" sz="1800">
            <a:latin typeface="微软雅黑" panose="020B0503020204020204" pitchFamily="34" charset="-122"/>
            <a:ea typeface="微软雅黑" panose="020B0503020204020204" pitchFamily="34" charset="-122"/>
          </a:endParaRPr>
        </a:p>
      </dgm:t>
    </dgm:pt>
    <dgm:pt modelId="{C97E25E7-4400-4F10-9D76-1F92A6037CFB}" type="sibTrans" cxnId="{3462F839-2CD1-41FF-AE73-DFCA69B93CEE}">
      <dgm:prSet/>
      <dgm:spPr/>
      <dgm:t>
        <a:bodyPr/>
        <a:lstStyle/>
        <a:p>
          <a:endParaRPr lang="zh-CN" altLang="en-US" sz="1800">
            <a:latin typeface="微软雅黑" panose="020B0503020204020204" pitchFamily="34" charset="-122"/>
            <a:ea typeface="微软雅黑" panose="020B0503020204020204" pitchFamily="34" charset="-122"/>
          </a:endParaRPr>
        </a:p>
      </dgm:t>
    </dgm:pt>
    <dgm:pt modelId="{49F67EDA-7948-4EBB-91FE-B300E83ADB29}">
      <dgm:prSet custT="1"/>
      <dgm:spPr/>
      <dgm:t>
        <a:bodyPr spcFirstLastPara="0" vert="horz" wrap="square" lIns="12700" tIns="12700" rIns="12700" bIns="12700" numCol="1" spcCol="1270" anchor="ctr" anchorCtr="0"/>
        <a:lstStyle/>
        <a:p>
          <a:pPr>
            <a:buFont typeface="Arial" panose="020B0604020202020204" pitchFamily="34" charset="0"/>
          </a:pPr>
          <a:r>
            <a:rPr lang="zh-CN" altLang="en-US" sz="2000" b="1" dirty="0" smtClean="0">
              <a:latin typeface="微软雅黑" panose="020B0503020204020204" pitchFamily="34" charset="-122"/>
              <a:ea typeface="微软雅黑" panose="020B0503020204020204" pitchFamily="34" charset="-122"/>
            </a:rPr>
            <a:t>雇员流出的分类</a:t>
          </a:r>
          <a:endParaRPr lang="zh-CN" altLang="en-US" sz="2000" b="1" i="0" u="none" dirty="0">
            <a:solidFill>
              <a:schemeClr val="tx1"/>
            </a:solidFill>
            <a:latin typeface="微软雅黑" panose="020B0503020204020204" pitchFamily="34" charset="-122"/>
            <a:ea typeface="微软雅黑" panose="020B0503020204020204" pitchFamily="34" charset="-122"/>
            <a:cs typeface="+mn-cs"/>
          </a:endParaRPr>
        </a:p>
      </dgm:t>
    </dgm:pt>
    <dgm:pt modelId="{E2D6AA8C-91C5-4ABF-AE3E-B711799D7DC8}" type="parTrans" cxnId="{8D088BFC-9BC3-46E6-8AEE-9D0431B6FCFE}">
      <dgm:prSet/>
      <dgm:spPr/>
      <dgm:t>
        <a:bodyPr/>
        <a:lstStyle/>
        <a:p>
          <a:endParaRPr lang="zh-CN" altLang="en-US"/>
        </a:p>
      </dgm:t>
    </dgm:pt>
    <dgm:pt modelId="{C7E939E8-D0A3-4813-B132-8543D9B4CE9E}" type="sibTrans" cxnId="{8D088BFC-9BC3-46E6-8AEE-9D0431B6FCFE}">
      <dgm:prSet/>
      <dgm:spPr/>
      <dgm:t>
        <a:bodyPr/>
        <a:lstStyle/>
        <a:p>
          <a:endParaRPr lang="zh-CN" altLang="en-US"/>
        </a:p>
      </dgm:t>
    </dgm:pt>
    <dgm:pt modelId="{2C75FD34-FDC0-4A3D-B3C9-5A3C2CE17118}">
      <dgm:prSet custT="1"/>
      <dgm:spPr/>
      <dgm:t>
        <a:bodyPr spcFirstLastPara="0" vert="horz" wrap="square" lIns="12700" tIns="12700" rIns="12700" bIns="12700" numCol="1" spcCol="1270" anchor="ctr" anchorCtr="0"/>
        <a:lstStyle/>
        <a:p>
          <a:r>
            <a:rPr lang="zh-CN" altLang="en-US" sz="1600" b="1" dirty="0" smtClean="0">
              <a:solidFill>
                <a:srgbClr val="FF0000"/>
              </a:solidFill>
              <a:latin typeface="微软雅黑" panose="020B0503020204020204" pitchFamily="34" charset="-122"/>
              <a:ea typeface="微软雅黑" panose="020B0503020204020204" pitchFamily="34" charset="-122"/>
            </a:rPr>
            <a:t>自愿</a:t>
          </a:r>
          <a:r>
            <a:rPr lang="zh-CN" altLang="en-US" sz="1600" b="1" dirty="0" smtClean="0">
              <a:latin typeface="微软雅黑" panose="020B0503020204020204" pitchFamily="34" charset="-122"/>
              <a:ea typeface="微软雅黑" panose="020B0503020204020204" pitchFamily="34" charset="-122"/>
            </a:rPr>
            <a:t>流出</a:t>
          </a:r>
          <a:r>
            <a:rPr lang="zh-CN" altLang="en-US" sz="1600" dirty="0" smtClean="0">
              <a:latin typeface="微软雅黑" panose="020B0503020204020204" pitchFamily="34" charset="-122"/>
              <a:ea typeface="微软雅黑" panose="020B0503020204020204" pitchFamily="34" charset="-122"/>
            </a:rPr>
            <a:t>：与组织解除契约关系，如（主动）</a:t>
          </a:r>
          <a:r>
            <a:rPr lang="zh-CN" altLang="en-US" sz="1600" b="1" dirty="0" smtClean="0">
              <a:latin typeface="微软雅黑" panose="020B0503020204020204" pitchFamily="34" charset="-122"/>
              <a:ea typeface="微软雅黑" panose="020B0503020204020204" pitchFamily="34" charset="-122"/>
            </a:rPr>
            <a:t>辞职</a:t>
          </a:r>
          <a:r>
            <a:rPr lang="zh-CN" altLang="en-US" sz="1600" dirty="0" smtClean="0">
              <a:latin typeface="微软雅黑" panose="020B0503020204020204" pitchFamily="34" charset="-122"/>
              <a:ea typeface="微软雅黑" panose="020B0503020204020204" pitchFamily="34" charset="-122"/>
            </a:rPr>
            <a:t>、自动离职</a:t>
          </a:r>
          <a:endParaRPr lang="zh-CN" altLang="en-US" sz="1600" b="1" i="0" u="none" dirty="0" smtClean="0">
            <a:latin typeface="微软雅黑" panose="020B0503020204020204" pitchFamily="34" charset="-122"/>
            <a:ea typeface="微软雅黑" panose="020B0503020204020204" pitchFamily="34" charset="-122"/>
            <a:cs typeface="+mn-cs"/>
          </a:endParaRPr>
        </a:p>
      </dgm:t>
    </dgm:pt>
    <dgm:pt modelId="{E0BBCA78-BE38-44EB-9A91-0F9E24B37DB7}" type="parTrans" cxnId="{35098542-F530-4CC9-9B3D-6CC5EA64B6F9}">
      <dgm:prSet/>
      <dgm:spPr/>
      <dgm:t>
        <a:bodyPr/>
        <a:lstStyle/>
        <a:p>
          <a:endParaRPr lang="zh-CN" altLang="en-US"/>
        </a:p>
      </dgm:t>
    </dgm:pt>
    <dgm:pt modelId="{3BF15353-5201-40EA-88D7-8D6D7A713F04}" type="sibTrans" cxnId="{35098542-F530-4CC9-9B3D-6CC5EA64B6F9}">
      <dgm:prSet/>
      <dgm:spPr/>
      <dgm:t>
        <a:bodyPr/>
        <a:lstStyle/>
        <a:p>
          <a:endParaRPr lang="zh-CN" altLang="en-US"/>
        </a:p>
      </dgm:t>
    </dgm:pt>
    <dgm:pt modelId="{A7744547-223B-4FE7-BFDB-DBDA935482B3}">
      <dgm:prSet custT="1"/>
      <dgm:spPr/>
      <dgm:t>
        <a:bodyPr spcFirstLastPara="0" vert="horz" wrap="square" lIns="12700" tIns="12700" rIns="12700" bIns="12700" numCol="1" spcCol="1270" anchor="ctr" anchorCtr="0"/>
        <a:lstStyle/>
        <a:p>
          <a:pPr>
            <a:buFont typeface="Arial" panose="020B0604020202020204" pitchFamily="34" charset="0"/>
          </a:pPr>
          <a:r>
            <a:rPr lang="zh-CN" altLang="en-US" sz="2000" b="1" dirty="0" smtClean="0">
              <a:latin typeface="微软雅黑" panose="020B0503020204020204" pitchFamily="34" charset="-122"/>
              <a:ea typeface="微软雅黑" panose="020B0503020204020204" pitchFamily="34" charset="-122"/>
            </a:rPr>
            <a:t>自愿流出的影响因素</a:t>
          </a:r>
          <a:endParaRPr lang="zh-CN" altLang="en-US" sz="2000" b="1" i="0" u="none" dirty="0">
            <a:solidFill>
              <a:schemeClr val="tx1"/>
            </a:solidFill>
            <a:latin typeface="微软雅黑" panose="020B0503020204020204" pitchFamily="34" charset="-122"/>
            <a:ea typeface="微软雅黑" panose="020B0503020204020204" pitchFamily="34" charset="-122"/>
            <a:cs typeface="+mn-cs"/>
          </a:endParaRPr>
        </a:p>
      </dgm:t>
    </dgm:pt>
    <dgm:pt modelId="{AC8885AD-634C-41D2-91A4-8BAE050AA1FE}" type="parTrans" cxnId="{BB05D330-F3FB-427B-8CB4-05491D9253C6}">
      <dgm:prSet/>
      <dgm:spPr/>
      <dgm:t>
        <a:bodyPr/>
        <a:lstStyle/>
        <a:p>
          <a:endParaRPr lang="zh-CN" altLang="en-US"/>
        </a:p>
      </dgm:t>
    </dgm:pt>
    <dgm:pt modelId="{0BD211F7-36A0-4F7B-A019-BCA721FBEB84}" type="sibTrans" cxnId="{BB05D330-F3FB-427B-8CB4-05491D9253C6}">
      <dgm:prSet/>
      <dgm:spPr/>
      <dgm:t>
        <a:bodyPr/>
        <a:lstStyle/>
        <a:p>
          <a:endParaRPr lang="zh-CN" altLang="en-US"/>
        </a:p>
      </dgm:t>
    </dgm:pt>
    <dgm:pt modelId="{85641348-355B-4EFE-A673-1579094D669E}">
      <dgm:prSet custT="1"/>
      <dgm:spPr/>
      <dgm:t>
        <a:bodyPr spcFirstLastPara="0" vert="horz" wrap="square" lIns="12700" tIns="12700" rIns="12700" bIns="12700" numCol="1" spcCol="1270" anchor="ctr" anchorCtr="0"/>
        <a:lstStyle/>
        <a:p>
          <a:r>
            <a:rPr lang="zh-CN" altLang="en-US" sz="1600" b="1" dirty="0" smtClean="0">
              <a:solidFill>
                <a:srgbClr val="FF0000"/>
              </a:solidFill>
              <a:latin typeface="微软雅黑" panose="020B0503020204020204" pitchFamily="34" charset="-122"/>
              <a:ea typeface="微软雅黑" panose="020B0503020204020204" pitchFamily="34" charset="-122"/>
            </a:rPr>
            <a:t>个体</a:t>
          </a:r>
          <a:r>
            <a:rPr lang="zh-CN" altLang="en-US" sz="1600" b="1" dirty="0" smtClean="0">
              <a:latin typeface="微软雅黑" panose="020B0503020204020204" pitchFamily="34" charset="-122"/>
              <a:ea typeface="微软雅黑" panose="020B0503020204020204" pitchFamily="34" charset="-122"/>
            </a:rPr>
            <a:t>因素；与</a:t>
          </a:r>
          <a:r>
            <a:rPr lang="zh-CN" altLang="en-US" sz="1600" b="1" dirty="0" smtClean="0">
              <a:solidFill>
                <a:srgbClr val="FF0000"/>
              </a:solidFill>
              <a:latin typeface="微软雅黑" panose="020B0503020204020204" pitchFamily="34" charset="-122"/>
              <a:ea typeface="微软雅黑" panose="020B0503020204020204" pitchFamily="34" charset="-122"/>
            </a:rPr>
            <a:t>工作</a:t>
          </a:r>
          <a:r>
            <a:rPr lang="zh-CN" altLang="en-US" sz="1600" b="1" dirty="0" smtClean="0">
              <a:latin typeface="微软雅黑" panose="020B0503020204020204" pitchFamily="34" charset="-122"/>
              <a:ea typeface="微软雅黑" panose="020B0503020204020204" pitchFamily="34" charset="-122"/>
            </a:rPr>
            <a:t>相关因素；</a:t>
          </a:r>
          <a:r>
            <a:rPr lang="zh-CN" altLang="en-US" sz="1600" b="1" dirty="0" smtClean="0">
              <a:solidFill>
                <a:srgbClr val="FF0000"/>
              </a:solidFill>
              <a:latin typeface="微软雅黑" panose="020B0503020204020204" pitchFamily="34" charset="-122"/>
              <a:ea typeface="微软雅黑" panose="020B0503020204020204" pitchFamily="34" charset="-122"/>
            </a:rPr>
            <a:t>组织</a:t>
          </a:r>
          <a:r>
            <a:rPr lang="zh-CN" altLang="en-US" sz="1600" b="1" dirty="0" smtClean="0">
              <a:latin typeface="微软雅黑" panose="020B0503020204020204" pitchFamily="34" charset="-122"/>
              <a:ea typeface="微软雅黑" panose="020B0503020204020204" pitchFamily="34" charset="-122"/>
            </a:rPr>
            <a:t>因素；个体与组织之间的</a:t>
          </a:r>
          <a:r>
            <a:rPr lang="zh-CN" altLang="en-US" sz="1600" b="1" dirty="0" smtClean="0">
              <a:solidFill>
                <a:srgbClr val="FF0000"/>
              </a:solidFill>
              <a:latin typeface="微软雅黑" panose="020B0503020204020204" pitchFamily="34" charset="-122"/>
              <a:ea typeface="微软雅黑" panose="020B0503020204020204" pitchFamily="34" charset="-122"/>
            </a:rPr>
            <a:t>适合性</a:t>
          </a:r>
          <a:r>
            <a:rPr lang="zh-CN" altLang="en-US" sz="1600" b="1" dirty="0" smtClean="0">
              <a:latin typeface="微软雅黑" panose="020B0503020204020204" pitchFamily="34" charset="-122"/>
              <a:ea typeface="微软雅黑" panose="020B0503020204020204" pitchFamily="34" charset="-122"/>
            </a:rPr>
            <a:t>因素；与态度和其他内部</a:t>
          </a:r>
          <a:r>
            <a:rPr lang="zh-CN" altLang="en-US" sz="1600" b="1" dirty="0" smtClean="0">
              <a:solidFill>
                <a:srgbClr val="FF0000"/>
              </a:solidFill>
              <a:latin typeface="微软雅黑" panose="020B0503020204020204" pitchFamily="34" charset="-122"/>
              <a:ea typeface="微软雅黑" panose="020B0503020204020204" pitchFamily="34" charset="-122"/>
            </a:rPr>
            <a:t>心理</a:t>
          </a:r>
          <a:r>
            <a:rPr lang="zh-CN" altLang="en-US" sz="1600" b="1" dirty="0" smtClean="0">
              <a:latin typeface="微软雅黑" panose="020B0503020204020204" pitchFamily="34" charset="-122"/>
              <a:ea typeface="微软雅黑" panose="020B0503020204020204" pitchFamily="34" charset="-122"/>
            </a:rPr>
            <a:t>过程相关的因素</a:t>
          </a:r>
          <a:endParaRPr lang="zh-CN" altLang="en-US" sz="1600" b="1" i="0" u="none" dirty="0" smtClean="0">
            <a:latin typeface="微软雅黑" panose="020B0503020204020204" pitchFamily="34" charset="-122"/>
            <a:ea typeface="微软雅黑" panose="020B0503020204020204" pitchFamily="34" charset="-122"/>
            <a:cs typeface="+mn-cs"/>
          </a:endParaRPr>
        </a:p>
      </dgm:t>
    </dgm:pt>
    <dgm:pt modelId="{07D4E1EB-AFB5-4651-BE6F-4DA9C18BD80F}" type="parTrans" cxnId="{05F266A3-D667-44FA-8D2E-43247852810C}">
      <dgm:prSet/>
      <dgm:spPr/>
      <dgm:t>
        <a:bodyPr/>
        <a:lstStyle/>
        <a:p>
          <a:endParaRPr lang="zh-CN" altLang="en-US"/>
        </a:p>
      </dgm:t>
    </dgm:pt>
    <dgm:pt modelId="{17752C9D-1349-43C2-9779-9B3C3FACCA6A}" type="sibTrans" cxnId="{05F266A3-D667-44FA-8D2E-43247852810C}">
      <dgm:prSet/>
      <dgm:spPr/>
      <dgm:t>
        <a:bodyPr/>
        <a:lstStyle/>
        <a:p>
          <a:endParaRPr lang="zh-CN" altLang="en-US"/>
        </a:p>
      </dgm:t>
    </dgm:pt>
    <dgm:pt modelId="{30652B1E-9D99-4CC9-AAC7-F63AEB9C5A9D}">
      <dgm:prSet custT="1"/>
      <dgm:spPr/>
      <dgm:t>
        <a:bodyPr spcFirstLastPara="0" vert="horz" wrap="square" lIns="12700" tIns="12700" rIns="12700" bIns="12700" numCol="1" spcCol="1270" anchor="ctr" anchorCtr="0"/>
        <a:lstStyle/>
        <a:p>
          <a:r>
            <a:rPr lang="zh-CN" altLang="en-US" sz="1600" b="1" dirty="0" smtClean="0">
              <a:solidFill>
                <a:srgbClr val="FF0000"/>
              </a:solidFill>
              <a:latin typeface="微软雅黑" panose="020B0503020204020204" pitchFamily="34" charset="-122"/>
              <a:ea typeface="微软雅黑" panose="020B0503020204020204" pitchFamily="34" charset="-122"/>
            </a:rPr>
            <a:t>非自愿</a:t>
          </a:r>
          <a:r>
            <a:rPr lang="zh-CN" altLang="en-US" sz="1600" b="1" dirty="0" smtClean="0">
              <a:latin typeface="微软雅黑" panose="020B0503020204020204" pitchFamily="34" charset="-122"/>
              <a:ea typeface="微软雅黑" panose="020B0503020204020204" pitchFamily="34" charset="-122"/>
            </a:rPr>
            <a:t>流出</a:t>
          </a:r>
          <a:r>
            <a:rPr lang="zh-CN" altLang="en-US" sz="1600" dirty="0" smtClean="0">
              <a:latin typeface="微软雅黑" panose="020B0503020204020204" pitchFamily="34" charset="-122"/>
              <a:ea typeface="微软雅黑" panose="020B0503020204020204" pitchFamily="34" charset="-122"/>
            </a:rPr>
            <a:t>：与组织解除契约关系，如</a:t>
          </a:r>
          <a:r>
            <a:rPr lang="zh-CN" altLang="en-US" sz="1600" b="1" dirty="0" smtClean="0">
              <a:latin typeface="微软雅黑" panose="020B0503020204020204" pitchFamily="34" charset="-122"/>
              <a:ea typeface="微软雅黑" panose="020B0503020204020204" pitchFamily="34" charset="-122"/>
            </a:rPr>
            <a:t>解雇</a:t>
          </a:r>
          <a:r>
            <a:rPr lang="zh-CN" altLang="en-US" sz="1600" dirty="0" smtClean="0">
              <a:latin typeface="微软雅黑" panose="020B0503020204020204" pitchFamily="34" charset="-122"/>
              <a:ea typeface="微软雅黑" panose="020B0503020204020204" pitchFamily="34" charset="-122"/>
            </a:rPr>
            <a:t>、开除和结构性裁员等</a:t>
          </a:r>
          <a:endParaRPr lang="zh-CN" altLang="en-US" sz="1600" b="1" i="0" u="none" dirty="0" smtClean="0">
            <a:latin typeface="微软雅黑" panose="020B0503020204020204" pitchFamily="34" charset="-122"/>
            <a:ea typeface="微软雅黑" panose="020B0503020204020204" pitchFamily="34" charset="-122"/>
            <a:cs typeface="+mn-cs"/>
          </a:endParaRPr>
        </a:p>
      </dgm:t>
    </dgm:pt>
    <dgm:pt modelId="{B94A26ED-B14A-47D8-9402-F3F8BAD9090F}" type="parTrans" cxnId="{9B148191-8E34-443A-9F2C-9915EB4B0B43}">
      <dgm:prSet/>
      <dgm:spPr/>
      <dgm:t>
        <a:bodyPr/>
        <a:lstStyle/>
        <a:p>
          <a:endParaRPr lang="zh-CN" altLang="en-US"/>
        </a:p>
      </dgm:t>
    </dgm:pt>
    <dgm:pt modelId="{607D03B8-3938-4DC7-A213-3788D9A2525D}" type="sibTrans" cxnId="{9B148191-8E34-443A-9F2C-9915EB4B0B43}">
      <dgm:prSet/>
      <dgm:spPr/>
      <dgm:t>
        <a:bodyPr/>
        <a:lstStyle/>
        <a:p>
          <a:endParaRPr lang="zh-CN" altLang="en-US"/>
        </a:p>
      </dgm:t>
    </dgm:pt>
    <dgm:pt modelId="{C9538C99-7987-4E69-AC4C-5A9FCC749404}">
      <dgm:prSet custT="1"/>
      <dgm:spPr/>
      <dgm:t>
        <a:bodyPr spcFirstLastPara="0" vert="horz" wrap="square" lIns="12700" tIns="12700" rIns="12700" bIns="12700" numCol="1" spcCol="1270" anchor="ctr" anchorCtr="0"/>
        <a:lstStyle/>
        <a:p>
          <a:r>
            <a:rPr lang="zh-CN" altLang="en-US" sz="1600" b="1" dirty="0" smtClean="0">
              <a:solidFill>
                <a:srgbClr val="FF0000"/>
              </a:solidFill>
              <a:latin typeface="微软雅黑" panose="020B0503020204020204" pitchFamily="34" charset="-122"/>
              <a:ea typeface="微软雅黑" panose="020B0503020204020204" pitchFamily="34" charset="-122"/>
            </a:rPr>
            <a:t>自然</a:t>
          </a:r>
          <a:r>
            <a:rPr lang="zh-CN" altLang="en-US" sz="1600" b="1" dirty="0" smtClean="0">
              <a:latin typeface="微软雅黑" panose="020B0503020204020204" pitchFamily="34" charset="-122"/>
              <a:ea typeface="微软雅黑" panose="020B0503020204020204" pitchFamily="34" charset="-122"/>
            </a:rPr>
            <a:t>流出</a:t>
          </a:r>
          <a:r>
            <a:rPr lang="zh-CN" altLang="en-US" sz="1600" dirty="0" smtClean="0">
              <a:latin typeface="微软雅黑" panose="020B0503020204020204" pitchFamily="34" charset="-122"/>
              <a:ea typeface="微软雅黑" panose="020B0503020204020204" pitchFamily="34" charset="-122"/>
            </a:rPr>
            <a:t>：不以人的意志为依据的流出，如</a:t>
          </a:r>
          <a:r>
            <a:rPr lang="zh-CN" altLang="en-US" sz="1600" b="1" dirty="0" smtClean="0">
              <a:latin typeface="微软雅黑" panose="020B0503020204020204" pitchFamily="34" charset="-122"/>
              <a:ea typeface="微软雅黑" panose="020B0503020204020204" pitchFamily="34" charset="-122"/>
            </a:rPr>
            <a:t>退休</a:t>
          </a:r>
          <a:r>
            <a:rPr lang="zh-CN" altLang="en-US" sz="1600" dirty="0" smtClean="0">
              <a:latin typeface="微软雅黑" panose="020B0503020204020204" pitchFamily="34" charset="-122"/>
              <a:ea typeface="微软雅黑" panose="020B0503020204020204" pitchFamily="34" charset="-122"/>
            </a:rPr>
            <a:t>、伤残和死亡等</a:t>
          </a:r>
          <a:endParaRPr lang="zh-CN" altLang="en-US" sz="1600" b="1" i="0" u="none" dirty="0" smtClean="0">
            <a:latin typeface="微软雅黑" panose="020B0503020204020204" pitchFamily="34" charset="-122"/>
            <a:ea typeface="微软雅黑" panose="020B0503020204020204" pitchFamily="34" charset="-122"/>
            <a:cs typeface="+mn-cs"/>
          </a:endParaRPr>
        </a:p>
      </dgm:t>
    </dgm:pt>
    <dgm:pt modelId="{0E6E2237-064F-4795-B634-49D44084914F}" type="parTrans" cxnId="{711C51FE-6CBB-443E-87B8-A9079AC0737D}">
      <dgm:prSet/>
      <dgm:spPr/>
      <dgm:t>
        <a:bodyPr/>
        <a:lstStyle/>
        <a:p>
          <a:endParaRPr lang="zh-CN" altLang="en-US"/>
        </a:p>
      </dgm:t>
    </dgm:pt>
    <dgm:pt modelId="{67478C8E-401F-41E4-BA06-432CC555D1F6}" type="sibTrans" cxnId="{711C51FE-6CBB-443E-87B8-A9079AC0737D}">
      <dgm:prSet/>
      <dgm:spPr/>
      <dgm:t>
        <a:bodyPr/>
        <a:lstStyle/>
        <a:p>
          <a:endParaRPr lang="zh-CN" altLang="en-US"/>
        </a:p>
      </dgm:t>
    </dgm:pt>
    <dgm:pt modelId="{FEE83AA7-3F10-4373-AFC1-C071C444F12B}">
      <dgm:prSet custT="1"/>
      <dgm:spPr/>
      <dgm:t>
        <a:bodyPr spcFirstLastPara="0" vert="horz" wrap="square" lIns="12700" tIns="12700" rIns="12700" bIns="12700" numCol="1" spcCol="1270" anchor="ctr" anchorCtr="0"/>
        <a:lstStyle/>
        <a:p>
          <a:pPr>
            <a:buFont typeface="Arial" panose="020B0604020202020204" pitchFamily="34" charset="0"/>
          </a:pPr>
          <a:r>
            <a:rPr lang="zh-CN" altLang="en-US" sz="2000" b="1" dirty="0" smtClean="0">
              <a:latin typeface="微软雅黑" panose="020B0503020204020204" pitchFamily="34" charset="-122"/>
              <a:ea typeface="微软雅黑" panose="020B0503020204020204" pitchFamily="34" charset="-122"/>
            </a:rPr>
            <a:t>影响</a:t>
          </a:r>
          <a:endParaRPr lang="zh-CN" altLang="en-US" sz="2000" b="1" i="0" u="none" dirty="0">
            <a:solidFill>
              <a:schemeClr val="tx1"/>
            </a:solidFill>
            <a:latin typeface="微软雅黑" panose="020B0503020204020204" pitchFamily="34" charset="-122"/>
            <a:ea typeface="微软雅黑" panose="020B0503020204020204" pitchFamily="34" charset="-122"/>
            <a:cs typeface="+mn-cs"/>
          </a:endParaRPr>
        </a:p>
      </dgm:t>
    </dgm:pt>
    <dgm:pt modelId="{22F632DD-5A52-48CD-9D91-73583FF9E875}" type="parTrans" cxnId="{145C2833-7D50-40C5-A72D-7651556E7304}">
      <dgm:prSet/>
      <dgm:spPr/>
      <dgm:t>
        <a:bodyPr/>
        <a:lstStyle/>
        <a:p>
          <a:endParaRPr lang="zh-CN" altLang="en-US"/>
        </a:p>
      </dgm:t>
    </dgm:pt>
    <dgm:pt modelId="{AAC8BA18-3102-435C-A7A1-C163AFE043D6}" type="sibTrans" cxnId="{145C2833-7D50-40C5-A72D-7651556E7304}">
      <dgm:prSet/>
      <dgm:spPr/>
      <dgm:t>
        <a:bodyPr/>
        <a:lstStyle/>
        <a:p>
          <a:endParaRPr lang="zh-CN" altLang="en-US"/>
        </a:p>
      </dgm:t>
    </dgm:pt>
    <dgm:pt modelId="{6200A974-65B8-43E7-8EAC-619C63CF7321}">
      <dgm:prSet custT="1"/>
      <dgm:spPr/>
      <dgm:t>
        <a:bodyPr spcFirstLastPara="0" vert="horz" wrap="square" lIns="12700" tIns="12700" rIns="12700" bIns="12700" numCol="1" spcCol="1270" anchor="ctr" anchorCtr="0"/>
        <a:lstStyle/>
        <a:p>
          <a:r>
            <a:rPr lang="zh-CN" altLang="en-US" sz="1600" b="1" dirty="0" smtClean="0">
              <a:solidFill>
                <a:srgbClr val="FF0000"/>
              </a:solidFill>
              <a:latin typeface="微软雅黑" panose="020B0503020204020204" pitchFamily="34" charset="-122"/>
              <a:ea typeface="微软雅黑" panose="020B0503020204020204" pitchFamily="34" charset="-122"/>
            </a:rPr>
            <a:t>遣散成本</a:t>
          </a:r>
          <a:r>
            <a:rPr lang="zh-CN" altLang="en-US" sz="1600" b="1" dirty="0" smtClean="0">
              <a:latin typeface="微软雅黑" panose="020B0503020204020204" pitchFamily="34" charset="-122"/>
              <a:ea typeface="微软雅黑" panose="020B0503020204020204" pitchFamily="34" charset="-122"/>
            </a:rPr>
            <a:t>：</a:t>
          </a:r>
          <a:r>
            <a:rPr lang="zh-CN" altLang="en-US" sz="1600" dirty="0" smtClean="0">
              <a:latin typeface="微软雅黑" panose="020B0503020204020204" pitchFamily="34" charset="-122"/>
              <a:ea typeface="微软雅黑" panose="020B0503020204020204" pitchFamily="34" charset="-122"/>
            </a:rPr>
            <a:t>准备与通知期、安全风险、</a:t>
          </a:r>
          <a:r>
            <a:rPr lang="zh-CN" altLang="en-US" sz="1600" b="1" dirty="0" smtClean="0">
              <a:latin typeface="微软雅黑" panose="020B0503020204020204" pitchFamily="34" charset="-122"/>
              <a:ea typeface="微软雅黑" panose="020B0503020204020204" pitchFamily="34" charset="-122"/>
            </a:rPr>
            <a:t>心理风险</a:t>
          </a:r>
          <a:r>
            <a:rPr lang="zh-CN" altLang="en-US" sz="1600" dirty="0" smtClean="0">
              <a:latin typeface="微软雅黑" panose="020B0503020204020204" pitchFamily="34" charset="-122"/>
              <a:ea typeface="微软雅黑" panose="020B0503020204020204" pitchFamily="34" charset="-122"/>
            </a:rPr>
            <a:t>和劳动争议风险等</a:t>
          </a:r>
          <a:endParaRPr lang="zh-CN" altLang="en-US" sz="1600" b="1" i="0" u="none" dirty="0" smtClean="0">
            <a:latin typeface="微软雅黑" panose="020B0503020204020204" pitchFamily="34" charset="-122"/>
            <a:ea typeface="微软雅黑" panose="020B0503020204020204" pitchFamily="34" charset="-122"/>
            <a:cs typeface="+mn-cs"/>
          </a:endParaRPr>
        </a:p>
      </dgm:t>
    </dgm:pt>
    <dgm:pt modelId="{B547C633-DE81-45A8-93DF-7D8B32824A95}" type="parTrans" cxnId="{5FE4675F-72DC-48CF-BBBA-C045D41C504A}">
      <dgm:prSet/>
      <dgm:spPr/>
      <dgm:t>
        <a:bodyPr/>
        <a:lstStyle/>
        <a:p>
          <a:endParaRPr lang="zh-CN" altLang="en-US"/>
        </a:p>
      </dgm:t>
    </dgm:pt>
    <dgm:pt modelId="{B6BA4273-344F-4E00-B6C0-FE12356E8CBF}" type="sibTrans" cxnId="{5FE4675F-72DC-48CF-BBBA-C045D41C504A}">
      <dgm:prSet/>
      <dgm:spPr/>
      <dgm:t>
        <a:bodyPr/>
        <a:lstStyle/>
        <a:p>
          <a:endParaRPr lang="zh-CN" altLang="en-US"/>
        </a:p>
      </dgm:t>
    </dgm:pt>
    <dgm:pt modelId="{7A278F44-30CF-4185-BCB5-C6AD6F7EF205}">
      <dgm:prSet custT="1"/>
      <dgm:spPr/>
      <dgm:t>
        <a:bodyPr spcFirstLastPara="0" vert="horz" wrap="square" lIns="12700" tIns="12700" rIns="12700" bIns="12700" numCol="1" spcCol="1270" anchor="ctr" anchorCtr="0"/>
        <a:lstStyle/>
        <a:p>
          <a:r>
            <a:rPr lang="zh-CN" altLang="en-US" sz="1600" b="1" dirty="0" smtClean="0">
              <a:solidFill>
                <a:srgbClr val="FF0000"/>
              </a:solidFill>
              <a:latin typeface="微软雅黑" panose="020B0503020204020204" pitchFamily="34" charset="-122"/>
              <a:ea typeface="微软雅黑" panose="020B0503020204020204" pitchFamily="34" charset="-122"/>
            </a:rPr>
            <a:t>重置成本</a:t>
          </a:r>
          <a:r>
            <a:rPr lang="zh-CN" altLang="en-US" sz="1600" b="1" dirty="0" smtClean="0">
              <a:latin typeface="微软雅黑" panose="020B0503020204020204" pitchFamily="34" charset="-122"/>
              <a:ea typeface="微软雅黑" panose="020B0503020204020204" pitchFamily="34" charset="-122"/>
            </a:rPr>
            <a:t>：招聘广告费用</a:t>
          </a:r>
          <a:r>
            <a:rPr lang="zh-CN" altLang="en-US" sz="1600" dirty="0" smtClean="0">
              <a:latin typeface="微软雅黑" panose="020B0503020204020204" pitchFamily="34" charset="-122"/>
              <a:ea typeface="微软雅黑" panose="020B0503020204020204" pitchFamily="34" charset="-122"/>
            </a:rPr>
            <a:t>、各种手册及资料费、体检费、再培训费用等</a:t>
          </a:r>
          <a:endParaRPr lang="zh-CN" altLang="en-US" sz="1600" b="1" i="0" u="none" dirty="0" smtClean="0">
            <a:latin typeface="微软雅黑" panose="020B0503020204020204" pitchFamily="34" charset="-122"/>
            <a:ea typeface="微软雅黑" panose="020B0503020204020204" pitchFamily="34" charset="-122"/>
            <a:cs typeface="+mn-cs"/>
          </a:endParaRPr>
        </a:p>
      </dgm:t>
    </dgm:pt>
    <dgm:pt modelId="{5ABD0689-C61C-4627-B77B-386CAEFA5C2A}" type="parTrans" cxnId="{8B3C9C5B-E90E-4679-B25F-859F3EDE7494}">
      <dgm:prSet/>
      <dgm:spPr/>
      <dgm:t>
        <a:bodyPr/>
        <a:lstStyle/>
        <a:p>
          <a:endParaRPr lang="zh-CN" altLang="en-US"/>
        </a:p>
      </dgm:t>
    </dgm:pt>
    <dgm:pt modelId="{BEAB464F-FB42-4357-A603-3C06499F0DEF}" type="sibTrans" cxnId="{8B3C9C5B-E90E-4679-B25F-859F3EDE7494}">
      <dgm:prSet/>
      <dgm:spPr/>
      <dgm:t>
        <a:bodyPr/>
        <a:lstStyle/>
        <a:p>
          <a:endParaRPr lang="zh-CN" altLang="en-US"/>
        </a:p>
      </dgm:t>
    </dgm:pt>
    <dgm:pt modelId="{06003603-5A64-4E22-ACDE-3D70F270EFF0}">
      <dgm:prSet custT="1"/>
      <dgm:spPr/>
      <dgm:t>
        <a:bodyPr spcFirstLastPara="0" vert="horz" wrap="square" lIns="12700" tIns="12700" rIns="12700" bIns="12700" numCol="1" spcCol="1270" anchor="ctr" anchorCtr="0"/>
        <a:lstStyle/>
        <a:p>
          <a:r>
            <a:rPr lang="zh-CN" altLang="en-US" sz="1600" b="1" dirty="0" smtClean="0">
              <a:solidFill>
                <a:srgbClr val="FF0000"/>
              </a:solidFill>
              <a:latin typeface="微软雅黑" panose="020B0503020204020204" pitchFamily="34" charset="-122"/>
              <a:ea typeface="微软雅黑" panose="020B0503020204020204" pitchFamily="34" charset="-122"/>
            </a:rPr>
            <a:t>怠工成本</a:t>
          </a:r>
          <a:r>
            <a:rPr lang="zh-CN" altLang="en-US" sz="1600" b="1" dirty="0" smtClean="0">
              <a:latin typeface="微软雅黑" panose="020B0503020204020204" pitchFamily="34" charset="-122"/>
              <a:ea typeface="微软雅黑" panose="020B0503020204020204" pitchFamily="34" charset="-122"/>
            </a:rPr>
            <a:t>：</a:t>
          </a:r>
          <a:r>
            <a:rPr lang="zh-CN" altLang="en-US" sz="1600" dirty="0" smtClean="0">
              <a:latin typeface="微软雅黑" panose="020B0503020204020204" pitchFamily="34" charset="-122"/>
              <a:ea typeface="微软雅黑" panose="020B0503020204020204" pitchFamily="34" charset="-122"/>
            </a:rPr>
            <a:t>其他成本（事故成本、低质量和低数量成本）、</a:t>
          </a:r>
          <a:r>
            <a:rPr lang="zh-CN" altLang="en-US" sz="1600" b="1" dirty="0" smtClean="0">
              <a:latin typeface="微软雅黑" panose="020B0503020204020204" pitchFamily="34" charset="-122"/>
              <a:ea typeface="微软雅黑" panose="020B0503020204020204" pitchFamily="34" charset="-122"/>
            </a:rPr>
            <a:t>心理成本</a:t>
          </a:r>
          <a:r>
            <a:rPr lang="zh-CN" altLang="en-US" sz="1600" dirty="0" smtClean="0">
              <a:latin typeface="微软雅黑" panose="020B0503020204020204" pitchFamily="34" charset="-122"/>
              <a:ea typeface="微软雅黑" panose="020B0503020204020204" pitchFamily="34" charset="-122"/>
            </a:rPr>
            <a:t>等</a:t>
          </a:r>
          <a:endParaRPr lang="zh-CN" altLang="en-US" sz="1600" b="1" i="0" u="none" dirty="0" smtClean="0">
            <a:latin typeface="微软雅黑" panose="020B0503020204020204" pitchFamily="34" charset="-122"/>
            <a:ea typeface="微软雅黑" panose="020B0503020204020204" pitchFamily="34" charset="-122"/>
            <a:cs typeface="+mn-cs"/>
          </a:endParaRPr>
        </a:p>
      </dgm:t>
    </dgm:pt>
    <dgm:pt modelId="{1A5D939E-24AE-4FD0-86D6-369DA0C1D987}" type="parTrans" cxnId="{426FC62C-3A48-4E42-8D71-CD4B34AFCF69}">
      <dgm:prSet/>
      <dgm:spPr/>
      <dgm:t>
        <a:bodyPr/>
        <a:lstStyle/>
        <a:p>
          <a:endParaRPr lang="zh-CN" altLang="en-US"/>
        </a:p>
      </dgm:t>
    </dgm:pt>
    <dgm:pt modelId="{659D0CC3-2828-42F9-9857-01BE9BFED42B}" type="sibTrans" cxnId="{426FC62C-3A48-4E42-8D71-CD4B34AFCF69}">
      <dgm:prSet/>
      <dgm:spPr/>
      <dgm:t>
        <a:bodyPr/>
        <a:lstStyle/>
        <a:p>
          <a:endParaRPr lang="zh-CN" altLang="en-US"/>
        </a:p>
      </dgm:t>
    </dgm:pt>
    <dgm:pt modelId="{6659A1CD-2E80-45AE-A0C7-0258DC92690B}">
      <dgm:prSet custT="1"/>
      <dgm:spPr/>
      <dgm:t>
        <a:bodyPr spcFirstLastPara="0" vert="horz" wrap="square" lIns="12700" tIns="12700" rIns="12700" bIns="12700" numCol="1" spcCol="1270" anchor="ctr" anchorCtr="0"/>
        <a:lstStyle/>
        <a:p>
          <a:r>
            <a:rPr lang="zh-CN" altLang="en-US" sz="1600" b="1" dirty="0" smtClean="0">
              <a:solidFill>
                <a:srgbClr val="FF0000"/>
              </a:solidFill>
              <a:latin typeface="微软雅黑" panose="020B0503020204020204" pitchFamily="34" charset="-122"/>
              <a:ea typeface="微软雅黑" panose="020B0503020204020204" pitchFamily="34" charset="-122"/>
            </a:rPr>
            <a:t>机会成本</a:t>
          </a:r>
          <a:r>
            <a:rPr lang="zh-CN" altLang="en-US" sz="1600" dirty="0" smtClean="0">
              <a:latin typeface="微软雅黑" panose="020B0503020204020204" pitchFamily="34" charset="-122"/>
              <a:ea typeface="微软雅黑" panose="020B0503020204020204" pitchFamily="34" charset="-122"/>
            </a:rPr>
            <a:t>：业绩成本、保密成本和竞争成本等</a:t>
          </a:r>
          <a:endParaRPr lang="zh-CN" altLang="en-US" sz="1600" b="1" i="0" u="none" dirty="0" smtClean="0">
            <a:latin typeface="微软雅黑" panose="020B0503020204020204" pitchFamily="34" charset="-122"/>
            <a:ea typeface="微软雅黑" panose="020B0503020204020204" pitchFamily="34" charset="-122"/>
            <a:cs typeface="+mn-cs"/>
          </a:endParaRPr>
        </a:p>
      </dgm:t>
    </dgm:pt>
    <dgm:pt modelId="{9DD60786-E270-45D8-8257-5489CF237FE2}" type="parTrans" cxnId="{A943EDBF-2E34-4FB8-8723-07129F384178}">
      <dgm:prSet/>
      <dgm:spPr/>
      <dgm:t>
        <a:bodyPr/>
        <a:lstStyle/>
        <a:p>
          <a:endParaRPr lang="zh-CN" altLang="en-US"/>
        </a:p>
      </dgm:t>
    </dgm:pt>
    <dgm:pt modelId="{E36578C9-4478-484C-9BCE-9BD9FE4086E3}" type="sibTrans" cxnId="{A943EDBF-2E34-4FB8-8723-07129F384178}">
      <dgm:prSet/>
      <dgm:spPr/>
      <dgm:t>
        <a:bodyPr/>
        <a:lstStyle/>
        <a:p>
          <a:endParaRPr lang="zh-CN" altLang="en-US"/>
        </a:p>
      </dgm:t>
    </dgm:pt>
    <dgm:pt modelId="{70AEDFE1-3DAE-4882-BDA3-9DB66A1E5552}">
      <dgm:prSet custT="1"/>
      <dgm:spPr/>
      <dgm:t>
        <a:bodyPr spcFirstLastPara="0" vert="horz" wrap="square" lIns="12700" tIns="12700" rIns="12700" bIns="12700" numCol="1" spcCol="1270" anchor="ctr" anchorCtr="0"/>
        <a:lstStyle/>
        <a:p>
          <a:pPr>
            <a:buFont typeface="Arial" panose="020B0604020202020204" pitchFamily="34" charset="0"/>
          </a:pPr>
          <a:r>
            <a:rPr lang="zh-CN" altLang="en-US" sz="2000" b="1" dirty="0" smtClean="0">
              <a:latin typeface="微软雅黑" panose="020B0503020204020204" pitchFamily="34" charset="-122"/>
              <a:ea typeface="微软雅黑" panose="020B0503020204020204" pitchFamily="34" charset="-122"/>
            </a:rPr>
            <a:t>正确对待雇员流失</a:t>
          </a:r>
          <a:endParaRPr lang="zh-CN" altLang="en-US" sz="2000" b="1" i="0" u="none" dirty="0">
            <a:solidFill>
              <a:schemeClr val="tx1"/>
            </a:solidFill>
            <a:latin typeface="微软雅黑" panose="020B0503020204020204" pitchFamily="34" charset="-122"/>
            <a:ea typeface="微软雅黑" panose="020B0503020204020204" pitchFamily="34" charset="-122"/>
            <a:cs typeface="+mn-cs"/>
          </a:endParaRPr>
        </a:p>
      </dgm:t>
    </dgm:pt>
    <dgm:pt modelId="{0C770B02-181B-4B7D-90CF-8B9BA834160B}" type="parTrans" cxnId="{06F17678-FF23-466D-A5C2-98BD564FC760}">
      <dgm:prSet/>
      <dgm:spPr/>
      <dgm:t>
        <a:bodyPr/>
        <a:lstStyle/>
        <a:p>
          <a:endParaRPr lang="zh-CN" altLang="en-US"/>
        </a:p>
      </dgm:t>
    </dgm:pt>
    <dgm:pt modelId="{D2836D92-B0AC-4105-9308-0F267A34D389}" type="sibTrans" cxnId="{06F17678-FF23-466D-A5C2-98BD564FC760}">
      <dgm:prSet/>
      <dgm:spPr/>
      <dgm:t>
        <a:bodyPr/>
        <a:lstStyle/>
        <a:p>
          <a:endParaRPr lang="zh-CN" altLang="en-US"/>
        </a:p>
      </dgm:t>
    </dgm:pt>
    <dgm:pt modelId="{31F92CBC-5DFE-4D99-9DC6-7918EF8837BC}">
      <dgm:prSet custT="1"/>
      <dgm:spPr/>
      <dgm:t>
        <a:bodyPr spcFirstLastPara="0" vert="horz" wrap="square" lIns="12700" tIns="12700" rIns="12700" bIns="12700" numCol="1" spcCol="1270" anchor="ctr" anchorCtr="0"/>
        <a:lstStyle/>
        <a:p>
          <a:r>
            <a:rPr lang="zh-CN" altLang="en-US" sz="1600" b="1" dirty="0" smtClean="0">
              <a:solidFill>
                <a:srgbClr val="FF0000"/>
              </a:solidFill>
              <a:latin typeface="微软雅黑" panose="020B0503020204020204" pitchFamily="34" charset="-122"/>
              <a:ea typeface="微软雅黑" panose="020B0503020204020204" pitchFamily="34" charset="-122"/>
            </a:rPr>
            <a:t>转变观念</a:t>
          </a:r>
          <a:r>
            <a:rPr lang="zh-CN" altLang="en-US" sz="1600" b="1" dirty="0" smtClean="0">
              <a:latin typeface="微软雅黑" panose="020B0503020204020204" pitchFamily="34" charset="-122"/>
              <a:ea typeface="微软雅黑" panose="020B0503020204020204" pitchFamily="34" charset="-122"/>
            </a:rPr>
            <a:t>，真正视离职员工为企业的现实财富；建立离职员工</a:t>
          </a:r>
          <a:r>
            <a:rPr lang="zh-CN" altLang="en-US" sz="1600" b="1" dirty="0" smtClean="0">
              <a:solidFill>
                <a:srgbClr val="FF0000"/>
              </a:solidFill>
              <a:latin typeface="微软雅黑" panose="020B0503020204020204" pitchFamily="34" charset="-122"/>
              <a:ea typeface="微软雅黑" panose="020B0503020204020204" pitchFamily="34" charset="-122"/>
            </a:rPr>
            <a:t>定期面谈</a:t>
          </a:r>
          <a:r>
            <a:rPr lang="zh-CN" altLang="en-US" sz="1600" b="1" dirty="0" smtClean="0">
              <a:latin typeface="微软雅黑" panose="020B0503020204020204" pitchFamily="34" charset="-122"/>
              <a:ea typeface="微软雅黑" panose="020B0503020204020204" pitchFamily="34" charset="-122"/>
            </a:rPr>
            <a:t>制度；与离职员工保持长期稳定的联系，掌握其相关情况；实施</a:t>
          </a:r>
          <a:r>
            <a:rPr lang="zh-CN" altLang="en-US" sz="1600" b="1" dirty="0" smtClean="0">
              <a:solidFill>
                <a:srgbClr val="FF0000"/>
              </a:solidFill>
              <a:latin typeface="微软雅黑" panose="020B0503020204020204" pitchFamily="34" charset="-122"/>
              <a:ea typeface="微软雅黑" panose="020B0503020204020204" pitchFamily="34" charset="-122"/>
            </a:rPr>
            <a:t>双向</a:t>
          </a:r>
          <a:r>
            <a:rPr lang="zh-CN" altLang="en-US" sz="1600" b="1" dirty="0" smtClean="0">
              <a:latin typeface="微软雅黑" panose="020B0503020204020204" pitchFamily="34" charset="-122"/>
              <a:ea typeface="微软雅黑" panose="020B0503020204020204" pitchFamily="34" charset="-122"/>
            </a:rPr>
            <a:t>的价值交换和个性化沟通</a:t>
          </a:r>
          <a:endParaRPr lang="zh-CN" altLang="en-US" sz="1600" b="1" i="0" u="none" dirty="0" smtClean="0">
            <a:latin typeface="微软雅黑" panose="020B0503020204020204" pitchFamily="34" charset="-122"/>
            <a:ea typeface="微软雅黑" panose="020B0503020204020204" pitchFamily="34" charset="-122"/>
            <a:cs typeface="+mn-cs"/>
          </a:endParaRPr>
        </a:p>
      </dgm:t>
    </dgm:pt>
    <dgm:pt modelId="{4F9E94BF-5354-4AD3-A277-7F8887436E91}" type="parTrans" cxnId="{2EF4A43E-577A-46B5-8933-D9C146A4B135}">
      <dgm:prSet/>
      <dgm:spPr/>
      <dgm:t>
        <a:bodyPr/>
        <a:lstStyle/>
        <a:p>
          <a:endParaRPr lang="zh-CN" altLang="en-US"/>
        </a:p>
      </dgm:t>
    </dgm:pt>
    <dgm:pt modelId="{CE18A379-B219-4482-BBEB-13CB55090050}" type="sibTrans" cxnId="{2EF4A43E-577A-46B5-8933-D9C146A4B135}">
      <dgm:prSet/>
      <dgm:spPr/>
      <dgm:t>
        <a:bodyPr/>
        <a:lstStyle/>
        <a:p>
          <a:endParaRPr lang="zh-CN" altLang="en-US"/>
        </a:p>
      </dgm:t>
    </dgm:pt>
    <dgm:pt modelId="{31455B73-3540-4A97-9584-D0B09FEBE639}" type="pres">
      <dgm:prSet presAssocID="{BB51AE51-0B81-49FA-99DF-5EB7AE57A44C}" presName="hierChild1" presStyleCnt="0">
        <dgm:presLayoutVars>
          <dgm:orgChart val="1"/>
          <dgm:chPref val="1"/>
          <dgm:dir/>
          <dgm:animOne val="branch"/>
          <dgm:animLvl val="lvl"/>
          <dgm:resizeHandles/>
        </dgm:presLayoutVars>
      </dgm:prSet>
      <dgm:spPr/>
      <dgm:t>
        <a:bodyPr/>
        <a:lstStyle/>
        <a:p>
          <a:endParaRPr lang="zh-CN" altLang="en-US"/>
        </a:p>
      </dgm:t>
    </dgm:pt>
    <dgm:pt modelId="{BE663EC5-2C97-45AA-BF46-A0CDF896F71B}" type="pres">
      <dgm:prSet presAssocID="{6395A4C0-73F6-4BD7-BE4E-BEC4D091933B}" presName="hierRoot1" presStyleCnt="0">
        <dgm:presLayoutVars>
          <dgm:hierBranch val="init"/>
        </dgm:presLayoutVars>
      </dgm:prSet>
      <dgm:spPr/>
      <dgm:t>
        <a:bodyPr/>
        <a:lstStyle/>
        <a:p>
          <a:endParaRPr lang="zh-CN" altLang="en-US"/>
        </a:p>
      </dgm:t>
    </dgm:pt>
    <dgm:pt modelId="{24CEC310-154B-4E75-AA3D-3E5D6E5A3348}" type="pres">
      <dgm:prSet presAssocID="{6395A4C0-73F6-4BD7-BE4E-BEC4D091933B}" presName="rootComposite1" presStyleCnt="0"/>
      <dgm:spPr/>
      <dgm:t>
        <a:bodyPr/>
        <a:lstStyle/>
        <a:p>
          <a:endParaRPr lang="zh-CN" altLang="en-US"/>
        </a:p>
      </dgm:t>
    </dgm:pt>
    <dgm:pt modelId="{3B461DA5-C5AD-473B-BE1D-C48025597C37}" type="pres">
      <dgm:prSet presAssocID="{6395A4C0-73F6-4BD7-BE4E-BEC4D091933B}" presName="rootText1" presStyleLbl="node0" presStyleIdx="0" presStyleCnt="1" custScaleX="137995" custScaleY="2000000">
        <dgm:presLayoutVars>
          <dgm:chPref val="3"/>
        </dgm:presLayoutVars>
      </dgm:prSet>
      <dgm:spPr/>
      <dgm:t>
        <a:bodyPr/>
        <a:lstStyle/>
        <a:p>
          <a:endParaRPr lang="zh-CN" altLang="en-US"/>
        </a:p>
      </dgm:t>
    </dgm:pt>
    <dgm:pt modelId="{5C71EA66-D47B-4263-8A24-67B6A9469AD0}" type="pres">
      <dgm:prSet presAssocID="{6395A4C0-73F6-4BD7-BE4E-BEC4D091933B}" presName="rootConnector1" presStyleLbl="node1" presStyleIdx="0" presStyleCnt="0"/>
      <dgm:spPr/>
      <dgm:t>
        <a:bodyPr/>
        <a:lstStyle/>
        <a:p>
          <a:endParaRPr lang="zh-CN" altLang="en-US"/>
        </a:p>
      </dgm:t>
    </dgm:pt>
    <dgm:pt modelId="{AD79B44E-D904-4A9E-975E-EAB9D5AB9795}" type="pres">
      <dgm:prSet presAssocID="{6395A4C0-73F6-4BD7-BE4E-BEC4D091933B}" presName="hierChild2" presStyleCnt="0"/>
      <dgm:spPr/>
      <dgm:t>
        <a:bodyPr/>
        <a:lstStyle/>
        <a:p>
          <a:endParaRPr lang="zh-CN" altLang="en-US"/>
        </a:p>
      </dgm:t>
    </dgm:pt>
    <dgm:pt modelId="{40CA6D37-D7FD-4E37-A0F3-3EEC8EFADE01}" type="pres">
      <dgm:prSet presAssocID="{E2D6AA8C-91C5-4ABF-AE3E-B711799D7DC8}" presName="Name64" presStyleLbl="parChTrans1D2" presStyleIdx="0" presStyleCnt="4"/>
      <dgm:spPr/>
    </dgm:pt>
    <dgm:pt modelId="{9ABE3882-048D-45C3-8FC6-D754F1BAB856}" type="pres">
      <dgm:prSet presAssocID="{49F67EDA-7948-4EBB-91FE-B300E83ADB29}" presName="hierRoot2" presStyleCnt="0">
        <dgm:presLayoutVars>
          <dgm:hierBranch val="init"/>
        </dgm:presLayoutVars>
      </dgm:prSet>
      <dgm:spPr/>
    </dgm:pt>
    <dgm:pt modelId="{EA84747B-D3D3-4C07-8A7F-EBA1AFCE225B}" type="pres">
      <dgm:prSet presAssocID="{49F67EDA-7948-4EBB-91FE-B300E83ADB29}" presName="rootComposite" presStyleCnt="0"/>
      <dgm:spPr/>
    </dgm:pt>
    <dgm:pt modelId="{B40E1D37-866F-4880-8E44-911433CF5869}" type="pres">
      <dgm:prSet presAssocID="{49F67EDA-7948-4EBB-91FE-B300E83ADB29}" presName="rootText" presStyleLbl="node2" presStyleIdx="0" presStyleCnt="4" custScaleX="225412" custScaleY="465481">
        <dgm:presLayoutVars>
          <dgm:chPref val="3"/>
        </dgm:presLayoutVars>
      </dgm:prSet>
      <dgm:spPr/>
      <dgm:t>
        <a:bodyPr/>
        <a:lstStyle/>
        <a:p>
          <a:endParaRPr lang="zh-CN" altLang="en-US"/>
        </a:p>
      </dgm:t>
    </dgm:pt>
    <dgm:pt modelId="{AE6280B3-D1B8-4145-AA1A-B1131A2E9D00}" type="pres">
      <dgm:prSet presAssocID="{49F67EDA-7948-4EBB-91FE-B300E83ADB29}" presName="rootConnector" presStyleLbl="node2" presStyleIdx="0" presStyleCnt="4"/>
      <dgm:spPr/>
      <dgm:t>
        <a:bodyPr/>
        <a:lstStyle/>
        <a:p>
          <a:endParaRPr lang="zh-CN" altLang="en-US"/>
        </a:p>
      </dgm:t>
    </dgm:pt>
    <dgm:pt modelId="{40B99D84-69B4-4C55-A3D9-489B7FB6B06F}" type="pres">
      <dgm:prSet presAssocID="{49F67EDA-7948-4EBB-91FE-B300E83ADB29}" presName="hierChild4" presStyleCnt="0"/>
      <dgm:spPr/>
    </dgm:pt>
    <dgm:pt modelId="{7FED40C1-8B53-4868-BA0E-1B14C5485857}" type="pres">
      <dgm:prSet presAssocID="{E0BBCA78-BE38-44EB-9A91-0F9E24B37DB7}" presName="Name64" presStyleLbl="parChTrans1D3" presStyleIdx="0" presStyleCnt="9"/>
      <dgm:spPr/>
    </dgm:pt>
    <dgm:pt modelId="{274A744B-93A2-45FF-9BFB-1095EE4DF59E}" type="pres">
      <dgm:prSet presAssocID="{2C75FD34-FDC0-4A3D-B3C9-5A3C2CE17118}" presName="hierRoot2" presStyleCnt="0">
        <dgm:presLayoutVars>
          <dgm:hierBranch val="init"/>
        </dgm:presLayoutVars>
      </dgm:prSet>
      <dgm:spPr/>
    </dgm:pt>
    <dgm:pt modelId="{A47C03A8-FA71-46AC-8E0C-F16EAE2B4D9D}" type="pres">
      <dgm:prSet presAssocID="{2C75FD34-FDC0-4A3D-B3C9-5A3C2CE17118}" presName="rootComposite" presStyleCnt="0"/>
      <dgm:spPr/>
    </dgm:pt>
    <dgm:pt modelId="{EF5900A4-47A9-43CB-8F83-A6FC6686011E}" type="pres">
      <dgm:prSet presAssocID="{2C75FD34-FDC0-4A3D-B3C9-5A3C2CE17118}" presName="rootText" presStyleLbl="node3" presStyleIdx="0" presStyleCnt="9" custScaleX="1352740" custScaleY="201413">
        <dgm:presLayoutVars>
          <dgm:chPref val="3"/>
        </dgm:presLayoutVars>
      </dgm:prSet>
      <dgm:spPr/>
      <dgm:t>
        <a:bodyPr/>
        <a:lstStyle/>
        <a:p>
          <a:endParaRPr lang="zh-CN" altLang="en-US"/>
        </a:p>
      </dgm:t>
    </dgm:pt>
    <dgm:pt modelId="{E13A9F1B-6238-4537-A1A9-E92A293B7C42}" type="pres">
      <dgm:prSet presAssocID="{2C75FD34-FDC0-4A3D-B3C9-5A3C2CE17118}" presName="rootConnector" presStyleLbl="node3" presStyleIdx="0" presStyleCnt="9"/>
      <dgm:spPr/>
      <dgm:t>
        <a:bodyPr/>
        <a:lstStyle/>
        <a:p>
          <a:endParaRPr lang="zh-CN" altLang="en-US"/>
        </a:p>
      </dgm:t>
    </dgm:pt>
    <dgm:pt modelId="{D2A18330-3DB7-46A7-A105-C15557F65235}" type="pres">
      <dgm:prSet presAssocID="{2C75FD34-FDC0-4A3D-B3C9-5A3C2CE17118}" presName="hierChild4" presStyleCnt="0"/>
      <dgm:spPr/>
    </dgm:pt>
    <dgm:pt modelId="{C74035C3-7280-464D-BB7D-DE4CD1CD41D3}" type="pres">
      <dgm:prSet presAssocID="{2C75FD34-FDC0-4A3D-B3C9-5A3C2CE17118}" presName="hierChild5" presStyleCnt="0"/>
      <dgm:spPr/>
    </dgm:pt>
    <dgm:pt modelId="{41D240F9-44E3-46CE-8461-1ADBC02A5848}" type="pres">
      <dgm:prSet presAssocID="{B94A26ED-B14A-47D8-9402-F3F8BAD9090F}" presName="Name64" presStyleLbl="parChTrans1D3" presStyleIdx="1" presStyleCnt="9"/>
      <dgm:spPr/>
    </dgm:pt>
    <dgm:pt modelId="{EAAE503D-A78C-437D-8E98-0F38CFA04B37}" type="pres">
      <dgm:prSet presAssocID="{30652B1E-9D99-4CC9-AAC7-F63AEB9C5A9D}" presName="hierRoot2" presStyleCnt="0">
        <dgm:presLayoutVars>
          <dgm:hierBranch val="init"/>
        </dgm:presLayoutVars>
      </dgm:prSet>
      <dgm:spPr/>
    </dgm:pt>
    <dgm:pt modelId="{0A153BE2-DE71-494C-9CB3-2CAFDBE70643}" type="pres">
      <dgm:prSet presAssocID="{30652B1E-9D99-4CC9-AAC7-F63AEB9C5A9D}" presName="rootComposite" presStyleCnt="0"/>
      <dgm:spPr/>
    </dgm:pt>
    <dgm:pt modelId="{72866ADD-99BD-4E7E-B25E-28CAB92F52CC}" type="pres">
      <dgm:prSet presAssocID="{30652B1E-9D99-4CC9-AAC7-F63AEB9C5A9D}" presName="rootText" presStyleLbl="node3" presStyleIdx="1" presStyleCnt="9" custScaleX="1352740" custScaleY="201413">
        <dgm:presLayoutVars>
          <dgm:chPref val="3"/>
        </dgm:presLayoutVars>
      </dgm:prSet>
      <dgm:spPr/>
      <dgm:t>
        <a:bodyPr/>
        <a:lstStyle/>
        <a:p>
          <a:endParaRPr lang="zh-CN" altLang="en-US"/>
        </a:p>
      </dgm:t>
    </dgm:pt>
    <dgm:pt modelId="{BB0DF2CE-180C-4A5B-A059-7E36F643AE46}" type="pres">
      <dgm:prSet presAssocID="{30652B1E-9D99-4CC9-AAC7-F63AEB9C5A9D}" presName="rootConnector" presStyleLbl="node3" presStyleIdx="1" presStyleCnt="9"/>
      <dgm:spPr/>
      <dgm:t>
        <a:bodyPr/>
        <a:lstStyle/>
        <a:p>
          <a:endParaRPr lang="zh-CN" altLang="en-US"/>
        </a:p>
      </dgm:t>
    </dgm:pt>
    <dgm:pt modelId="{5C0FDE96-8879-4967-AAB2-28A8A140397B}" type="pres">
      <dgm:prSet presAssocID="{30652B1E-9D99-4CC9-AAC7-F63AEB9C5A9D}" presName="hierChild4" presStyleCnt="0"/>
      <dgm:spPr/>
    </dgm:pt>
    <dgm:pt modelId="{35621E1C-277A-4A69-A142-DBE9D4645B1A}" type="pres">
      <dgm:prSet presAssocID="{30652B1E-9D99-4CC9-AAC7-F63AEB9C5A9D}" presName="hierChild5" presStyleCnt="0"/>
      <dgm:spPr/>
    </dgm:pt>
    <dgm:pt modelId="{37B5FC2F-C87C-4E83-A861-E46A2930FDCC}" type="pres">
      <dgm:prSet presAssocID="{0E6E2237-064F-4795-B634-49D44084914F}" presName="Name64" presStyleLbl="parChTrans1D3" presStyleIdx="2" presStyleCnt="9"/>
      <dgm:spPr/>
    </dgm:pt>
    <dgm:pt modelId="{AA6AD603-CA79-4F2B-AC3A-3F6267B0D301}" type="pres">
      <dgm:prSet presAssocID="{C9538C99-7987-4E69-AC4C-5A9FCC749404}" presName="hierRoot2" presStyleCnt="0">
        <dgm:presLayoutVars>
          <dgm:hierBranch val="init"/>
        </dgm:presLayoutVars>
      </dgm:prSet>
      <dgm:spPr/>
    </dgm:pt>
    <dgm:pt modelId="{FD0E4B31-B6E4-4C6C-BABF-061AE01386B9}" type="pres">
      <dgm:prSet presAssocID="{C9538C99-7987-4E69-AC4C-5A9FCC749404}" presName="rootComposite" presStyleCnt="0"/>
      <dgm:spPr/>
    </dgm:pt>
    <dgm:pt modelId="{7F00EE98-4CD5-41F7-A535-A0CF948ED95D}" type="pres">
      <dgm:prSet presAssocID="{C9538C99-7987-4E69-AC4C-5A9FCC749404}" presName="rootText" presStyleLbl="node3" presStyleIdx="2" presStyleCnt="9" custScaleX="1352740" custScaleY="201413">
        <dgm:presLayoutVars>
          <dgm:chPref val="3"/>
        </dgm:presLayoutVars>
      </dgm:prSet>
      <dgm:spPr/>
      <dgm:t>
        <a:bodyPr/>
        <a:lstStyle/>
        <a:p>
          <a:endParaRPr lang="zh-CN" altLang="en-US"/>
        </a:p>
      </dgm:t>
    </dgm:pt>
    <dgm:pt modelId="{296B88E7-E9AB-4E44-A764-7D33749CD28A}" type="pres">
      <dgm:prSet presAssocID="{C9538C99-7987-4E69-AC4C-5A9FCC749404}" presName="rootConnector" presStyleLbl="node3" presStyleIdx="2" presStyleCnt="9"/>
      <dgm:spPr/>
      <dgm:t>
        <a:bodyPr/>
        <a:lstStyle/>
        <a:p>
          <a:endParaRPr lang="zh-CN" altLang="en-US"/>
        </a:p>
      </dgm:t>
    </dgm:pt>
    <dgm:pt modelId="{E9AED076-197A-44DE-86A3-8B07D11A7A59}" type="pres">
      <dgm:prSet presAssocID="{C9538C99-7987-4E69-AC4C-5A9FCC749404}" presName="hierChild4" presStyleCnt="0"/>
      <dgm:spPr/>
    </dgm:pt>
    <dgm:pt modelId="{E38CC5D6-E1F0-47A2-BE2A-BFF3E4A73410}" type="pres">
      <dgm:prSet presAssocID="{C9538C99-7987-4E69-AC4C-5A9FCC749404}" presName="hierChild5" presStyleCnt="0"/>
      <dgm:spPr/>
    </dgm:pt>
    <dgm:pt modelId="{16C23E35-C744-4D62-BBB1-EEEAB67C6DA9}" type="pres">
      <dgm:prSet presAssocID="{49F67EDA-7948-4EBB-91FE-B300E83ADB29}" presName="hierChild5" presStyleCnt="0"/>
      <dgm:spPr/>
    </dgm:pt>
    <dgm:pt modelId="{09863444-9CEA-4813-B06B-010D8D24901E}" type="pres">
      <dgm:prSet presAssocID="{AC8885AD-634C-41D2-91A4-8BAE050AA1FE}" presName="Name64" presStyleLbl="parChTrans1D2" presStyleIdx="1" presStyleCnt="4"/>
      <dgm:spPr/>
    </dgm:pt>
    <dgm:pt modelId="{FCD4D9C4-452D-48CB-8786-521D04EB6D56}" type="pres">
      <dgm:prSet presAssocID="{A7744547-223B-4FE7-BFDB-DBDA935482B3}" presName="hierRoot2" presStyleCnt="0">
        <dgm:presLayoutVars>
          <dgm:hierBranch val="init"/>
        </dgm:presLayoutVars>
      </dgm:prSet>
      <dgm:spPr/>
    </dgm:pt>
    <dgm:pt modelId="{9AD43BA7-8758-4D4C-A6F6-E9B47B65A981}" type="pres">
      <dgm:prSet presAssocID="{A7744547-223B-4FE7-BFDB-DBDA935482B3}" presName="rootComposite" presStyleCnt="0"/>
      <dgm:spPr/>
    </dgm:pt>
    <dgm:pt modelId="{3A9775DA-990A-42D2-A839-D965DC66993E}" type="pres">
      <dgm:prSet presAssocID="{A7744547-223B-4FE7-BFDB-DBDA935482B3}" presName="rootText" presStyleLbl="node2" presStyleIdx="1" presStyleCnt="4" custScaleX="225412" custScaleY="785735">
        <dgm:presLayoutVars>
          <dgm:chPref val="3"/>
        </dgm:presLayoutVars>
      </dgm:prSet>
      <dgm:spPr/>
      <dgm:t>
        <a:bodyPr/>
        <a:lstStyle/>
        <a:p>
          <a:endParaRPr lang="zh-CN" altLang="en-US"/>
        </a:p>
      </dgm:t>
    </dgm:pt>
    <dgm:pt modelId="{AC5B7499-A99D-4D67-B8C8-ED13E86E9EAD}" type="pres">
      <dgm:prSet presAssocID="{A7744547-223B-4FE7-BFDB-DBDA935482B3}" presName="rootConnector" presStyleLbl="node2" presStyleIdx="1" presStyleCnt="4"/>
      <dgm:spPr/>
      <dgm:t>
        <a:bodyPr/>
        <a:lstStyle/>
        <a:p>
          <a:endParaRPr lang="zh-CN" altLang="en-US"/>
        </a:p>
      </dgm:t>
    </dgm:pt>
    <dgm:pt modelId="{82608320-1AD0-44F4-A042-BDF33E50DA01}" type="pres">
      <dgm:prSet presAssocID="{A7744547-223B-4FE7-BFDB-DBDA935482B3}" presName="hierChild4" presStyleCnt="0"/>
      <dgm:spPr/>
    </dgm:pt>
    <dgm:pt modelId="{76EE7AD6-AFD7-44E2-901A-69A1F1748163}" type="pres">
      <dgm:prSet presAssocID="{07D4E1EB-AFB5-4651-BE6F-4DA9C18BD80F}" presName="Name64" presStyleLbl="parChTrans1D3" presStyleIdx="3" presStyleCnt="9"/>
      <dgm:spPr/>
    </dgm:pt>
    <dgm:pt modelId="{8A1ED222-DBF5-401E-AE02-700FC1BD715B}" type="pres">
      <dgm:prSet presAssocID="{85641348-355B-4EFE-A673-1579094D669E}" presName="hierRoot2" presStyleCnt="0">
        <dgm:presLayoutVars>
          <dgm:hierBranch val="init"/>
        </dgm:presLayoutVars>
      </dgm:prSet>
      <dgm:spPr/>
    </dgm:pt>
    <dgm:pt modelId="{5D681662-D259-46B0-A946-637CB077F9AB}" type="pres">
      <dgm:prSet presAssocID="{85641348-355B-4EFE-A673-1579094D669E}" presName="rootComposite" presStyleCnt="0"/>
      <dgm:spPr/>
    </dgm:pt>
    <dgm:pt modelId="{20B5F4C2-4AFE-4D0F-B1DE-C37EC2882DDE}" type="pres">
      <dgm:prSet presAssocID="{85641348-355B-4EFE-A673-1579094D669E}" presName="rootText" presStyleLbl="node3" presStyleIdx="3" presStyleCnt="9" custScaleX="1352740" custScaleY="483728">
        <dgm:presLayoutVars>
          <dgm:chPref val="3"/>
        </dgm:presLayoutVars>
      </dgm:prSet>
      <dgm:spPr/>
      <dgm:t>
        <a:bodyPr/>
        <a:lstStyle/>
        <a:p>
          <a:endParaRPr lang="zh-CN" altLang="en-US"/>
        </a:p>
      </dgm:t>
    </dgm:pt>
    <dgm:pt modelId="{47FFD1ED-4223-4909-93DE-2256F0EE8C94}" type="pres">
      <dgm:prSet presAssocID="{85641348-355B-4EFE-A673-1579094D669E}" presName="rootConnector" presStyleLbl="node3" presStyleIdx="3" presStyleCnt="9"/>
      <dgm:spPr/>
      <dgm:t>
        <a:bodyPr/>
        <a:lstStyle/>
        <a:p>
          <a:endParaRPr lang="zh-CN" altLang="en-US"/>
        </a:p>
      </dgm:t>
    </dgm:pt>
    <dgm:pt modelId="{79AB7325-1C19-4EF6-9D83-A4FAB515019C}" type="pres">
      <dgm:prSet presAssocID="{85641348-355B-4EFE-A673-1579094D669E}" presName="hierChild4" presStyleCnt="0"/>
      <dgm:spPr/>
    </dgm:pt>
    <dgm:pt modelId="{CA01DB76-FE94-43AE-94D8-5D37E7E15C30}" type="pres">
      <dgm:prSet presAssocID="{85641348-355B-4EFE-A673-1579094D669E}" presName="hierChild5" presStyleCnt="0"/>
      <dgm:spPr/>
    </dgm:pt>
    <dgm:pt modelId="{4FD81E6F-8154-4F94-B223-0BCC2B645022}" type="pres">
      <dgm:prSet presAssocID="{A7744547-223B-4FE7-BFDB-DBDA935482B3}" presName="hierChild5" presStyleCnt="0"/>
      <dgm:spPr/>
    </dgm:pt>
    <dgm:pt modelId="{6308B20B-CF42-4C77-9886-4C88DA46B437}" type="pres">
      <dgm:prSet presAssocID="{22F632DD-5A52-48CD-9D91-73583FF9E875}" presName="Name64" presStyleLbl="parChTrans1D2" presStyleIdx="2" presStyleCnt="4"/>
      <dgm:spPr/>
    </dgm:pt>
    <dgm:pt modelId="{06F60233-1FF3-4020-BDCA-8F2A51F3AA5A}" type="pres">
      <dgm:prSet presAssocID="{FEE83AA7-3F10-4373-AFC1-C071C444F12B}" presName="hierRoot2" presStyleCnt="0">
        <dgm:presLayoutVars>
          <dgm:hierBranch val="init"/>
        </dgm:presLayoutVars>
      </dgm:prSet>
      <dgm:spPr/>
    </dgm:pt>
    <dgm:pt modelId="{275D0218-ED08-4D3D-92D8-D0CE3C9D28F0}" type="pres">
      <dgm:prSet presAssocID="{FEE83AA7-3F10-4373-AFC1-C071C444F12B}" presName="rootComposite" presStyleCnt="0"/>
      <dgm:spPr/>
    </dgm:pt>
    <dgm:pt modelId="{65BDA516-5FBC-456B-A3E6-D7D8A0C665D5}" type="pres">
      <dgm:prSet presAssocID="{FEE83AA7-3F10-4373-AFC1-C071C444F12B}" presName="rootText" presStyleLbl="node2" presStyleIdx="2" presStyleCnt="4" custScaleX="225412" custScaleY="465481">
        <dgm:presLayoutVars>
          <dgm:chPref val="3"/>
        </dgm:presLayoutVars>
      </dgm:prSet>
      <dgm:spPr/>
      <dgm:t>
        <a:bodyPr/>
        <a:lstStyle/>
        <a:p>
          <a:endParaRPr lang="zh-CN" altLang="en-US"/>
        </a:p>
      </dgm:t>
    </dgm:pt>
    <dgm:pt modelId="{A6018D42-85DD-47BD-9709-BCA679618F26}" type="pres">
      <dgm:prSet presAssocID="{FEE83AA7-3F10-4373-AFC1-C071C444F12B}" presName="rootConnector" presStyleLbl="node2" presStyleIdx="2" presStyleCnt="4"/>
      <dgm:spPr/>
      <dgm:t>
        <a:bodyPr/>
        <a:lstStyle/>
        <a:p>
          <a:endParaRPr lang="zh-CN" altLang="en-US"/>
        </a:p>
      </dgm:t>
    </dgm:pt>
    <dgm:pt modelId="{A719022A-E3AD-49E5-9113-F8F648513023}" type="pres">
      <dgm:prSet presAssocID="{FEE83AA7-3F10-4373-AFC1-C071C444F12B}" presName="hierChild4" presStyleCnt="0"/>
      <dgm:spPr/>
    </dgm:pt>
    <dgm:pt modelId="{F70D9F3B-814D-4EA6-8BB3-F638DBBD999D}" type="pres">
      <dgm:prSet presAssocID="{B547C633-DE81-45A8-93DF-7D8B32824A95}" presName="Name64" presStyleLbl="parChTrans1D3" presStyleIdx="4" presStyleCnt="9"/>
      <dgm:spPr/>
    </dgm:pt>
    <dgm:pt modelId="{098C1946-6691-4AA5-9DD1-3F225669362D}" type="pres">
      <dgm:prSet presAssocID="{6200A974-65B8-43E7-8EAC-619C63CF7321}" presName="hierRoot2" presStyleCnt="0">
        <dgm:presLayoutVars>
          <dgm:hierBranch val="init"/>
        </dgm:presLayoutVars>
      </dgm:prSet>
      <dgm:spPr/>
    </dgm:pt>
    <dgm:pt modelId="{F8B9C6B9-D2C0-48D0-AA77-0547E50E8170}" type="pres">
      <dgm:prSet presAssocID="{6200A974-65B8-43E7-8EAC-619C63CF7321}" presName="rootComposite" presStyleCnt="0"/>
      <dgm:spPr/>
    </dgm:pt>
    <dgm:pt modelId="{9DC24926-8AFF-4AAC-9F6E-CFBC5B2DC209}" type="pres">
      <dgm:prSet presAssocID="{6200A974-65B8-43E7-8EAC-619C63CF7321}" presName="rootText" presStyleLbl="node3" presStyleIdx="4" presStyleCnt="9" custScaleX="1352740" custScaleY="201413">
        <dgm:presLayoutVars>
          <dgm:chPref val="3"/>
        </dgm:presLayoutVars>
      </dgm:prSet>
      <dgm:spPr/>
      <dgm:t>
        <a:bodyPr/>
        <a:lstStyle/>
        <a:p>
          <a:endParaRPr lang="zh-CN" altLang="en-US"/>
        </a:p>
      </dgm:t>
    </dgm:pt>
    <dgm:pt modelId="{22D1E754-B807-44A7-97F0-5AC89CA412DB}" type="pres">
      <dgm:prSet presAssocID="{6200A974-65B8-43E7-8EAC-619C63CF7321}" presName="rootConnector" presStyleLbl="node3" presStyleIdx="4" presStyleCnt="9"/>
      <dgm:spPr/>
      <dgm:t>
        <a:bodyPr/>
        <a:lstStyle/>
        <a:p>
          <a:endParaRPr lang="zh-CN" altLang="en-US"/>
        </a:p>
      </dgm:t>
    </dgm:pt>
    <dgm:pt modelId="{B2A84E98-F9EC-4FF7-8928-A9641011D60D}" type="pres">
      <dgm:prSet presAssocID="{6200A974-65B8-43E7-8EAC-619C63CF7321}" presName="hierChild4" presStyleCnt="0"/>
      <dgm:spPr/>
    </dgm:pt>
    <dgm:pt modelId="{BD8D5716-AA8D-49D8-8BF6-9FC731B667F3}" type="pres">
      <dgm:prSet presAssocID="{6200A974-65B8-43E7-8EAC-619C63CF7321}" presName="hierChild5" presStyleCnt="0"/>
      <dgm:spPr/>
    </dgm:pt>
    <dgm:pt modelId="{A237F46C-E5B2-43B8-9A2D-78471304F246}" type="pres">
      <dgm:prSet presAssocID="{5ABD0689-C61C-4627-B77B-386CAEFA5C2A}" presName="Name64" presStyleLbl="parChTrans1D3" presStyleIdx="5" presStyleCnt="9"/>
      <dgm:spPr/>
    </dgm:pt>
    <dgm:pt modelId="{7B8ECB89-C360-4BB4-94CD-7C8777A85724}" type="pres">
      <dgm:prSet presAssocID="{7A278F44-30CF-4185-BCB5-C6AD6F7EF205}" presName="hierRoot2" presStyleCnt="0">
        <dgm:presLayoutVars>
          <dgm:hierBranch val="init"/>
        </dgm:presLayoutVars>
      </dgm:prSet>
      <dgm:spPr/>
    </dgm:pt>
    <dgm:pt modelId="{C640C11B-3B01-4EB8-A5E5-7B78D2770F50}" type="pres">
      <dgm:prSet presAssocID="{7A278F44-30CF-4185-BCB5-C6AD6F7EF205}" presName="rootComposite" presStyleCnt="0"/>
      <dgm:spPr/>
    </dgm:pt>
    <dgm:pt modelId="{20523F6B-4F9B-49E4-9CEB-0B16458EB641}" type="pres">
      <dgm:prSet presAssocID="{7A278F44-30CF-4185-BCB5-C6AD6F7EF205}" presName="rootText" presStyleLbl="node3" presStyleIdx="5" presStyleCnt="9" custScaleX="1352740" custScaleY="201413">
        <dgm:presLayoutVars>
          <dgm:chPref val="3"/>
        </dgm:presLayoutVars>
      </dgm:prSet>
      <dgm:spPr/>
      <dgm:t>
        <a:bodyPr/>
        <a:lstStyle/>
        <a:p>
          <a:endParaRPr lang="zh-CN" altLang="en-US"/>
        </a:p>
      </dgm:t>
    </dgm:pt>
    <dgm:pt modelId="{93E76794-F86D-4B50-9667-DA2B7E8DD645}" type="pres">
      <dgm:prSet presAssocID="{7A278F44-30CF-4185-BCB5-C6AD6F7EF205}" presName="rootConnector" presStyleLbl="node3" presStyleIdx="5" presStyleCnt="9"/>
      <dgm:spPr/>
      <dgm:t>
        <a:bodyPr/>
        <a:lstStyle/>
        <a:p>
          <a:endParaRPr lang="zh-CN" altLang="en-US"/>
        </a:p>
      </dgm:t>
    </dgm:pt>
    <dgm:pt modelId="{9A6C2D41-9298-42B3-9F6C-B0C7CFEB542E}" type="pres">
      <dgm:prSet presAssocID="{7A278F44-30CF-4185-BCB5-C6AD6F7EF205}" presName="hierChild4" presStyleCnt="0"/>
      <dgm:spPr/>
    </dgm:pt>
    <dgm:pt modelId="{3FED55D3-E82C-43DE-9F4B-09721469F182}" type="pres">
      <dgm:prSet presAssocID="{7A278F44-30CF-4185-BCB5-C6AD6F7EF205}" presName="hierChild5" presStyleCnt="0"/>
      <dgm:spPr/>
    </dgm:pt>
    <dgm:pt modelId="{1F5FF5B3-E234-4E5A-8C3A-A6179339AF86}" type="pres">
      <dgm:prSet presAssocID="{1A5D939E-24AE-4FD0-86D6-369DA0C1D987}" presName="Name64" presStyleLbl="parChTrans1D3" presStyleIdx="6" presStyleCnt="9"/>
      <dgm:spPr/>
    </dgm:pt>
    <dgm:pt modelId="{1350958D-0E00-4A72-ABC0-6A6C0797A517}" type="pres">
      <dgm:prSet presAssocID="{06003603-5A64-4E22-ACDE-3D70F270EFF0}" presName="hierRoot2" presStyleCnt="0">
        <dgm:presLayoutVars>
          <dgm:hierBranch val="init"/>
        </dgm:presLayoutVars>
      </dgm:prSet>
      <dgm:spPr/>
    </dgm:pt>
    <dgm:pt modelId="{A6543D5E-A4C0-416C-B020-17511AF12C16}" type="pres">
      <dgm:prSet presAssocID="{06003603-5A64-4E22-ACDE-3D70F270EFF0}" presName="rootComposite" presStyleCnt="0"/>
      <dgm:spPr/>
    </dgm:pt>
    <dgm:pt modelId="{B18F8882-BE87-40C7-A8FB-1696B78C6748}" type="pres">
      <dgm:prSet presAssocID="{06003603-5A64-4E22-ACDE-3D70F270EFF0}" presName="rootText" presStyleLbl="node3" presStyleIdx="6" presStyleCnt="9" custScaleX="1352740" custScaleY="201413">
        <dgm:presLayoutVars>
          <dgm:chPref val="3"/>
        </dgm:presLayoutVars>
      </dgm:prSet>
      <dgm:spPr/>
      <dgm:t>
        <a:bodyPr/>
        <a:lstStyle/>
        <a:p>
          <a:endParaRPr lang="zh-CN" altLang="en-US"/>
        </a:p>
      </dgm:t>
    </dgm:pt>
    <dgm:pt modelId="{EAF1121E-3D01-420C-8428-25150BCA1A99}" type="pres">
      <dgm:prSet presAssocID="{06003603-5A64-4E22-ACDE-3D70F270EFF0}" presName="rootConnector" presStyleLbl="node3" presStyleIdx="6" presStyleCnt="9"/>
      <dgm:spPr/>
      <dgm:t>
        <a:bodyPr/>
        <a:lstStyle/>
        <a:p>
          <a:endParaRPr lang="zh-CN" altLang="en-US"/>
        </a:p>
      </dgm:t>
    </dgm:pt>
    <dgm:pt modelId="{F2E0B105-AE02-44D7-A03D-E27CE65A0704}" type="pres">
      <dgm:prSet presAssocID="{06003603-5A64-4E22-ACDE-3D70F270EFF0}" presName="hierChild4" presStyleCnt="0"/>
      <dgm:spPr/>
    </dgm:pt>
    <dgm:pt modelId="{7E6524EC-3C1B-4EB2-861D-1ACB871868FC}" type="pres">
      <dgm:prSet presAssocID="{06003603-5A64-4E22-ACDE-3D70F270EFF0}" presName="hierChild5" presStyleCnt="0"/>
      <dgm:spPr/>
    </dgm:pt>
    <dgm:pt modelId="{D55A2787-DC61-4C5B-8F79-90A737EEBE39}" type="pres">
      <dgm:prSet presAssocID="{9DD60786-E270-45D8-8257-5489CF237FE2}" presName="Name64" presStyleLbl="parChTrans1D3" presStyleIdx="7" presStyleCnt="9"/>
      <dgm:spPr/>
    </dgm:pt>
    <dgm:pt modelId="{9F48DDEF-C26D-4F69-94BF-5B58B1DFCAF0}" type="pres">
      <dgm:prSet presAssocID="{6659A1CD-2E80-45AE-A0C7-0258DC92690B}" presName="hierRoot2" presStyleCnt="0">
        <dgm:presLayoutVars>
          <dgm:hierBranch val="init"/>
        </dgm:presLayoutVars>
      </dgm:prSet>
      <dgm:spPr/>
    </dgm:pt>
    <dgm:pt modelId="{63B9F849-5F3B-4D8D-9A2F-67CC989BE560}" type="pres">
      <dgm:prSet presAssocID="{6659A1CD-2E80-45AE-A0C7-0258DC92690B}" presName="rootComposite" presStyleCnt="0"/>
      <dgm:spPr/>
    </dgm:pt>
    <dgm:pt modelId="{27C597CF-6265-48E3-ACE3-69C989DD2974}" type="pres">
      <dgm:prSet presAssocID="{6659A1CD-2E80-45AE-A0C7-0258DC92690B}" presName="rootText" presStyleLbl="node3" presStyleIdx="7" presStyleCnt="9" custScaleX="1352740" custScaleY="201413">
        <dgm:presLayoutVars>
          <dgm:chPref val="3"/>
        </dgm:presLayoutVars>
      </dgm:prSet>
      <dgm:spPr/>
      <dgm:t>
        <a:bodyPr/>
        <a:lstStyle/>
        <a:p>
          <a:endParaRPr lang="zh-CN" altLang="en-US"/>
        </a:p>
      </dgm:t>
    </dgm:pt>
    <dgm:pt modelId="{8C519D22-4E16-4681-9B79-E76AC3769615}" type="pres">
      <dgm:prSet presAssocID="{6659A1CD-2E80-45AE-A0C7-0258DC92690B}" presName="rootConnector" presStyleLbl="node3" presStyleIdx="7" presStyleCnt="9"/>
      <dgm:spPr/>
      <dgm:t>
        <a:bodyPr/>
        <a:lstStyle/>
        <a:p>
          <a:endParaRPr lang="zh-CN" altLang="en-US"/>
        </a:p>
      </dgm:t>
    </dgm:pt>
    <dgm:pt modelId="{ACE0CD84-BE89-4969-A212-AD67B27D39FC}" type="pres">
      <dgm:prSet presAssocID="{6659A1CD-2E80-45AE-A0C7-0258DC92690B}" presName="hierChild4" presStyleCnt="0"/>
      <dgm:spPr/>
    </dgm:pt>
    <dgm:pt modelId="{ED2D4A9C-D6F6-400C-BCC8-3AA6C43D1D20}" type="pres">
      <dgm:prSet presAssocID="{6659A1CD-2E80-45AE-A0C7-0258DC92690B}" presName="hierChild5" presStyleCnt="0"/>
      <dgm:spPr/>
    </dgm:pt>
    <dgm:pt modelId="{C5D088E7-38CF-4FF7-9E4B-833081669A9E}" type="pres">
      <dgm:prSet presAssocID="{FEE83AA7-3F10-4373-AFC1-C071C444F12B}" presName="hierChild5" presStyleCnt="0"/>
      <dgm:spPr/>
    </dgm:pt>
    <dgm:pt modelId="{12A7BA89-01A2-421F-90B2-5FD20054BB38}" type="pres">
      <dgm:prSet presAssocID="{0C770B02-181B-4B7D-90CF-8B9BA834160B}" presName="Name64" presStyleLbl="parChTrans1D2" presStyleIdx="3" presStyleCnt="4"/>
      <dgm:spPr/>
    </dgm:pt>
    <dgm:pt modelId="{663E272F-0457-4A9C-B452-3209F487CC0C}" type="pres">
      <dgm:prSet presAssocID="{70AEDFE1-3DAE-4882-BDA3-9DB66A1E5552}" presName="hierRoot2" presStyleCnt="0">
        <dgm:presLayoutVars>
          <dgm:hierBranch val="init"/>
        </dgm:presLayoutVars>
      </dgm:prSet>
      <dgm:spPr/>
    </dgm:pt>
    <dgm:pt modelId="{692146A1-E716-4974-ABEF-6D7F7589E47D}" type="pres">
      <dgm:prSet presAssocID="{70AEDFE1-3DAE-4882-BDA3-9DB66A1E5552}" presName="rootComposite" presStyleCnt="0"/>
      <dgm:spPr/>
    </dgm:pt>
    <dgm:pt modelId="{A0C6DFAF-F6AD-4B26-BF5F-5A4E2FA8FDF1}" type="pres">
      <dgm:prSet presAssocID="{70AEDFE1-3DAE-4882-BDA3-9DB66A1E5552}" presName="rootText" presStyleLbl="node2" presStyleIdx="3" presStyleCnt="4" custScaleX="225412" custScaleY="465481">
        <dgm:presLayoutVars>
          <dgm:chPref val="3"/>
        </dgm:presLayoutVars>
      </dgm:prSet>
      <dgm:spPr/>
      <dgm:t>
        <a:bodyPr/>
        <a:lstStyle/>
        <a:p>
          <a:endParaRPr lang="zh-CN" altLang="en-US"/>
        </a:p>
      </dgm:t>
    </dgm:pt>
    <dgm:pt modelId="{F34B3156-F0BB-40DA-9D7D-2D6920C9401B}" type="pres">
      <dgm:prSet presAssocID="{70AEDFE1-3DAE-4882-BDA3-9DB66A1E5552}" presName="rootConnector" presStyleLbl="node2" presStyleIdx="3" presStyleCnt="4"/>
      <dgm:spPr/>
      <dgm:t>
        <a:bodyPr/>
        <a:lstStyle/>
        <a:p>
          <a:endParaRPr lang="zh-CN" altLang="en-US"/>
        </a:p>
      </dgm:t>
    </dgm:pt>
    <dgm:pt modelId="{7446CF1B-D039-40E7-A1EF-5E881477A415}" type="pres">
      <dgm:prSet presAssocID="{70AEDFE1-3DAE-4882-BDA3-9DB66A1E5552}" presName="hierChild4" presStyleCnt="0"/>
      <dgm:spPr/>
    </dgm:pt>
    <dgm:pt modelId="{5C655693-9235-4715-B9FC-A34FE2E0D81B}" type="pres">
      <dgm:prSet presAssocID="{4F9E94BF-5354-4AD3-A277-7F8887436E91}" presName="Name64" presStyleLbl="parChTrans1D3" presStyleIdx="8" presStyleCnt="9"/>
      <dgm:spPr/>
    </dgm:pt>
    <dgm:pt modelId="{E0E8B2D9-58BF-4DFC-86E4-C8DE22370A8E}" type="pres">
      <dgm:prSet presAssocID="{31F92CBC-5DFE-4D99-9DC6-7918EF8837BC}" presName="hierRoot2" presStyleCnt="0">
        <dgm:presLayoutVars>
          <dgm:hierBranch val="init"/>
        </dgm:presLayoutVars>
      </dgm:prSet>
      <dgm:spPr/>
    </dgm:pt>
    <dgm:pt modelId="{44BED9CA-1AA1-45A0-B00F-EEC32926F475}" type="pres">
      <dgm:prSet presAssocID="{31F92CBC-5DFE-4D99-9DC6-7918EF8837BC}" presName="rootComposite" presStyleCnt="0"/>
      <dgm:spPr/>
    </dgm:pt>
    <dgm:pt modelId="{555E0760-1DAD-4D52-86B4-58C08799A71A}" type="pres">
      <dgm:prSet presAssocID="{31F92CBC-5DFE-4D99-9DC6-7918EF8837BC}" presName="rootText" presStyleLbl="node3" presStyleIdx="8" presStyleCnt="9" custScaleX="1352740" custScaleY="663914">
        <dgm:presLayoutVars>
          <dgm:chPref val="3"/>
        </dgm:presLayoutVars>
      </dgm:prSet>
      <dgm:spPr/>
      <dgm:t>
        <a:bodyPr/>
        <a:lstStyle/>
        <a:p>
          <a:endParaRPr lang="zh-CN" altLang="en-US"/>
        </a:p>
      </dgm:t>
    </dgm:pt>
    <dgm:pt modelId="{69AAE92F-46AC-4058-BDDC-C7C39588AB01}" type="pres">
      <dgm:prSet presAssocID="{31F92CBC-5DFE-4D99-9DC6-7918EF8837BC}" presName="rootConnector" presStyleLbl="node3" presStyleIdx="8" presStyleCnt="9"/>
      <dgm:spPr/>
      <dgm:t>
        <a:bodyPr/>
        <a:lstStyle/>
        <a:p>
          <a:endParaRPr lang="zh-CN" altLang="en-US"/>
        </a:p>
      </dgm:t>
    </dgm:pt>
    <dgm:pt modelId="{8CBE60B8-F598-4C9E-B692-AA5E0021FEF1}" type="pres">
      <dgm:prSet presAssocID="{31F92CBC-5DFE-4D99-9DC6-7918EF8837BC}" presName="hierChild4" presStyleCnt="0"/>
      <dgm:spPr/>
    </dgm:pt>
    <dgm:pt modelId="{B21A6383-DE0F-4581-9E8F-E1D624D032CE}" type="pres">
      <dgm:prSet presAssocID="{31F92CBC-5DFE-4D99-9DC6-7918EF8837BC}" presName="hierChild5" presStyleCnt="0"/>
      <dgm:spPr/>
    </dgm:pt>
    <dgm:pt modelId="{A18BAA00-284E-4AB1-B31E-4DC1645BCE58}" type="pres">
      <dgm:prSet presAssocID="{70AEDFE1-3DAE-4882-BDA3-9DB66A1E5552}" presName="hierChild5" presStyleCnt="0"/>
      <dgm:spPr/>
    </dgm:pt>
    <dgm:pt modelId="{F5763B42-6198-4E71-88B6-007C52B909B5}" type="pres">
      <dgm:prSet presAssocID="{6395A4C0-73F6-4BD7-BE4E-BEC4D091933B}" presName="hierChild3" presStyleCnt="0"/>
      <dgm:spPr/>
      <dgm:t>
        <a:bodyPr/>
        <a:lstStyle/>
        <a:p>
          <a:endParaRPr lang="zh-CN" altLang="en-US"/>
        </a:p>
      </dgm:t>
    </dgm:pt>
  </dgm:ptLst>
  <dgm:cxnLst>
    <dgm:cxn modelId="{35098542-F530-4CC9-9B3D-6CC5EA64B6F9}" srcId="{49F67EDA-7948-4EBB-91FE-B300E83ADB29}" destId="{2C75FD34-FDC0-4A3D-B3C9-5A3C2CE17118}" srcOrd="0" destOrd="0" parTransId="{E0BBCA78-BE38-44EB-9A91-0F9E24B37DB7}" sibTransId="{3BF15353-5201-40EA-88D7-8D6D7A713F04}"/>
    <dgm:cxn modelId="{07DBAEA5-EEDC-475C-BA58-864DC67AA12A}" type="presOf" srcId="{6200A974-65B8-43E7-8EAC-619C63CF7321}" destId="{22D1E754-B807-44A7-97F0-5AC89CA412DB}" srcOrd="1" destOrd="0" presId="urn:microsoft.com/office/officeart/2009/3/layout/HorizontalOrganizationChart"/>
    <dgm:cxn modelId="{AF7D0EBE-DE58-4437-9F72-63AAEC5631F6}" type="presOf" srcId="{AC8885AD-634C-41D2-91A4-8BAE050AA1FE}" destId="{09863444-9CEA-4813-B06B-010D8D24901E}" srcOrd="0" destOrd="0" presId="urn:microsoft.com/office/officeart/2009/3/layout/HorizontalOrganizationChart"/>
    <dgm:cxn modelId="{10A68FAF-D54B-462C-B0E9-FE71B55DEC8F}" type="presOf" srcId="{FEE83AA7-3F10-4373-AFC1-C071C444F12B}" destId="{A6018D42-85DD-47BD-9709-BCA679618F26}" srcOrd="1" destOrd="0" presId="urn:microsoft.com/office/officeart/2009/3/layout/HorizontalOrganizationChart"/>
    <dgm:cxn modelId="{9B148191-8E34-443A-9F2C-9915EB4B0B43}" srcId="{49F67EDA-7948-4EBB-91FE-B300E83ADB29}" destId="{30652B1E-9D99-4CC9-AAC7-F63AEB9C5A9D}" srcOrd="1" destOrd="0" parTransId="{B94A26ED-B14A-47D8-9402-F3F8BAD9090F}" sibTransId="{607D03B8-3938-4DC7-A213-3788D9A2525D}"/>
    <dgm:cxn modelId="{9BF8718D-2BF7-4CE4-9211-1B6F7840CB8E}" type="presOf" srcId="{1A5D939E-24AE-4FD0-86D6-369DA0C1D987}" destId="{1F5FF5B3-E234-4E5A-8C3A-A6179339AF86}" srcOrd="0" destOrd="0" presId="urn:microsoft.com/office/officeart/2009/3/layout/HorizontalOrganizationChart"/>
    <dgm:cxn modelId="{711C51FE-6CBB-443E-87B8-A9079AC0737D}" srcId="{49F67EDA-7948-4EBB-91FE-B300E83ADB29}" destId="{C9538C99-7987-4E69-AC4C-5A9FCC749404}" srcOrd="2" destOrd="0" parTransId="{0E6E2237-064F-4795-B634-49D44084914F}" sibTransId="{67478C8E-401F-41E4-BA06-432CC555D1F6}"/>
    <dgm:cxn modelId="{2EF4A43E-577A-46B5-8933-D9C146A4B135}" srcId="{70AEDFE1-3DAE-4882-BDA3-9DB66A1E5552}" destId="{31F92CBC-5DFE-4D99-9DC6-7918EF8837BC}" srcOrd="0" destOrd="0" parTransId="{4F9E94BF-5354-4AD3-A277-7F8887436E91}" sibTransId="{CE18A379-B219-4482-BBEB-13CB55090050}"/>
    <dgm:cxn modelId="{9010265B-AD8E-4A96-8DE9-9727E8EE3964}" type="presOf" srcId="{6659A1CD-2E80-45AE-A0C7-0258DC92690B}" destId="{27C597CF-6265-48E3-ACE3-69C989DD2974}" srcOrd="0" destOrd="0" presId="urn:microsoft.com/office/officeart/2009/3/layout/HorizontalOrganizationChart"/>
    <dgm:cxn modelId="{7D71A07F-CA80-46B1-8D7C-0CBC22CF5345}" type="presOf" srcId="{06003603-5A64-4E22-ACDE-3D70F270EFF0}" destId="{EAF1121E-3D01-420C-8428-25150BCA1A99}" srcOrd="1" destOrd="0" presId="urn:microsoft.com/office/officeart/2009/3/layout/HorizontalOrganizationChart"/>
    <dgm:cxn modelId="{CD77CC80-EA85-49EA-B027-B7B211EF5DA4}" type="presOf" srcId="{B547C633-DE81-45A8-93DF-7D8B32824A95}" destId="{F70D9F3B-814D-4EA6-8BB3-F638DBBD999D}" srcOrd="0" destOrd="0" presId="urn:microsoft.com/office/officeart/2009/3/layout/HorizontalOrganizationChart"/>
    <dgm:cxn modelId="{D2E97DCA-1A98-4ECB-979B-20EA4342BD51}" type="presOf" srcId="{C9538C99-7987-4E69-AC4C-5A9FCC749404}" destId="{296B88E7-E9AB-4E44-A764-7D33749CD28A}" srcOrd="1" destOrd="0" presId="urn:microsoft.com/office/officeart/2009/3/layout/HorizontalOrganizationChart"/>
    <dgm:cxn modelId="{8D088BFC-9BC3-46E6-8AEE-9D0431B6FCFE}" srcId="{6395A4C0-73F6-4BD7-BE4E-BEC4D091933B}" destId="{49F67EDA-7948-4EBB-91FE-B300E83ADB29}" srcOrd="0" destOrd="0" parTransId="{E2D6AA8C-91C5-4ABF-AE3E-B711799D7DC8}" sibTransId="{C7E939E8-D0A3-4813-B132-8543D9B4CE9E}"/>
    <dgm:cxn modelId="{CA11ACE6-9E6C-4972-AC7C-4526DA1FAB61}" type="presOf" srcId="{6395A4C0-73F6-4BD7-BE4E-BEC4D091933B}" destId="{5C71EA66-D47B-4263-8A24-67B6A9469AD0}" srcOrd="1" destOrd="0" presId="urn:microsoft.com/office/officeart/2009/3/layout/HorizontalOrganizationChart"/>
    <dgm:cxn modelId="{1BE92BE4-0DA9-4BC3-A262-AD93D87D95CB}" type="presOf" srcId="{E0BBCA78-BE38-44EB-9A91-0F9E24B37DB7}" destId="{7FED40C1-8B53-4868-BA0E-1B14C5485857}" srcOrd="0" destOrd="0" presId="urn:microsoft.com/office/officeart/2009/3/layout/HorizontalOrganizationChart"/>
    <dgm:cxn modelId="{BCFDDACC-9C4B-4462-8B58-88C06C504F26}" type="presOf" srcId="{B94A26ED-B14A-47D8-9402-F3F8BAD9090F}" destId="{41D240F9-44E3-46CE-8461-1ADBC02A5848}" srcOrd="0" destOrd="0" presId="urn:microsoft.com/office/officeart/2009/3/layout/HorizontalOrganizationChart"/>
    <dgm:cxn modelId="{D019956E-1EEB-4B2C-8591-BC210CF195B3}" type="presOf" srcId="{85641348-355B-4EFE-A673-1579094D669E}" destId="{47FFD1ED-4223-4909-93DE-2256F0EE8C94}" srcOrd="1" destOrd="0" presId="urn:microsoft.com/office/officeart/2009/3/layout/HorizontalOrganizationChart"/>
    <dgm:cxn modelId="{E9ACC75F-87A7-4113-A3C6-4788FCE098E0}" type="presOf" srcId="{C9538C99-7987-4E69-AC4C-5A9FCC749404}" destId="{7F00EE98-4CD5-41F7-A535-A0CF948ED95D}" srcOrd="0" destOrd="0" presId="urn:microsoft.com/office/officeart/2009/3/layout/HorizontalOrganizationChart"/>
    <dgm:cxn modelId="{E4E6ED4B-4589-46C4-8193-EFC66E032AD6}" type="presOf" srcId="{06003603-5A64-4E22-ACDE-3D70F270EFF0}" destId="{B18F8882-BE87-40C7-A8FB-1696B78C6748}" srcOrd="0" destOrd="0" presId="urn:microsoft.com/office/officeart/2009/3/layout/HorizontalOrganizationChart"/>
    <dgm:cxn modelId="{C36FF7E3-1D23-464A-80EA-6C9594B8217F}" type="presOf" srcId="{31F92CBC-5DFE-4D99-9DC6-7918EF8837BC}" destId="{69AAE92F-46AC-4058-BDDC-C7C39588AB01}" srcOrd="1" destOrd="0" presId="urn:microsoft.com/office/officeart/2009/3/layout/HorizontalOrganizationChart"/>
    <dgm:cxn modelId="{517B04AA-D87F-4C17-913C-D829024451E0}" type="presOf" srcId="{30652B1E-9D99-4CC9-AAC7-F63AEB9C5A9D}" destId="{72866ADD-99BD-4E7E-B25E-28CAB92F52CC}" srcOrd="0" destOrd="0" presId="urn:microsoft.com/office/officeart/2009/3/layout/HorizontalOrganizationChart"/>
    <dgm:cxn modelId="{BB05D330-F3FB-427B-8CB4-05491D9253C6}" srcId="{6395A4C0-73F6-4BD7-BE4E-BEC4D091933B}" destId="{A7744547-223B-4FE7-BFDB-DBDA935482B3}" srcOrd="1" destOrd="0" parTransId="{AC8885AD-634C-41D2-91A4-8BAE050AA1FE}" sibTransId="{0BD211F7-36A0-4F7B-A019-BCA721FBEB84}"/>
    <dgm:cxn modelId="{05F266A3-D667-44FA-8D2E-43247852810C}" srcId="{A7744547-223B-4FE7-BFDB-DBDA935482B3}" destId="{85641348-355B-4EFE-A673-1579094D669E}" srcOrd="0" destOrd="0" parTransId="{07D4E1EB-AFB5-4651-BE6F-4DA9C18BD80F}" sibTransId="{17752C9D-1349-43C2-9779-9B3C3FACCA6A}"/>
    <dgm:cxn modelId="{D1A8DC7D-9937-464C-BE8C-FBDFCB58FA6C}" type="presOf" srcId="{E2D6AA8C-91C5-4ABF-AE3E-B711799D7DC8}" destId="{40CA6D37-D7FD-4E37-A0F3-3EEC8EFADE01}" srcOrd="0" destOrd="0" presId="urn:microsoft.com/office/officeart/2009/3/layout/HorizontalOrganizationChart"/>
    <dgm:cxn modelId="{07CBDAA5-F1F9-44DA-99FF-D97C3E8E7A85}" type="presOf" srcId="{70AEDFE1-3DAE-4882-BDA3-9DB66A1E5552}" destId="{A0C6DFAF-F6AD-4B26-BF5F-5A4E2FA8FDF1}" srcOrd="0" destOrd="0" presId="urn:microsoft.com/office/officeart/2009/3/layout/HorizontalOrganizationChart"/>
    <dgm:cxn modelId="{BE08D69B-D05F-4D59-93A6-69DF40945B41}" type="presOf" srcId="{0E6E2237-064F-4795-B634-49D44084914F}" destId="{37B5FC2F-C87C-4E83-A861-E46A2930FDCC}" srcOrd="0" destOrd="0" presId="urn:microsoft.com/office/officeart/2009/3/layout/HorizontalOrganizationChart"/>
    <dgm:cxn modelId="{18FCD2F3-0939-4ADE-A531-94B3AE6676D2}" type="presOf" srcId="{07D4E1EB-AFB5-4651-BE6F-4DA9C18BD80F}" destId="{76EE7AD6-AFD7-44E2-901A-69A1F1748163}" srcOrd="0" destOrd="0" presId="urn:microsoft.com/office/officeart/2009/3/layout/HorizontalOrganizationChart"/>
    <dgm:cxn modelId="{3462F839-2CD1-41FF-AE73-DFCA69B93CEE}" srcId="{BB51AE51-0B81-49FA-99DF-5EB7AE57A44C}" destId="{6395A4C0-73F6-4BD7-BE4E-BEC4D091933B}" srcOrd="0" destOrd="0" parTransId="{DA14E7CA-531C-4F12-AA41-78658A079D4C}" sibTransId="{C97E25E7-4400-4F10-9D76-1F92A6037CFB}"/>
    <dgm:cxn modelId="{145C2833-7D50-40C5-A72D-7651556E7304}" srcId="{6395A4C0-73F6-4BD7-BE4E-BEC4D091933B}" destId="{FEE83AA7-3F10-4373-AFC1-C071C444F12B}" srcOrd="2" destOrd="0" parTransId="{22F632DD-5A52-48CD-9D91-73583FF9E875}" sibTransId="{AAC8BA18-3102-435C-A7A1-C163AFE043D6}"/>
    <dgm:cxn modelId="{159EEE6D-5022-4169-AFEC-C74857548276}" type="presOf" srcId="{2C75FD34-FDC0-4A3D-B3C9-5A3C2CE17118}" destId="{EF5900A4-47A9-43CB-8F83-A6FC6686011E}" srcOrd="0" destOrd="0" presId="urn:microsoft.com/office/officeart/2009/3/layout/HorizontalOrganizationChart"/>
    <dgm:cxn modelId="{11F3C51F-9111-463C-B3AC-70102583E092}" type="presOf" srcId="{9DD60786-E270-45D8-8257-5489CF237FE2}" destId="{D55A2787-DC61-4C5B-8F79-90A737EEBE39}" srcOrd="0" destOrd="0" presId="urn:microsoft.com/office/officeart/2009/3/layout/HorizontalOrganizationChart"/>
    <dgm:cxn modelId="{613574AE-E821-405E-B957-5F70E828B673}" type="presOf" srcId="{6395A4C0-73F6-4BD7-BE4E-BEC4D091933B}" destId="{3B461DA5-C5AD-473B-BE1D-C48025597C37}" srcOrd="0" destOrd="0" presId="urn:microsoft.com/office/officeart/2009/3/layout/HorizontalOrganizationChart"/>
    <dgm:cxn modelId="{5FE4675F-72DC-48CF-BBBA-C045D41C504A}" srcId="{FEE83AA7-3F10-4373-AFC1-C071C444F12B}" destId="{6200A974-65B8-43E7-8EAC-619C63CF7321}" srcOrd="0" destOrd="0" parTransId="{B547C633-DE81-45A8-93DF-7D8B32824A95}" sibTransId="{B6BA4273-344F-4E00-B6C0-FE12356E8CBF}"/>
    <dgm:cxn modelId="{4D0BA838-11D5-43B8-AC6C-2C7054B8B1A1}" type="presOf" srcId="{5ABD0689-C61C-4627-B77B-386CAEFA5C2A}" destId="{A237F46C-E5B2-43B8-9A2D-78471304F246}" srcOrd="0" destOrd="0" presId="urn:microsoft.com/office/officeart/2009/3/layout/HorizontalOrganizationChart"/>
    <dgm:cxn modelId="{4F0EC190-8986-4213-B324-8C1E7D26D71B}" type="presOf" srcId="{A7744547-223B-4FE7-BFDB-DBDA935482B3}" destId="{3A9775DA-990A-42D2-A839-D965DC66993E}" srcOrd="0" destOrd="0" presId="urn:microsoft.com/office/officeart/2009/3/layout/HorizontalOrganizationChart"/>
    <dgm:cxn modelId="{6985187E-35F7-4255-A9CA-3A80A514C611}" type="presOf" srcId="{30652B1E-9D99-4CC9-AAC7-F63AEB9C5A9D}" destId="{BB0DF2CE-180C-4A5B-A059-7E36F643AE46}" srcOrd="1" destOrd="0" presId="urn:microsoft.com/office/officeart/2009/3/layout/HorizontalOrganizationChart"/>
    <dgm:cxn modelId="{426FC62C-3A48-4E42-8D71-CD4B34AFCF69}" srcId="{FEE83AA7-3F10-4373-AFC1-C071C444F12B}" destId="{06003603-5A64-4E22-ACDE-3D70F270EFF0}" srcOrd="2" destOrd="0" parTransId="{1A5D939E-24AE-4FD0-86D6-369DA0C1D987}" sibTransId="{659D0CC3-2828-42F9-9857-01BE9BFED42B}"/>
    <dgm:cxn modelId="{CE2EFB61-9C28-45E0-B160-67078E511246}" type="presOf" srcId="{A7744547-223B-4FE7-BFDB-DBDA935482B3}" destId="{AC5B7499-A99D-4D67-B8C8-ED13E86E9EAD}" srcOrd="1" destOrd="0" presId="urn:microsoft.com/office/officeart/2009/3/layout/HorizontalOrganizationChart"/>
    <dgm:cxn modelId="{AD083558-3C8C-490D-93FD-957753DD7AE6}" type="presOf" srcId="{0C770B02-181B-4B7D-90CF-8B9BA834160B}" destId="{12A7BA89-01A2-421F-90B2-5FD20054BB38}" srcOrd="0" destOrd="0" presId="urn:microsoft.com/office/officeart/2009/3/layout/HorizontalOrganizationChart"/>
    <dgm:cxn modelId="{728996F1-E734-4728-9F38-3AABBC94D649}" type="presOf" srcId="{FEE83AA7-3F10-4373-AFC1-C071C444F12B}" destId="{65BDA516-5FBC-456B-A3E6-D7D8A0C665D5}" srcOrd="0" destOrd="0" presId="urn:microsoft.com/office/officeart/2009/3/layout/HorizontalOrganizationChart"/>
    <dgm:cxn modelId="{8B3C9C5B-E90E-4679-B25F-859F3EDE7494}" srcId="{FEE83AA7-3F10-4373-AFC1-C071C444F12B}" destId="{7A278F44-30CF-4185-BCB5-C6AD6F7EF205}" srcOrd="1" destOrd="0" parTransId="{5ABD0689-C61C-4627-B77B-386CAEFA5C2A}" sibTransId="{BEAB464F-FB42-4357-A603-3C06499F0DEF}"/>
    <dgm:cxn modelId="{C7ED6DC2-9047-4C1F-BFA0-256EBFF2A225}" type="presOf" srcId="{22F632DD-5A52-48CD-9D91-73583FF9E875}" destId="{6308B20B-CF42-4C77-9886-4C88DA46B437}" srcOrd="0" destOrd="0" presId="urn:microsoft.com/office/officeart/2009/3/layout/HorizontalOrganizationChart"/>
    <dgm:cxn modelId="{D9620D21-CBF4-4018-B00D-3612E43219E0}" type="presOf" srcId="{85641348-355B-4EFE-A673-1579094D669E}" destId="{20B5F4C2-4AFE-4D0F-B1DE-C37EC2882DDE}" srcOrd="0" destOrd="0" presId="urn:microsoft.com/office/officeart/2009/3/layout/HorizontalOrganizationChart"/>
    <dgm:cxn modelId="{54D36FFB-EC2A-4DC0-ABC4-77442978A58F}" type="presOf" srcId="{49F67EDA-7948-4EBB-91FE-B300E83ADB29}" destId="{B40E1D37-866F-4880-8E44-911433CF5869}" srcOrd="0" destOrd="0" presId="urn:microsoft.com/office/officeart/2009/3/layout/HorizontalOrganizationChart"/>
    <dgm:cxn modelId="{4E127672-6D0B-45FA-B3CF-8F6D893DCFBA}" type="presOf" srcId="{6200A974-65B8-43E7-8EAC-619C63CF7321}" destId="{9DC24926-8AFF-4AAC-9F6E-CFBC5B2DC209}" srcOrd="0" destOrd="0" presId="urn:microsoft.com/office/officeart/2009/3/layout/HorizontalOrganizationChart"/>
    <dgm:cxn modelId="{0726205A-81DF-4EED-85C4-82F3F8076BC9}" type="presOf" srcId="{7A278F44-30CF-4185-BCB5-C6AD6F7EF205}" destId="{20523F6B-4F9B-49E4-9CEB-0B16458EB641}" srcOrd="0" destOrd="0" presId="urn:microsoft.com/office/officeart/2009/3/layout/HorizontalOrganizationChart"/>
    <dgm:cxn modelId="{CD90302E-A50A-4B06-958B-309BA0D31F50}" type="presOf" srcId="{BB51AE51-0B81-49FA-99DF-5EB7AE57A44C}" destId="{31455B73-3540-4A97-9584-D0B09FEBE639}" srcOrd="0" destOrd="0" presId="urn:microsoft.com/office/officeart/2009/3/layout/HorizontalOrganizationChart"/>
    <dgm:cxn modelId="{8CFA71C1-02D4-4F2D-AF7B-8E965D3FEED3}" type="presOf" srcId="{2C75FD34-FDC0-4A3D-B3C9-5A3C2CE17118}" destId="{E13A9F1B-6238-4537-A1A9-E92A293B7C42}" srcOrd="1" destOrd="0" presId="urn:microsoft.com/office/officeart/2009/3/layout/HorizontalOrganizationChart"/>
    <dgm:cxn modelId="{06F17678-FF23-466D-A5C2-98BD564FC760}" srcId="{6395A4C0-73F6-4BD7-BE4E-BEC4D091933B}" destId="{70AEDFE1-3DAE-4882-BDA3-9DB66A1E5552}" srcOrd="3" destOrd="0" parTransId="{0C770B02-181B-4B7D-90CF-8B9BA834160B}" sibTransId="{D2836D92-B0AC-4105-9308-0F267A34D389}"/>
    <dgm:cxn modelId="{F6873A69-7C18-461F-81EA-8766C6BDBA84}" type="presOf" srcId="{6659A1CD-2E80-45AE-A0C7-0258DC92690B}" destId="{8C519D22-4E16-4681-9B79-E76AC3769615}" srcOrd="1" destOrd="0" presId="urn:microsoft.com/office/officeart/2009/3/layout/HorizontalOrganizationChart"/>
    <dgm:cxn modelId="{1C19F1B6-0C3D-405C-9B6A-53772CF9C583}" type="presOf" srcId="{4F9E94BF-5354-4AD3-A277-7F8887436E91}" destId="{5C655693-9235-4715-B9FC-A34FE2E0D81B}" srcOrd="0" destOrd="0" presId="urn:microsoft.com/office/officeart/2009/3/layout/HorizontalOrganizationChart"/>
    <dgm:cxn modelId="{2F4C78B4-0F1C-4070-8801-C0F527295964}" type="presOf" srcId="{31F92CBC-5DFE-4D99-9DC6-7918EF8837BC}" destId="{555E0760-1DAD-4D52-86B4-58C08799A71A}" srcOrd="0" destOrd="0" presId="urn:microsoft.com/office/officeart/2009/3/layout/HorizontalOrganizationChart"/>
    <dgm:cxn modelId="{72970552-F1BF-4569-9CDC-F35597D630EC}" type="presOf" srcId="{70AEDFE1-3DAE-4882-BDA3-9DB66A1E5552}" destId="{F34B3156-F0BB-40DA-9D7D-2D6920C9401B}" srcOrd="1" destOrd="0" presId="urn:microsoft.com/office/officeart/2009/3/layout/HorizontalOrganizationChart"/>
    <dgm:cxn modelId="{A943EDBF-2E34-4FB8-8723-07129F384178}" srcId="{FEE83AA7-3F10-4373-AFC1-C071C444F12B}" destId="{6659A1CD-2E80-45AE-A0C7-0258DC92690B}" srcOrd="3" destOrd="0" parTransId="{9DD60786-E270-45D8-8257-5489CF237FE2}" sibTransId="{E36578C9-4478-484C-9BCE-9BD9FE4086E3}"/>
    <dgm:cxn modelId="{ACB2ADBA-4E57-434F-A614-243631659A82}" type="presOf" srcId="{7A278F44-30CF-4185-BCB5-C6AD6F7EF205}" destId="{93E76794-F86D-4B50-9667-DA2B7E8DD645}" srcOrd="1" destOrd="0" presId="urn:microsoft.com/office/officeart/2009/3/layout/HorizontalOrganizationChart"/>
    <dgm:cxn modelId="{A262AC35-7EDA-4EA8-8EFC-B2C465249665}" type="presOf" srcId="{49F67EDA-7948-4EBB-91FE-B300E83ADB29}" destId="{AE6280B3-D1B8-4145-AA1A-B1131A2E9D00}" srcOrd="1" destOrd="0" presId="urn:microsoft.com/office/officeart/2009/3/layout/HorizontalOrganizationChart"/>
    <dgm:cxn modelId="{25D63312-FB6F-4ED1-A212-B825BBB62746}" type="presParOf" srcId="{31455B73-3540-4A97-9584-D0B09FEBE639}" destId="{BE663EC5-2C97-45AA-BF46-A0CDF896F71B}" srcOrd="0" destOrd="0" presId="urn:microsoft.com/office/officeart/2009/3/layout/HorizontalOrganizationChart"/>
    <dgm:cxn modelId="{0234967B-B56B-4B72-9205-2C2B275D518A}" type="presParOf" srcId="{BE663EC5-2C97-45AA-BF46-A0CDF896F71B}" destId="{24CEC310-154B-4E75-AA3D-3E5D6E5A3348}" srcOrd="0" destOrd="0" presId="urn:microsoft.com/office/officeart/2009/3/layout/HorizontalOrganizationChart"/>
    <dgm:cxn modelId="{54982238-DA4F-4301-BFF1-3C26E884046C}" type="presParOf" srcId="{24CEC310-154B-4E75-AA3D-3E5D6E5A3348}" destId="{3B461DA5-C5AD-473B-BE1D-C48025597C37}" srcOrd="0" destOrd="0" presId="urn:microsoft.com/office/officeart/2009/3/layout/HorizontalOrganizationChart"/>
    <dgm:cxn modelId="{44CD83D5-17CE-4E92-857C-D525C3F2F3CF}" type="presParOf" srcId="{24CEC310-154B-4E75-AA3D-3E5D6E5A3348}" destId="{5C71EA66-D47B-4263-8A24-67B6A9469AD0}" srcOrd="1" destOrd="0" presId="urn:microsoft.com/office/officeart/2009/3/layout/HorizontalOrganizationChart"/>
    <dgm:cxn modelId="{23010EC5-1103-4499-B67D-0B56454715EF}" type="presParOf" srcId="{BE663EC5-2C97-45AA-BF46-A0CDF896F71B}" destId="{AD79B44E-D904-4A9E-975E-EAB9D5AB9795}" srcOrd="1" destOrd="0" presId="urn:microsoft.com/office/officeart/2009/3/layout/HorizontalOrganizationChart"/>
    <dgm:cxn modelId="{E665594B-F6B6-4901-8904-440F58BB62F5}" type="presParOf" srcId="{AD79B44E-D904-4A9E-975E-EAB9D5AB9795}" destId="{40CA6D37-D7FD-4E37-A0F3-3EEC8EFADE01}" srcOrd="0" destOrd="0" presId="urn:microsoft.com/office/officeart/2009/3/layout/HorizontalOrganizationChart"/>
    <dgm:cxn modelId="{0ED0A932-4F70-47A1-9CEC-EB348D18BFB2}" type="presParOf" srcId="{AD79B44E-D904-4A9E-975E-EAB9D5AB9795}" destId="{9ABE3882-048D-45C3-8FC6-D754F1BAB856}" srcOrd="1" destOrd="0" presId="urn:microsoft.com/office/officeart/2009/3/layout/HorizontalOrganizationChart"/>
    <dgm:cxn modelId="{EB038B84-FBF1-41DA-B5F2-744CFED1B669}" type="presParOf" srcId="{9ABE3882-048D-45C3-8FC6-D754F1BAB856}" destId="{EA84747B-D3D3-4C07-8A7F-EBA1AFCE225B}" srcOrd="0" destOrd="0" presId="urn:microsoft.com/office/officeart/2009/3/layout/HorizontalOrganizationChart"/>
    <dgm:cxn modelId="{0241C6D7-371F-4A71-AD7D-EC934736DCC2}" type="presParOf" srcId="{EA84747B-D3D3-4C07-8A7F-EBA1AFCE225B}" destId="{B40E1D37-866F-4880-8E44-911433CF5869}" srcOrd="0" destOrd="0" presId="urn:microsoft.com/office/officeart/2009/3/layout/HorizontalOrganizationChart"/>
    <dgm:cxn modelId="{ED267E2C-1636-4F90-8882-487BE36F0E38}" type="presParOf" srcId="{EA84747B-D3D3-4C07-8A7F-EBA1AFCE225B}" destId="{AE6280B3-D1B8-4145-AA1A-B1131A2E9D00}" srcOrd="1" destOrd="0" presId="urn:microsoft.com/office/officeart/2009/3/layout/HorizontalOrganizationChart"/>
    <dgm:cxn modelId="{BCC2B3ED-08F9-48B9-BD6A-217E9D1D3CFE}" type="presParOf" srcId="{9ABE3882-048D-45C3-8FC6-D754F1BAB856}" destId="{40B99D84-69B4-4C55-A3D9-489B7FB6B06F}" srcOrd="1" destOrd="0" presId="urn:microsoft.com/office/officeart/2009/3/layout/HorizontalOrganizationChart"/>
    <dgm:cxn modelId="{82C2F9C4-FA3B-4F73-A728-66480C1BE117}" type="presParOf" srcId="{40B99D84-69B4-4C55-A3D9-489B7FB6B06F}" destId="{7FED40C1-8B53-4868-BA0E-1B14C5485857}" srcOrd="0" destOrd="0" presId="urn:microsoft.com/office/officeart/2009/3/layout/HorizontalOrganizationChart"/>
    <dgm:cxn modelId="{442BBF82-E528-4FD5-8B90-83BBAEEFCDB3}" type="presParOf" srcId="{40B99D84-69B4-4C55-A3D9-489B7FB6B06F}" destId="{274A744B-93A2-45FF-9BFB-1095EE4DF59E}" srcOrd="1" destOrd="0" presId="urn:microsoft.com/office/officeart/2009/3/layout/HorizontalOrganizationChart"/>
    <dgm:cxn modelId="{F9A11322-D118-433D-95AC-E7DE8EA6D8BF}" type="presParOf" srcId="{274A744B-93A2-45FF-9BFB-1095EE4DF59E}" destId="{A47C03A8-FA71-46AC-8E0C-F16EAE2B4D9D}" srcOrd="0" destOrd="0" presId="urn:microsoft.com/office/officeart/2009/3/layout/HorizontalOrganizationChart"/>
    <dgm:cxn modelId="{6035AA77-A037-47CC-983B-5EF28DAA3E8D}" type="presParOf" srcId="{A47C03A8-FA71-46AC-8E0C-F16EAE2B4D9D}" destId="{EF5900A4-47A9-43CB-8F83-A6FC6686011E}" srcOrd="0" destOrd="0" presId="urn:microsoft.com/office/officeart/2009/3/layout/HorizontalOrganizationChart"/>
    <dgm:cxn modelId="{B77A19BF-1ED0-4233-A48F-B91F2FA8A8C9}" type="presParOf" srcId="{A47C03A8-FA71-46AC-8E0C-F16EAE2B4D9D}" destId="{E13A9F1B-6238-4537-A1A9-E92A293B7C42}" srcOrd="1" destOrd="0" presId="urn:microsoft.com/office/officeart/2009/3/layout/HorizontalOrganizationChart"/>
    <dgm:cxn modelId="{5361B9DD-5B1E-4402-BD3D-01C9D1FF3B9B}" type="presParOf" srcId="{274A744B-93A2-45FF-9BFB-1095EE4DF59E}" destId="{D2A18330-3DB7-46A7-A105-C15557F65235}" srcOrd="1" destOrd="0" presId="urn:microsoft.com/office/officeart/2009/3/layout/HorizontalOrganizationChart"/>
    <dgm:cxn modelId="{7907BD5F-ECFC-4E7A-9881-2A210CF55A7A}" type="presParOf" srcId="{274A744B-93A2-45FF-9BFB-1095EE4DF59E}" destId="{C74035C3-7280-464D-BB7D-DE4CD1CD41D3}" srcOrd="2" destOrd="0" presId="urn:microsoft.com/office/officeart/2009/3/layout/HorizontalOrganizationChart"/>
    <dgm:cxn modelId="{53C9D2BE-9583-4223-AF2D-462D8A8EFEE3}" type="presParOf" srcId="{40B99D84-69B4-4C55-A3D9-489B7FB6B06F}" destId="{41D240F9-44E3-46CE-8461-1ADBC02A5848}" srcOrd="2" destOrd="0" presId="urn:microsoft.com/office/officeart/2009/3/layout/HorizontalOrganizationChart"/>
    <dgm:cxn modelId="{2AD474A6-0661-49B9-9216-37BC7B21076F}" type="presParOf" srcId="{40B99D84-69B4-4C55-A3D9-489B7FB6B06F}" destId="{EAAE503D-A78C-437D-8E98-0F38CFA04B37}" srcOrd="3" destOrd="0" presId="urn:microsoft.com/office/officeart/2009/3/layout/HorizontalOrganizationChart"/>
    <dgm:cxn modelId="{1AB1EBEC-F675-4580-83A8-4720ADCCDB2E}" type="presParOf" srcId="{EAAE503D-A78C-437D-8E98-0F38CFA04B37}" destId="{0A153BE2-DE71-494C-9CB3-2CAFDBE70643}" srcOrd="0" destOrd="0" presId="urn:microsoft.com/office/officeart/2009/3/layout/HorizontalOrganizationChart"/>
    <dgm:cxn modelId="{D3F99B88-293E-4A09-8018-304008ECA2E8}" type="presParOf" srcId="{0A153BE2-DE71-494C-9CB3-2CAFDBE70643}" destId="{72866ADD-99BD-4E7E-B25E-28CAB92F52CC}" srcOrd="0" destOrd="0" presId="urn:microsoft.com/office/officeart/2009/3/layout/HorizontalOrganizationChart"/>
    <dgm:cxn modelId="{A7DDA267-9C03-45A5-A60A-B65CFDD44275}" type="presParOf" srcId="{0A153BE2-DE71-494C-9CB3-2CAFDBE70643}" destId="{BB0DF2CE-180C-4A5B-A059-7E36F643AE46}" srcOrd="1" destOrd="0" presId="urn:microsoft.com/office/officeart/2009/3/layout/HorizontalOrganizationChart"/>
    <dgm:cxn modelId="{C1D2317E-4B9F-4399-B03C-0F42792A9197}" type="presParOf" srcId="{EAAE503D-A78C-437D-8E98-0F38CFA04B37}" destId="{5C0FDE96-8879-4967-AAB2-28A8A140397B}" srcOrd="1" destOrd="0" presId="urn:microsoft.com/office/officeart/2009/3/layout/HorizontalOrganizationChart"/>
    <dgm:cxn modelId="{9E39C430-1CE7-4651-B59F-4121F58E229A}" type="presParOf" srcId="{EAAE503D-A78C-437D-8E98-0F38CFA04B37}" destId="{35621E1C-277A-4A69-A142-DBE9D4645B1A}" srcOrd="2" destOrd="0" presId="urn:microsoft.com/office/officeart/2009/3/layout/HorizontalOrganizationChart"/>
    <dgm:cxn modelId="{07973E7D-957D-4022-9B96-AFCD7D7FB67F}" type="presParOf" srcId="{40B99D84-69B4-4C55-A3D9-489B7FB6B06F}" destId="{37B5FC2F-C87C-4E83-A861-E46A2930FDCC}" srcOrd="4" destOrd="0" presId="urn:microsoft.com/office/officeart/2009/3/layout/HorizontalOrganizationChart"/>
    <dgm:cxn modelId="{0F2BA3A5-A5DF-4D6B-9BC8-D285D808F3BC}" type="presParOf" srcId="{40B99D84-69B4-4C55-A3D9-489B7FB6B06F}" destId="{AA6AD603-CA79-4F2B-AC3A-3F6267B0D301}" srcOrd="5" destOrd="0" presId="urn:microsoft.com/office/officeart/2009/3/layout/HorizontalOrganizationChart"/>
    <dgm:cxn modelId="{9D2D6A21-5C4F-4459-9536-95FAAD892A59}" type="presParOf" srcId="{AA6AD603-CA79-4F2B-AC3A-3F6267B0D301}" destId="{FD0E4B31-B6E4-4C6C-BABF-061AE01386B9}" srcOrd="0" destOrd="0" presId="urn:microsoft.com/office/officeart/2009/3/layout/HorizontalOrganizationChart"/>
    <dgm:cxn modelId="{ABB1F89E-541A-4E9E-B3BF-1A868D6EA66A}" type="presParOf" srcId="{FD0E4B31-B6E4-4C6C-BABF-061AE01386B9}" destId="{7F00EE98-4CD5-41F7-A535-A0CF948ED95D}" srcOrd="0" destOrd="0" presId="urn:microsoft.com/office/officeart/2009/3/layout/HorizontalOrganizationChart"/>
    <dgm:cxn modelId="{4BEE8C3A-BF2A-46F0-87E4-813F443B8A47}" type="presParOf" srcId="{FD0E4B31-B6E4-4C6C-BABF-061AE01386B9}" destId="{296B88E7-E9AB-4E44-A764-7D33749CD28A}" srcOrd="1" destOrd="0" presId="urn:microsoft.com/office/officeart/2009/3/layout/HorizontalOrganizationChart"/>
    <dgm:cxn modelId="{E155D266-B80C-4DE2-9244-5485C9C1729E}" type="presParOf" srcId="{AA6AD603-CA79-4F2B-AC3A-3F6267B0D301}" destId="{E9AED076-197A-44DE-86A3-8B07D11A7A59}" srcOrd="1" destOrd="0" presId="urn:microsoft.com/office/officeart/2009/3/layout/HorizontalOrganizationChart"/>
    <dgm:cxn modelId="{DD32A854-A8B0-4E81-8761-2219ED1A2A5A}" type="presParOf" srcId="{AA6AD603-CA79-4F2B-AC3A-3F6267B0D301}" destId="{E38CC5D6-E1F0-47A2-BE2A-BFF3E4A73410}" srcOrd="2" destOrd="0" presId="urn:microsoft.com/office/officeart/2009/3/layout/HorizontalOrganizationChart"/>
    <dgm:cxn modelId="{F0B7A69B-435C-4186-9A0A-C6C6996621E7}" type="presParOf" srcId="{9ABE3882-048D-45C3-8FC6-D754F1BAB856}" destId="{16C23E35-C744-4D62-BBB1-EEEAB67C6DA9}" srcOrd="2" destOrd="0" presId="urn:microsoft.com/office/officeart/2009/3/layout/HorizontalOrganizationChart"/>
    <dgm:cxn modelId="{5C914390-5222-40BC-ADA1-47A68B554F7E}" type="presParOf" srcId="{AD79B44E-D904-4A9E-975E-EAB9D5AB9795}" destId="{09863444-9CEA-4813-B06B-010D8D24901E}" srcOrd="2" destOrd="0" presId="urn:microsoft.com/office/officeart/2009/3/layout/HorizontalOrganizationChart"/>
    <dgm:cxn modelId="{4B78B61B-E5F2-47B8-842F-0A87E9FC54B6}" type="presParOf" srcId="{AD79B44E-D904-4A9E-975E-EAB9D5AB9795}" destId="{FCD4D9C4-452D-48CB-8786-521D04EB6D56}" srcOrd="3" destOrd="0" presId="urn:microsoft.com/office/officeart/2009/3/layout/HorizontalOrganizationChart"/>
    <dgm:cxn modelId="{CD733171-4D5F-45C3-8602-298DA4F021C3}" type="presParOf" srcId="{FCD4D9C4-452D-48CB-8786-521D04EB6D56}" destId="{9AD43BA7-8758-4D4C-A6F6-E9B47B65A981}" srcOrd="0" destOrd="0" presId="urn:microsoft.com/office/officeart/2009/3/layout/HorizontalOrganizationChart"/>
    <dgm:cxn modelId="{4EECB187-E62F-403E-8964-F9F7DFEA837C}" type="presParOf" srcId="{9AD43BA7-8758-4D4C-A6F6-E9B47B65A981}" destId="{3A9775DA-990A-42D2-A839-D965DC66993E}" srcOrd="0" destOrd="0" presId="urn:microsoft.com/office/officeart/2009/3/layout/HorizontalOrganizationChart"/>
    <dgm:cxn modelId="{C9B16CB8-4DEF-44E8-86C1-153632F5A85A}" type="presParOf" srcId="{9AD43BA7-8758-4D4C-A6F6-E9B47B65A981}" destId="{AC5B7499-A99D-4D67-B8C8-ED13E86E9EAD}" srcOrd="1" destOrd="0" presId="urn:microsoft.com/office/officeart/2009/3/layout/HorizontalOrganizationChart"/>
    <dgm:cxn modelId="{37042564-A684-46AD-818F-46A09C710F3C}" type="presParOf" srcId="{FCD4D9C4-452D-48CB-8786-521D04EB6D56}" destId="{82608320-1AD0-44F4-A042-BDF33E50DA01}" srcOrd="1" destOrd="0" presId="urn:microsoft.com/office/officeart/2009/3/layout/HorizontalOrganizationChart"/>
    <dgm:cxn modelId="{020258E1-B29E-4688-B722-EFF11D82AA0A}" type="presParOf" srcId="{82608320-1AD0-44F4-A042-BDF33E50DA01}" destId="{76EE7AD6-AFD7-44E2-901A-69A1F1748163}" srcOrd="0" destOrd="0" presId="urn:microsoft.com/office/officeart/2009/3/layout/HorizontalOrganizationChart"/>
    <dgm:cxn modelId="{5CE3B850-BC9C-4388-9C18-44D64CBBA16F}" type="presParOf" srcId="{82608320-1AD0-44F4-A042-BDF33E50DA01}" destId="{8A1ED222-DBF5-401E-AE02-700FC1BD715B}" srcOrd="1" destOrd="0" presId="urn:microsoft.com/office/officeart/2009/3/layout/HorizontalOrganizationChart"/>
    <dgm:cxn modelId="{E97C939F-256A-4C38-804F-5792C8B4C4AC}" type="presParOf" srcId="{8A1ED222-DBF5-401E-AE02-700FC1BD715B}" destId="{5D681662-D259-46B0-A946-637CB077F9AB}" srcOrd="0" destOrd="0" presId="urn:microsoft.com/office/officeart/2009/3/layout/HorizontalOrganizationChart"/>
    <dgm:cxn modelId="{B8094CE5-DD47-419F-A166-747CCD588070}" type="presParOf" srcId="{5D681662-D259-46B0-A946-637CB077F9AB}" destId="{20B5F4C2-4AFE-4D0F-B1DE-C37EC2882DDE}" srcOrd="0" destOrd="0" presId="urn:microsoft.com/office/officeart/2009/3/layout/HorizontalOrganizationChart"/>
    <dgm:cxn modelId="{81292427-57EB-4BCC-A5B9-0BAB1BD2D4EC}" type="presParOf" srcId="{5D681662-D259-46B0-A946-637CB077F9AB}" destId="{47FFD1ED-4223-4909-93DE-2256F0EE8C94}" srcOrd="1" destOrd="0" presId="urn:microsoft.com/office/officeart/2009/3/layout/HorizontalOrganizationChart"/>
    <dgm:cxn modelId="{591CBF66-F371-4258-B052-67A7C10E7549}" type="presParOf" srcId="{8A1ED222-DBF5-401E-AE02-700FC1BD715B}" destId="{79AB7325-1C19-4EF6-9D83-A4FAB515019C}" srcOrd="1" destOrd="0" presId="urn:microsoft.com/office/officeart/2009/3/layout/HorizontalOrganizationChart"/>
    <dgm:cxn modelId="{54D6AE72-54F8-4DE2-9038-5637B9662F54}" type="presParOf" srcId="{8A1ED222-DBF5-401E-AE02-700FC1BD715B}" destId="{CA01DB76-FE94-43AE-94D8-5D37E7E15C30}" srcOrd="2" destOrd="0" presId="urn:microsoft.com/office/officeart/2009/3/layout/HorizontalOrganizationChart"/>
    <dgm:cxn modelId="{239C30C4-7CE6-41F4-BAC6-9A80E7A29551}" type="presParOf" srcId="{FCD4D9C4-452D-48CB-8786-521D04EB6D56}" destId="{4FD81E6F-8154-4F94-B223-0BCC2B645022}" srcOrd="2" destOrd="0" presId="urn:microsoft.com/office/officeart/2009/3/layout/HorizontalOrganizationChart"/>
    <dgm:cxn modelId="{790394E6-E3F7-4F91-881C-10FE679DBB48}" type="presParOf" srcId="{AD79B44E-D904-4A9E-975E-EAB9D5AB9795}" destId="{6308B20B-CF42-4C77-9886-4C88DA46B437}" srcOrd="4" destOrd="0" presId="urn:microsoft.com/office/officeart/2009/3/layout/HorizontalOrganizationChart"/>
    <dgm:cxn modelId="{5D9A99E0-81F9-4376-9460-4F434067D420}" type="presParOf" srcId="{AD79B44E-D904-4A9E-975E-EAB9D5AB9795}" destId="{06F60233-1FF3-4020-BDCA-8F2A51F3AA5A}" srcOrd="5" destOrd="0" presId="urn:microsoft.com/office/officeart/2009/3/layout/HorizontalOrganizationChart"/>
    <dgm:cxn modelId="{396CC62D-E82E-4C69-A6FB-7F6919E14600}" type="presParOf" srcId="{06F60233-1FF3-4020-BDCA-8F2A51F3AA5A}" destId="{275D0218-ED08-4D3D-92D8-D0CE3C9D28F0}" srcOrd="0" destOrd="0" presId="urn:microsoft.com/office/officeart/2009/3/layout/HorizontalOrganizationChart"/>
    <dgm:cxn modelId="{02C629F9-68D5-40E0-9343-E1EFC0CE2153}" type="presParOf" srcId="{275D0218-ED08-4D3D-92D8-D0CE3C9D28F0}" destId="{65BDA516-5FBC-456B-A3E6-D7D8A0C665D5}" srcOrd="0" destOrd="0" presId="urn:microsoft.com/office/officeart/2009/3/layout/HorizontalOrganizationChart"/>
    <dgm:cxn modelId="{129D2AAA-F825-45F2-BC17-C1BFB513B8F6}" type="presParOf" srcId="{275D0218-ED08-4D3D-92D8-D0CE3C9D28F0}" destId="{A6018D42-85DD-47BD-9709-BCA679618F26}" srcOrd="1" destOrd="0" presId="urn:microsoft.com/office/officeart/2009/3/layout/HorizontalOrganizationChart"/>
    <dgm:cxn modelId="{DE19766E-E81D-47AD-819D-640F0E4F74D5}" type="presParOf" srcId="{06F60233-1FF3-4020-BDCA-8F2A51F3AA5A}" destId="{A719022A-E3AD-49E5-9113-F8F648513023}" srcOrd="1" destOrd="0" presId="urn:microsoft.com/office/officeart/2009/3/layout/HorizontalOrganizationChart"/>
    <dgm:cxn modelId="{81B04C2D-FD66-45C3-A763-01354357D142}" type="presParOf" srcId="{A719022A-E3AD-49E5-9113-F8F648513023}" destId="{F70D9F3B-814D-4EA6-8BB3-F638DBBD999D}" srcOrd="0" destOrd="0" presId="urn:microsoft.com/office/officeart/2009/3/layout/HorizontalOrganizationChart"/>
    <dgm:cxn modelId="{AFE5DD7E-3455-4583-995C-B17D7171C2D7}" type="presParOf" srcId="{A719022A-E3AD-49E5-9113-F8F648513023}" destId="{098C1946-6691-4AA5-9DD1-3F225669362D}" srcOrd="1" destOrd="0" presId="urn:microsoft.com/office/officeart/2009/3/layout/HorizontalOrganizationChart"/>
    <dgm:cxn modelId="{D0A14689-0263-4A45-8708-B8ED3BFEFD41}" type="presParOf" srcId="{098C1946-6691-4AA5-9DD1-3F225669362D}" destId="{F8B9C6B9-D2C0-48D0-AA77-0547E50E8170}" srcOrd="0" destOrd="0" presId="urn:microsoft.com/office/officeart/2009/3/layout/HorizontalOrganizationChart"/>
    <dgm:cxn modelId="{0B23C5DC-522F-4B1B-B3EF-ECCEF74DDD54}" type="presParOf" srcId="{F8B9C6B9-D2C0-48D0-AA77-0547E50E8170}" destId="{9DC24926-8AFF-4AAC-9F6E-CFBC5B2DC209}" srcOrd="0" destOrd="0" presId="urn:microsoft.com/office/officeart/2009/3/layout/HorizontalOrganizationChart"/>
    <dgm:cxn modelId="{8A718003-CFE8-45C1-946B-5D2E727E982B}" type="presParOf" srcId="{F8B9C6B9-D2C0-48D0-AA77-0547E50E8170}" destId="{22D1E754-B807-44A7-97F0-5AC89CA412DB}" srcOrd="1" destOrd="0" presId="urn:microsoft.com/office/officeart/2009/3/layout/HorizontalOrganizationChart"/>
    <dgm:cxn modelId="{25A9278E-AFC0-4B81-9680-37D5FDBFD54F}" type="presParOf" srcId="{098C1946-6691-4AA5-9DD1-3F225669362D}" destId="{B2A84E98-F9EC-4FF7-8928-A9641011D60D}" srcOrd="1" destOrd="0" presId="urn:microsoft.com/office/officeart/2009/3/layout/HorizontalOrganizationChart"/>
    <dgm:cxn modelId="{EB34FB38-3812-490B-90CC-FDBD1F35A2A0}" type="presParOf" srcId="{098C1946-6691-4AA5-9DD1-3F225669362D}" destId="{BD8D5716-AA8D-49D8-8BF6-9FC731B667F3}" srcOrd="2" destOrd="0" presId="urn:microsoft.com/office/officeart/2009/3/layout/HorizontalOrganizationChart"/>
    <dgm:cxn modelId="{F43C490B-87F7-40DC-8AB4-9B658E61D840}" type="presParOf" srcId="{A719022A-E3AD-49E5-9113-F8F648513023}" destId="{A237F46C-E5B2-43B8-9A2D-78471304F246}" srcOrd="2" destOrd="0" presId="urn:microsoft.com/office/officeart/2009/3/layout/HorizontalOrganizationChart"/>
    <dgm:cxn modelId="{3271E7DA-13FF-4648-BDBC-F08D53DBBB40}" type="presParOf" srcId="{A719022A-E3AD-49E5-9113-F8F648513023}" destId="{7B8ECB89-C360-4BB4-94CD-7C8777A85724}" srcOrd="3" destOrd="0" presId="urn:microsoft.com/office/officeart/2009/3/layout/HorizontalOrganizationChart"/>
    <dgm:cxn modelId="{11068DA2-72AC-4BC2-884D-F7CB77EEA35E}" type="presParOf" srcId="{7B8ECB89-C360-4BB4-94CD-7C8777A85724}" destId="{C640C11B-3B01-4EB8-A5E5-7B78D2770F50}" srcOrd="0" destOrd="0" presId="urn:microsoft.com/office/officeart/2009/3/layout/HorizontalOrganizationChart"/>
    <dgm:cxn modelId="{61EC7C0F-C957-4CFD-BCF7-4CE3579FF6DF}" type="presParOf" srcId="{C640C11B-3B01-4EB8-A5E5-7B78D2770F50}" destId="{20523F6B-4F9B-49E4-9CEB-0B16458EB641}" srcOrd="0" destOrd="0" presId="urn:microsoft.com/office/officeart/2009/3/layout/HorizontalOrganizationChart"/>
    <dgm:cxn modelId="{F384518C-705D-443A-9FA0-3E65349E926B}" type="presParOf" srcId="{C640C11B-3B01-4EB8-A5E5-7B78D2770F50}" destId="{93E76794-F86D-4B50-9667-DA2B7E8DD645}" srcOrd="1" destOrd="0" presId="urn:microsoft.com/office/officeart/2009/3/layout/HorizontalOrganizationChart"/>
    <dgm:cxn modelId="{164537E6-98BE-4EFC-ABDD-40478F129EC8}" type="presParOf" srcId="{7B8ECB89-C360-4BB4-94CD-7C8777A85724}" destId="{9A6C2D41-9298-42B3-9F6C-B0C7CFEB542E}" srcOrd="1" destOrd="0" presId="urn:microsoft.com/office/officeart/2009/3/layout/HorizontalOrganizationChart"/>
    <dgm:cxn modelId="{86738A4F-8AE3-418B-9001-C2910F9FDA3B}" type="presParOf" srcId="{7B8ECB89-C360-4BB4-94CD-7C8777A85724}" destId="{3FED55D3-E82C-43DE-9F4B-09721469F182}" srcOrd="2" destOrd="0" presId="urn:microsoft.com/office/officeart/2009/3/layout/HorizontalOrganizationChart"/>
    <dgm:cxn modelId="{41C781AF-BEA1-42A6-9972-AF0C5A03C969}" type="presParOf" srcId="{A719022A-E3AD-49E5-9113-F8F648513023}" destId="{1F5FF5B3-E234-4E5A-8C3A-A6179339AF86}" srcOrd="4" destOrd="0" presId="urn:microsoft.com/office/officeart/2009/3/layout/HorizontalOrganizationChart"/>
    <dgm:cxn modelId="{14470283-AC8F-4FD3-8F0D-4CCF229DA2D4}" type="presParOf" srcId="{A719022A-E3AD-49E5-9113-F8F648513023}" destId="{1350958D-0E00-4A72-ABC0-6A6C0797A517}" srcOrd="5" destOrd="0" presId="urn:microsoft.com/office/officeart/2009/3/layout/HorizontalOrganizationChart"/>
    <dgm:cxn modelId="{78C715DD-04F7-468E-A2E1-FAB42F16D37B}" type="presParOf" srcId="{1350958D-0E00-4A72-ABC0-6A6C0797A517}" destId="{A6543D5E-A4C0-416C-B020-17511AF12C16}" srcOrd="0" destOrd="0" presId="urn:microsoft.com/office/officeart/2009/3/layout/HorizontalOrganizationChart"/>
    <dgm:cxn modelId="{603E5159-0200-40CF-A37D-A19E2468C044}" type="presParOf" srcId="{A6543D5E-A4C0-416C-B020-17511AF12C16}" destId="{B18F8882-BE87-40C7-A8FB-1696B78C6748}" srcOrd="0" destOrd="0" presId="urn:microsoft.com/office/officeart/2009/3/layout/HorizontalOrganizationChart"/>
    <dgm:cxn modelId="{23406D07-307D-43F0-BED7-1EAE03979067}" type="presParOf" srcId="{A6543D5E-A4C0-416C-B020-17511AF12C16}" destId="{EAF1121E-3D01-420C-8428-25150BCA1A99}" srcOrd="1" destOrd="0" presId="urn:microsoft.com/office/officeart/2009/3/layout/HorizontalOrganizationChart"/>
    <dgm:cxn modelId="{D75F23D0-9D0D-4E47-B5B9-822894F4847F}" type="presParOf" srcId="{1350958D-0E00-4A72-ABC0-6A6C0797A517}" destId="{F2E0B105-AE02-44D7-A03D-E27CE65A0704}" srcOrd="1" destOrd="0" presId="urn:microsoft.com/office/officeart/2009/3/layout/HorizontalOrganizationChart"/>
    <dgm:cxn modelId="{7BE3BC98-32D3-47AD-8F09-A22BC1EC71DC}" type="presParOf" srcId="{1350958D-0E00-4A72-ABC0-6A6C0797A517}" destId="{7E6524EC-3C1B-4EB2-861D-1ACB871868FC}" srcOrd="2" destOrd="0" presId="urn:microsoft.com/office/officeart/2009/3/layout/HorizontalOrganizationChart"/>
    <dgm:cxn modelId="{D2F9BB89-B972-4C65-B607-3A1C639C2B3C}" type="presParOf" srcId="{A719022A-E3AD-49E5-9113-F8F648513023}" destId="{D55A2787-DC61-4C5B-8F79-90A737EEBE39}" srcOrd="6" destOrd="0" presId="urn:microsoft.com/office/officeart/2009/3/layout/HorizontalOrganizationChart"/>
    <dgm:cxn modelId="{26526968-8ED1-4BB6-8CB8-2FABE0C3F0B4}" type="presParOf" srcId="{A719022A-E3AD-49E5-9113-F8F648513023}" destId="{9F48DDEF-C26D-4F69-94BF-5B58B1DFCAF0}" srcOrd="7" destOrd="0" presId="urn:microsoft.com/office/officeart/2009/3/layout/HorizontalOrganizationChart"/>
    <dgm:cxn modelId="{F5A556A8-E3CD-4317-89BD-0A40105AF9DF}" type="presParOf" srcId="{9F48DDEF-C26D-4F69-94BF-5B58B1DFCAF0}" destId="{63B9F849-5F3B-4D8D-9A2F-67CC989BE560}" srcOrd="0" destOrd="0" presId="urn:microsoft.com/office/officeart/2009/3/layout/HorizontalOrganizationChart"/>
    <dgm:cxn modelId="{138C3FDD-F15C-46CB-A2C6-0EA0394E70E3}" type="presParOf" srcId="{63B9F849-5F3B-4D8D-9A2F-67CC989BE560}" destId="{27C597CF-6265-48E3-ACE3-69C989DD2974}" srcOrd="0" destOrd="0" presId="urn:microsoft.com/office/officeart/2009/3/layout/HorizontalOrganizationChart"/>
    <dgm:cxn modelId="{46A04662-83A0-4A8D-9CC2-08305DF034F0}" type="presParOf" srcId="{63B9F849-5F3B-4D8D-9A2F-67CC989BE560}" destId="{8C519D22-4E16-4681-9B79-E76AC3769615}" srcOrd="1" destOrd="0" presId="urn:microsoft.com/office/officeart/2009/3/layout/HorizontalOrganizationChart"/>
    <dgm:cxn modelId="{850106D5-E05B-40AE-B1D4-FDC026BDB410}" type="presParOf" srcId="{9F48DDEF-C26D-4F69-94BF-5B58B1DFCAF0}" destId="{ACE0CD84-BE89-4969-A212-AD67B27D39FC}" srcOrd="1" destOrd="0" presId="urn:microsoft.com/office/officeart/2009/3/layout/HorizontalOrganizationChart"/>
    <dgm:cxn modelId="{3EA2629D-AB5B-48CD-ACA8-03D7E76B79BB}" type="presParOf" srcId="{9F48DDEF-C26D-4F69-94BF-5B58B1DFCAF0}" destId="{ED2D4A9C-D6F6-400C-BCC8-3AA6C43D1D20}" srcOrd="2" destOrd="0" presId="urn:microsoft.com/office/officeart/2009/3/layout/HorizontalOrganizationChart"/>
    <dgm:cxn modelId="{E390FF32-720E-4189-B9F8-010D33ED78AA}" type="presParOf" srcId="{06F60233-1FF3-4020-BDCA-8F2A51F3AA5A}" destId="{C5D088E7-38CF-4FF7-9E4B-833081669A9E}" srcOrd="2" destOrd="0" presId="urn:microsoft.com/office/officeart/2009/3/layout/HorizontalOrganizationChart"/>
    <dgm:cxn modelId="{F26B52D4-D621-4D2E-8427-132966E13038}" type="presParOf" srcId="{AD79B44E-D904-4A9E-975E-EAB9D5AB9795}" destId="{12A7BA89-01A2-421F-90B2-5FD20054BB38}" srcOrd="6" destOrd="0" presId="urn:microsoft.com/office/officeart/2009/3/layout/HorizontalOrganizationChart"/>
    <dgm:cxn modelId="{F2752E45-DA96-46A8-837E-878F7AC9F25B}" type="presParOf" srcId="{AD79B44E-D904-4A9E-975E-EAB9D5AB9795}" destId="{663E272F-0457-4A9C-B452-3209F487CC0C}" srcOrd="7" destOrd="0" presId="urn:microsoft.com/office/officeart/2009/3/layout/HorizontalOrganizationChart"/>
    <dgm:cxn modelId="{63F5CF74-23FF-4C10-A6E0-32C0A075EAA5}" type="presParOf" srcId="{663E272F-0457-4A9C-B452-3209F487CC0C}" destId="{692146A1-E716-4974-ABEF-6D7F7589E47D}" srcOrd="0" destOrd="0" presId="urn:microsoft.com/office/officeart/2009/3/layout/HorizontalOrganizationChart"/>
    <dgm:cxn modelId="{87828A44-C190-4D2C-91AD-FC055FB181E2}" type="presParOf" srcId="{692146A1-E716-4974-ABEF-6D7F7589E47D}" destId="{A0C6DFAF-F6AD-4B26-BF5F-5A4E2FA8FDF1}" srcOrd="0" destOrd="0" presId="urn:microsoft.com/office/officeart/2009/3/layout/HorizontalOrganizationChart"/>
    <dgm:cxn modelId="{53926C49-C63D-43B2-B30A-7424364E4B74}" type="presParOf" srcId="{692146A1-E716-4974-ABEF-6D7F7589E47D}" destId="{F34B3156-F0BB-40DA-9D7D-2D6920C9401B}" srcOrd="1" destOrd="0" presId="urn:microsoft.com/office/officeart/2009/3/layout/HorizontalOrganizationChart"/>
    <dgm:cxn modelId="{063D1885-6905-4ED0-BB20-892553E42874}" type="presParOf" srcId="{663E272F-0457-4A9C-B452-3209F487CC0C}" destId="{7446CF1B-D039-40E7-A1EF-5E881477A415}" srcOrd="1" destOrd="0" presId="urn:microsoft.com/office/officeart/2009/3/layout/HorizontalOrganizationChart"/>
    <dgm:cxn modelId="{F5857854-71D5-4DF5-95D5-CE693485BDAF}" type="presParOf" srcId="{7446CF1B-D039-40E7-A1EF-5E881477A415}" destId="{5C655693-9235-4715-B9FC-A34FE2E0D81B}" srcOrd="0" destOrd="0" presId="urn:microsoft.com/office/officeart/2009/3/layout/HorizontalOrganizationChart"/>
    <dgm:cxn modelId="{93064A9A-CBC3-4E2D-BD09-E55352DA09CF}" type="presParOf" srcId="{7446CF1B-D039-40E7-A1EF-5E881477A415}" destId="{E0E8B2D9-58BF-4DFC-86E4-C8DE22370A8E}" srcOrd="1" destOrd="0" presId="urn:microsoft.com/office/officeart/2009/3/layout/HorizontalOrganizationChart"/>
    <dgm:cxn modelId="{11103776-E7E4-48DF-B995-D2B2FE23395B}" type="presParOf" srcId="{E0E8B2D9-58BF-4DFC-86E4-C8DE22370A8E}" destId="{44BED9CA-1AA1-45A0-B00F-EEC32926F475}" srcOrd="0" destOrd="0" presId="urn:microsoft.com/office/officeart/2009/3/layout/HorizontalOrganizationChart"/>
    <dgm:cxn modelId="{B5D19863-C040-4B46-9895-0A0D02952612}" type="presParOf" srcId="{44BED9CA-1AA1-45A0-B00F-EEC32926F475}" destId="{555E0760-1DAD-4D52-86B4-58C08799A71A}" srcOrd="0" destOrd="0" presId="urn:microsoft.com/office/officeart/2009/3/layout/HorizontalOrganizationChart"/>
    <dgm:cxn modelId="{9B62E590-66A3-4F1C-9B96-4C7B179BEE06}" type="presParOf" srcId="{44BED9CA-1AA1-45A0-B00F-EEC32926F475}" destId="{69AAE92F-46AC-4058-BDDC-C7C39588AB01}" srcOrd="1" destOrd="0" presId="urn:microsoft.com/office/officeart/2009/3/layout/HorizontalOrganizationChart"/>
    <dgm:cxn modelId="{5EB294DD-1370-4C43-A00A-746594AB8C2A}" type="presParOf" srcId="{E0E8B2D9-58BF-4DFC-86E4-C8DE22370A8E}" destId="{8CBE60B8-F598-4C9E-B692-AA5E0021FEF1}" srcOrd="1" destOrd="0" presId="urn:microsoft.com/office/officeart/2009/3/layout/HorizontalOrganizationChart"/>
    <dgm:cxn modelId="{682B01D2-D7EE-4A27-BE75-B36C8EF65D02}" type="presParOf" srcId="{E0E8B2D9-58BF-4DFC-86E4-C8DE22370A8E}" destId="{B21A6383-DE0F-4581-9E8F-E1D624D032CE}" srcOrd="2" destOrd="0" presId="urn:microsoft.com/office/officeart/2009/3/layout/HorizontalOrganizationChart"/>
    <dgm:cxn modelId="{B97F8F6E-42FF-451B-B2D7-C1D592D40B37}" type="presParOf" srcId="{663E272F-0457-4A9C-B452-3209F487CC0C}" destId="{A18BAA00-284E-4AB1-B31E-4DC1645BCE58}" srcOrd="2" destOrd="0" presId="urn:microsoft.com/office/officeart/2009/3/layout/HorizontalOrganizationChart"/>
    <dgm:cxn modelId="{B1D27036-A053-4107-9CF0-9934A8413157}" type="presParOf" srcId="{BE663EC5-2C97-45AA-BF46-A0CDF896F71B}" destId="{F5763B42-6198-4E71-88B6-007C52B909B5}" srcOrd="2" destOrd="0" presId="urn:microsoft.com/office/officeart/2009/3/layout/HorizontalOrganizationChart"/>
  </dgm:cxnLst>
  <dgm:bg>
    <a:solidFill>
      <a:srgbClr val="FFFFFF"/>
    </a:solid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BB51AE51-0B81-49FA-99DF-5EB7AE57A44C}" type="doc">
      <dgm:prSet loTypeId="urn:microsoft.com/office/officeart/2009/3/layout/HorizontalOrganizationChart" loCatId="hierarchy" qsTypeId="urn:microsoft.com/office/officeart/2005/8/quickstyle/simple1" qsCatId="simple" csTypeId="urn:microsoft.com/office/officeart/2005/8/colors/accent1_1" csCatId="accent1" phldr="1"/>
      <dgm:spPr/>
      <dgm:t>
        <a:bodyPr/>
        <a:lstStyle/>
        <a:p>
          <a:endParaRPr lang="zh-CN" altLang="en-US"/>
        </a:p>
      </dgm:t>
    </dgm:pt>
    <dgm:pt modelId="{6395A4C0-73F6-4BD7-BE4E-BEC4D091933B}">
      <dgm:prSet custT="1"/>
      <dgm:spPr/>
      <dgm:t>
        <a:bodyPr spcFirstLastPara="0" vert="horz" wrap="square" lIns="12700" tIns="12700" rIns="12700" bIns="12700" numCol="1" spcCol="1270" anchor="ctr" anchorCtr="0"/>
        <a:lstStyle/>
        <a:p>
          <a:r>
            <a:rPr lang="zh-CN" altLang="en-US" sz="2000" b="1" i="0" u="none" kern="1200" dirty="0" smtClean="0">
              <a:latin typeface="微软雅黑" panose="020B0503020204020204" pitchFamily="34" charset="-122"/>
              <a:ea typeface="微软雅黑" panose="020B0503020204020204" pitchFamily="34" charset="-122"/>
              <a:cs typeface="+mn-cs"/>
            </a:rPr>
            <a:t>人力资源管理效益与发展趋势</a:t>
          </a:r>
        </a:p>
      </dgm:t>
    </dgm:pt>
    <dgm:pt modelId="{DA14E7CA-531C-4F12-AA41-78658A079D4C}" type="parTrans" cxnId="{3462F839-2CD1-41FF-AE73-DFCA69B93CEE}">
      <dgm:prSet/>
      <dgm:spPr/>
      <dgm:t>
        <a:bodyPr/>
        <a:lstStyle/>
        <a:p>
          <a:endParaRPr lang="zh-CN" altLang="en-US" sz="1800">
            <a:latin typeface="微软雅黑" panose="020B0503020204020204" pitchFamily="34" charset="-122"/>
            <a:ea typeface="微软雅黑" panose="020B0503020204020204" pitchFamily="34" charset="-122"/>
          </a:endParaRPr>
        </a:p>
      </dgm:t>
    </dgm:pt>
    <dgm:pt modelId="{C97E25E7-4400-4F10-9D76-1F92A6037CFB}" type="sibTrans" cxnId="{3462F839-2CD1-41FF-AE73-DFCA69B93CEE}">
      <dgm:prSet/>
      <dgm:spPr/>
      <dgm:t>
        <a:bodyPr/>
        <a:lstStyle/>
        <a:p>
          <a:endParaRPr lang="zh-CN" altLang="en-US" sz="1800">
            <a:latin typeface="微软雅黑" panose="020B0503020204020204" pitchFamily="34" charset="-122"/>
            <a:ea typeface="微软雅黑" panose="020B0503020204020204" pitchFamily="34" charset="-122"/>
          </a:endParaRPr>
        </a:p>
      </dgm:t>
    </dgm:pt>
    <dgm:pt modelId="{49F67EDA-7948-4EBB-91FE-B300E83ADB29}">
      <dgm:prSet custT="1"/>
      <dgm:spPr/>
      <dgm:t>
        <a:bodyPr spcFirstLastPara="0" vert="horz" wrap="square" lIns="12700" tIns="12700" rIns="12700" bIns="12700" numCol="1" spcCol="1270" anchor="ctr" anchorCtr="0"/>
        <a:lstStyle/>
        <a:p>
          <a:pPr>
            <a:buFont typeface="Arial" panose="020B0604020202020204" pitchFamily="34" charset="0"/>
          </a:pPr>
          <a:r>
            <a:rPr lang="zh-CN" altLang="en-US" sz="2000" b="1" dirty="0" smtClean="0">
              <a:latin typeface="微软雅黑" panose="020B0503020204020204" pitchFamily="34" charset="-122"/>
              <a:ea typeface="微软雅黑" panose="020B0503020204020204" pitchFamily="34" charset="-122"/>
            </a:rPr>
            <a:t>效益衡量方法</a:t>
          </a:r>
          <a:endParaRPr lang="zh-CN" altLang="en-US" sz="2000" b="1" i="0" u="none" dirty="0">
            <a:solidFill>
              <a:schemeClr val="tx1"/>
            </a:solidFill>
            <a:latin typeface="微软雅黑" panose="020B0503020204020204" pitchFamily="34" charset="-122"/>
            <a:ea typeface="微软雅黑" panose="020B0503020204020204" pitchFamily="34" charset="-122"/>
            <a:cs typeface="+mn-cs"/>
          </a:endParaRPr>
        </a:p>
      </dgm:t>
    </dgm:pt>
    <dgm:pt modelId="{E2D6AA8C-91C5-4ABF-AE3E-B711799D7DC8}" type="parTrans" cxnId="{8D088BFC-9BC3-46E6-8AEE-9D0431B6FCFE}">
      <dgm:prSet/>
      <dgm:spPr/>
      <dgm:t>
        <a:bodyPr/>
        <a:lstStyle/>
        <a:p>
          <a:endParaRPr lang="zh-CN" altLang="en-US"/>
        </a:p>
      </dgm:t>
    </dgm:pt>
    <dgm:pt modelId="{C7E939E8-D0A3-4813-B132-8543D9B4CE9E}" type="sibTrans" cxnId="{8D088BFC-9BC3-46E6-8AEE-9D0431B6FCFE}">
      <dgm:prSet/>
      <dgm:spPr/>
      <dgm:t>
        <a:bodyPr/>
        <a:lstStyle/>
        <a:p>
          <a:endParaRPr lang="zh-CN" altLang="en-US"/>
        </a:p>
      </dgm:t>
    </dgm:pt>
    <dgm:pt modelId="{C9538C99-7987-4E69-AC4C-5A9FCC749404}">
      <dgm:prSet custT="1"/>
      <dgm:spPr/>
      <dgm:t>
        <a:bodyPr spcFirstLastPara="0" vert="horz" wrap="square" lIns="12700" tIns="12700" rIns="12700" bIns="12700" numCol="1" spcCol="1270" anchor="ctr" anchorCtr="0"/>
        <a:lstStyle/>
        <a:p>
          <a:r>
            <a:rPr lang="zh-CN" altLang="en-US" sz="1600" b="1" dirty="0" smtClean="0">
              <a:solidFill>
                <a:srgbClr val="FF0000"/>
              </a:solidFill>
              <a:latin typeface="微软雅黑" panose="020B0503020204020204" pitchFamily="34" charset="-122"/>
              <a:ea typeface="微软雅黑" panose="020B0503020204020204" pitchFamily="34" charset="-122"/>
            </a:rPr>
            <a:t>审计法、分析法</a:t>
          </a:r>
          <a:endParaRPr lang="zh-CN" altLang="en-US" sz="1600" b="1" i="0" u="none" dirty="0" smtClean="0">
            <a:latin typeface="微软雅黑" panose="020B0503020204020204" pitchFamily="34" charset="-122"/>
            <a:ea typeface="微软雅黑" panose="020B0503020204020204" pitchFamily="34" charset="-122"/>
            <a:cs typeface="+mn-cs"/>
          </a:endParaRPr>
        </a:p>
      </dgm:t>
    </dgm:pt>
    <dgm:pt modelId="{0E6E2237-064F-4795-B634-49D44084914F}" type="parTrans" cxnId="{711C51FE-6CBB-443E-87B8-A9079AC0737D}">
      <dgm:prSet/>
      <dgm:spPr/>
      <dgm:t>
        <a:bodyPr/>
        <a:lstStyle/>
        <a:p>
          <a:endParaRPr lang="zh-CN" altLang="en-US"/>
        </a:p>
      </dgm:t>
    </dgm:pt>
    <dgm:pt modelId="{67478C8E-401F-41E4-BA06-432CC555D1F6}" type="sibTrans" cxnId="{711C51FE-6CBB-443E-87B8-A9079AC0737D}">
      <dgm:prSet/>
      <dgm:spPr/>
      <dgm:t>
        <a:bodyPr/>
        <a:lstStyle/>
        <a:p>
          <a:endParaRPr lang="zh-CN" altLang="en-US"/>
        </a:p>
      </dgm:t>
    </dgm:pt>
    <dgm:pt modelId="{FEE83AA7-3F10-4373-AFC1-C071C444F12B}">
      <dgm:prSet custT="1"/>
      <dgm:spPr/>
      <dgm:t>
        <a:bodyPr spcFirstLastPara="0" vert="horz" wrap="square" lIns="12700" tIns="12700" rIns="12700" bIns="12700" numCol="1" spcCol="1270" anchor="ctr" anchorCtr="0"/>
        <a:lstStyle/>
        <a:p>
          <a:r>
            <a:rPr lang="zh-CN" altLang="en-US" sz="2000" b="1" dirty="0" smtClean="0">
              <a:latin typeface="微软雅黑" panose="020B0503020204020204" pitchFamily="34" charset="-122"/>
              <a:ea typeface="微软雅黑" panose="020B0503020204020204" pitchFamily="34" charset="-122"/>
            </a:rPr>
            <a:t>组织的发展变化</a:t>
          </a:r>
        </a:p>
      </dgm:t>
    </dgm:pt>
    <dgm:pt modelId="{22F632DD-5A52-48CD-9D91-73583FF9E875}" type="parTrans" cxnId="{145C2833-7D50-40C5-A72D-7651556E7304}">
      <dgm:prSet/>
      <dgm:spPr/>
      <dgm:t>
        <a:bodyPr/>
        <a:lstStyle/>
        <a:p>
          <a:endParaRPr lang="zh-CN" altLang="en-US"/>
        </a:p>
      </dgm:t>
    </dgm:pt>
    <dgm:pt modelId="{AAC8BA18-3102-435C-A7A1-C163AFE043D6}" type="sibTrans" cxnId="{145C2833-7D50-40C5-A72D-7651556E7304}">
      <dgm:prSet/>
      <dgm:spPr/>
      <dgm:t>
        <a:bodyPr/>
        <a:lstStyle/>
        <a:p>
          <a:endParaRPr lang="zh-CN" altLang="en-US"/>
        </a:p>
      </dgm:t>
    </dgm:pt>
    <dgm:pt modelId="{6200A974-65B8-43E7-8EAC-619C63CF7321}">
      <dgm:prSet custT="1"/>
      <dgm:spPr/>
      <dgm:t>
        <a:bodyPr spcFirstLastPara="0" vert="horz" wrap="square" lIns="12700" tIns="12700" rIns="12700" bIns="12700" numCol="1" spcCol="1270" anchor="ctr" anchorCtr="0"/>
        <a:lstStyle/>
        <a:p>
          <a:r>
            <a:rPr lang="zh-CN" altLang="en-US" sz="1600" b="1" dirty="0" smtClean="0">
              <a:solidFill>
                <a:srgbClr val="FF0000"/>
              </a:solidFill>
              <a:latin typeface="微软雅黑" panose="020B0503020204020204" pitchFamily="34" charset="-122"/>
              <a:ea typeface="微软雅黑" panose="020B0503020204020204" pitchFamily="34" charset="-122"/>
            </a:rPr>
            <a:t>网络化</a:t>
          </a:r>
          <a:r>
            <a:rPr lang="zh-CN" altLang="en-US" sz="1600" dirty="0" smtClean="0">
              <a:latin typeface="微软雅黑" panose="020B0503020204020204" pitchFamily="34" charset="-122"/>
              <a:ea typeface="微软雅黑" panose="020B0503020204020204" pitchFamily="34" charset="-122"/>
            </a:rPr>
            <a:t>（以团队为职能单位，团队成员构成跨原有职能单位）</a:t>
          </a:r>
          <a:endParaRPr lang="zh-CN" altLang="en-US" sz="1600" b="1" i="0" u="none" dirty="0" smtClean="0">
            <a:latin typeface="微软雅黑" panose="020B0503020204020204" pitchFamily="34" charset="-122"/>
            <a:ea typeface="微软雅黑" panose="020B0503020204020204" pitchFamily="34" charset="-122"/>
            <a:cs typeface="+mn-cs"/>
          </a:endParaRPr>
        </a:p>
      </dgm:t>
    </dgm:pt>
    <dgm:pt modelId="{B547C633-DE81-45A8-93DF-7D8B32824A95}" type="parTrans" cxnId="{5FE4675F-72DC-48CF-BBBA-C045D41C504A}">
      <dgm:prSet/>
      <dgm:spPr/>
      <dgm:t>
        <a:bodyPr/>
        <a:lstStyle/>
        <a:p>
          <a:endParaRPr lang="zh-CN" altLang="en-US"/>
        </a:p>
      </dgm:t>
    </dgm:pt>
    <dgm:pt modelId="{B6BA4273-344F-4E00-B6C0-FE12356E8CBF}" type="sibTrans" cxnId="{5FE4675F-72DC-48CF-BBBA-C045D41C504A}">
      <dgm:prSet/>
      <dgm:spPr/>
      <dgm:t>
        <a:bodyPr/>
        <a:lstStyle/>
        <a:p>
          <a:endParaRPr lang="zh-CN" altLang="en-US"/>
        </a:p>
      </dgm:t>
    </dgm:pt>
    <dgm:pt modelId="{7A278F44-30CF-4185-BCB5-C6AD6F7EF205}">
      <dgm:prSet custT="1"/>
      <dgm:spPr/>
      <dgm:t>
        <a:bodyPr spcFirstLastPara="0" vert="horz" wrap="square" lIns="12700" tIns="12700" rIns="12700" bIns="12700" numCol="1" spcCol="1270" anchor="ctr" anchorCtr="0"/>
        <a:lstStyle/>
        <a:p>
          <a:r>
            <a:rPr lang="zh-CN" altLang="en-US" sz="1600" b="1" dirty="0" smtClean="0">
              <a:solidFill>
                <a:srgbClr val="FF0000"/>
              </a:solidFill>
              <a:latin typeface="微软雅黑" panose="020B0503020204020204" pitchFamily="34" charset="-122"/>
              <a:ea typeface="微软雅黑" panose="020B0503020204020204" pitchFamily="34" charset="-122"/>
            </a:rPr>
            <a:t>扁平化</a:t>
          </a:r>
          <a:r>
            <a:rPr lang="zh-CN" altLang="en-US" sz="1600" b="1" dirty="0" smtClean="0">
              <a:latin typeface="微软雅黑" panose="020B0503020204020204" pitchFamily="34" charset="-122"/>
              <a:ea typeface="微软雅黑" panose="020B0503020204020204" pitchFamily="34" charset="-122"/>
            </a:rPr>
            <a:t>（原因：应对日趋复杂的环境</a:t>
          </a:r>
          <a:r>
            <a:rPr lang="zh-CN" altLang="en-US" sz="1600" b="1" dirty="0" smtClean="0">
              <a:solidFill>
                <a:srgbClr val="FF0000"/>
              </a:solidFill>
              <a:latin typeface="微软雅黑" panose="020B0503020204020204" pitchFamily="34" charset="-122"/>
              <a:ea typeface="微软雅黑" panose="020B0503020204020204" pitchFamily="34" charset="-122"/>
            </a:rPr>
            <a:t>变化</a:t>
          </a:r>
          <a:r>
            <a:rPr lang="zh-CN" altLang="en-US" sz="1600" b="1" dirty="0" smtClean="0">
              <a:latin typeface="微软雅黑" panose="020B0503020204020204" pitchFamily="34" charset="-122"/>
              <a:ea typeface="微软雅黑" panose="020B0503020204020204" pitchFamily="34" charset="-122"/>
            </a:rPr>
            <a:t>、信息技术的快速</a:t>
          </a:r>
          <a:r>
            <a:rPr lang="zh-CN" altLang="en-US" sz="1600" b="1" dirty="0" smtClean="0">
              <a:solidFill>
                <a:srgbClr val="FF0000"/>
              </a:solidFill>
              <a:latin typeface="微软雅黑" panose="020B0503020204020204" pitchFamily="34" charset="-122"/>
              <a:ea typeface="微软雅黑" panose="020B0503020204020204" pitchFamily="34" charset="-122"/>
            </a:rPr>
            <a:t>发展</a:t>
          </a:r>
          <a:r>
            <a:rPr lang="zh-CN" altLang="en-US" sz="1600" b="1" dirty="0" smtClean="0">
              <a:latin typeface="微软雅黑" panose="020B0503020204020204" pitchFamily="34" charset="-122"/>
              <a:ea typeface="微软雅黑" panose="020B0503020204020204" pitchFamily="34" charset="-122"/>
            </a:rPr>
            <a:t>、人力资源成本的</a:t>
          </a:r>
          <a:r>
            <a:rPr lang="zh-CN" altLang="en-US" sz="1600" b="1" dirty="0" smtClean="0">
              <a:solidFill>
                <a:srgbClr val="FF0000"/>
              </a:solidFill>
              <a:latin typeface="微软雅黑" panose="020B0503020204020204" pitchFamily="34" charset="-122"/>
              <a:ea typeface="微软雅黑" panose="020B0503020204020204" pitchFamily="34" charset="-122"/>
            </a:rPr>
            <a:t>上升</a:t>
          </a:r>
          <a:r>
            <a:rPr lang="zh-CN" altLang="en-US" sz="1600" b="1" dirty="0" smtClean="0">
              <a:latin typeface="微软雅黑" panose="020B0503020204020204" pitchFamily="34" charset="-122"/>
              <a:ea typeface="微软雅黑" panose="020B0503020204020204" pitchFamily="34" charset="-122"/>
            </a:rPr>
            <a:t>）</a:t>
          </a:r>
          <a:endParaRPr lang="zh-CN" altLang="en-US" sz="1600" b="1" i="0" u="none" dirty="0" smtClean="0">
            <a:latin typeface="微软雅黑" panose="020B0503020204020204" pitchFamily="34" charset="-122"/>
            <a:ea typeface="微软雅黑" panose="020B0503020204020204" pitchFamily="34" charset="-122"/>
            <a:cs typeface="+mn-cs"/>
          </a:endParaRPr>
        </a:p>
      </dgm:t>
    </dgm:pt>
    <dgm:pt modelId="{5ABD0689-C61C-4627-B77B-386CAEFA5C2A}" type="parTrans" cxnId="{8B3C9C5B-E90E-4679-B25F-859F3EDE7494}">
      <dgm:prSet/>
      <dgm:spPr/>
      <dgm:t>
        <a:bodyPr/>
        <a:lstStyle/>
        <a:p>
          <a:endParaRPr lang="zh-CN" altLang="en-US"/>
        </a:p>
      </dgm:t>
    </dgm:pt>
    <dgm:pt modelId="{BEAB464F-FB42-4357-A603-3C06499F0DEF}" type="sibTrans" cxnId="{8B3C9C5B-E90E-4679-B25F-859F3EDE7494}">
      <dgm:prSet/>
      <dgm:spPr/>
      <dgm:t>
        <a:bodyPr/>
        <a:lstStyle/>
        <a:p>
          <a:endParaRPr lang="zh-CN" altLang="en-US"/>
        </a:p>
      </dgm:t>
    </dgm:pt>
    <dgm:pt modelId="{06003603-5A64-4E22-ACDE-3D70F270EFF0}">
      <dgm:prSet custT="1"/>
      <dgm:spPr/>
      <dgm:t>
        <a:bodyPr spcFirstLastPara="0" vert="horz" wrap="square" lIns="12700" tIns="12700" rIns="12700" bIns="12700" numCol="1" spcCol="1270" anchor="ctr" anchorCtr="0"/>
        <a:lstStyle/>
        <a:p>
          <a:r>
            <a:rPr lang="zh-CN" altLang="en-US" sz="1600" b="1" dirty="0" smtClean="0">
              <a:solidFill>
                <a:srgbClr val="FF0000"/>
              </a:solidFill>
              <a:latin typeface="微软雅黑" panose="020B0503020204020204" pitchFamily="34" charset="-122"/>
              <a:ea typeface="微软雅黑" panose="020B0503020204020204" pitchFamily="34" charset="-122"/>
            </a:rPr>
            <a:t>灵活化</a:t>
          </a:r>
          <a:r>
            <a:rPr lang="zh-CN" altLang="en-US" sz="1600" b="1" dirty="0" smtClean="0">
              <a:latin typeface="微软雅黑" panose="020B0503020204020204" pitchFamily="34" charset="-122"/>
              <a:ea typeface="微软雅黑" panose="020B0503020204020204" pitchFamily="34" charset="-122"/>
            </a:rPr>
            <a:t>（动力：严酷的</a:t>
          </a:r>
          <a:r>
            <a:rPr lang="zh-CN" altLang="en-US" sz="1600" b="1" dirty="0" smtClean="0">
              <a:solidFill>
                <a:srgbClr val="FF0000"/>
              </a:solidFill>
              <a:latin typeface="微软雅黑" panose="020B0503020204020204" pitchFamily="34" charset="-122"/>
              <a:ea typeface="微软雅黑" panose="020B0503020204020204" pitchFamily="34" charset="-122"/>
            </a:rPr>
            <a:t>竞争</a:t>
          </a:r>
          <a:r>
            <a:rPr lang="zh-CN" altLang="en-US" sz="1600" b="1" dirty="0" smtClean="0">
              <a:latin typeface="微软雅黑" panose="020B0503020204020204" pitchFamily="34" charset="-122"/>
              <a:ea typeface="微软雅黑" panose="020B0503020204020204" pitchFamily="34" charset="-122"/>
            </a:rPr>
            <a:t>、</a:t>
          </a:r>
          <a:r>
            <a:rPr lang="zh-CN" altLang="en-US" sz="1600" b="1" dirty="0" smtClean="0">
              <a:solidFill>
                <a:srgbClr val="FF0000"/>
              </a:solidFill>
              <a:latin typeface="微软雅黑" panose="020B0503020204020204" pitchFamily="34" charset="-122"/>
              <a:ea typeface="微软雅黑" panose="020B0503020204020204" pitchFamily="34" charset="-122"/>
            </a:rPr>
            <a:t>多元化的员工</a:t>
          </a:r>
          <a:r>
            <a:rPr lang="zh-CN" altLang="en-US" sz="1600" b="1" dirty="0" smtClean="0">
              <a:latin typeface="微软雅黑" panose="020B0503020204020204" pitchFamily="34" charset="-122"/>
              <a:ea typeface="微软雅黑" panose="020B0503020204020204" pitchFamily="34" charset="-122"/>
            </a:rPr>
            <a:t>、</a:t>
          </a:r>
          <a:r>
            <a:rPr lang="zh-CN" altLang="en-US" sz="1600" b="1" dirty="0" smtClean="0">
              <a:solidFill>
                <a:srgbClr val="FF0000"/>
              </a:solidFill>
              <a:latin typeface="微软雅黑" panose="020B0503020204020204" pitchFamily="34" charset="-122"/>
              <a:ea typeface="微软雅黑" panose="020B0503020204020204" pitchFamily="34" charset="-122"/>
            </a:rPr>
            <a:t>环境</a:t>
          </a:r>
          <a:r>
            <a:rPr lang="zh-CN" altLang="en-US" sz="1600" b="1" dirty="0" smtClean="0">
              <a:latin typeface="微软雅黑" panose="020B0503020204020204" pitchFamily="34" charset="-122"/>
              <a:ea typeface="微软雅黑" panose="020B0503020204020204" pitchFamily="34" charset="-122"/>
            </a:rPr>
            <a:t>的复杂性与不可测性）</a:t>
          </a:r>
          <a:endParaRPr lang="zh-CN" altLang="en-US" sz="1600" b="1" i="0" u="none" dirty="0" smtClean="0">
            <a:latin typeface="微软雅黑" panose="020B0503020204020204" pitchFamily="34" charset="-122"/>
            <a:ea typeface="微软雅黑" panose="020B0503020204020204" pitchFamily="34" charset="-122"/>
            <a:cs typeface="+mn-cs"/>
          </a:endParaRPr>
        </a:p>
      </dgm:t>
    </dgm:pt>
    <dgm:pt modelId="{1A5D939E-24AE-4FD0-86D6-369DA0C1D987}" type="parTrans" cxnId="{426FC62C-3A48-4E42-8D71-CD4B34AFCF69}">
      <dgm:prSet/>
      <dgm:spPr/>
      <dgm:t>
        <a:bodyPr/>
        <a:lstStyle/>
        <a:p>
          <a:endParaRPr lang="zh-CN" altLang="en-US"/>
        </a:p>
      </dgm:t>
    </dgm:pt>
    <dgm:pt modelId="{659D0CC3-2828-42F9-9857-01BE9BFED42B}" type="sibTrans" cxnId="{426FC62C-3A48-4E42-8D71-CD4B34AFCF69}">
      <dgm:prSet/>
      <dgm:spPr/>
      <dgm:t>
        <a:bodyPr/>
        <a:lstStyle/>
        <a:p>
          <a:endParaRPr lang="zh-CN" altLang="en-US"/>
        </a:p>
      </dgm:t>
    </dgm:pt>
    <dgm:pt modelId="{6659A1CD-2E80-45AE-A0C7-0258DC92690B}">
      <dgm:prSet custT="1"/>
      <dgm:spPr/>
      <dgm:t>
        <a:bodyPr spcFirstLastPara="0" vert="horz" wrap="square" lIns="12700" tIns="12700" rIns="12700" bIns="12700" numCol="1" spcCol="1270" anchor="ctr" anchorCtr="0"/>
        <a:lstStyle/>
        <a:p>
          <a:r>
            <a:rPr lang="zh-CN" altLang="en-US" sz="1600" b="1" dirty="0" smtClean="0">
              <a:solidFill>
                <a:srgbClr val="FF0000"/>
              </a:solidFill>
              <a:latin typeface="微软雅黑" panose="020B0503020204020204" pitchFamily="34" charset="-122"/>
              <a:ea typeface="微软雅黑" panose="020B0503020204020204" pitchFamily="34" charset="-122"/>
            </a:rPr>
            <a:t>多元化</a:t>
          </a:r>
          <a:r>
            <a:rPr lang="zh-CN" altLang="en-US" sz="1600" b="1" dirty="0" smtClean="0">
              <a:latin typeface="微软雅黑" panose="020B0503020204020204" pitchFamily="34" charset="-122"/>
              <a:ea typeface="微软雅黑" panose="020B0503020204020204" pitchFamily="34" charset="-122"/>
            </a:rPr>
            <a:t>（动力：多元化员工、需要更多的创造性、企业的网络化、扁平化和灵活化都与企业的多元化紧密相联）</a:t>
          </a:r>
          <a:endParaRPr lang="zh-CN" altLang="en-US" sz="1600" b="1" i="0" u="none" dirty="0" smtClean="0">
            <a:latin typeface="微软雅黑" panose="020B0503020204020204" pitchFamily="34" charset="-122"/>
            <a:ea typeface="微软雅黑" panose="020B0503020204020204" pitchFamily="34" charset="-122"/>
            <a:cs typeface="+mn-cs"/>
          </a:endParaRPr>
        </a:p>
      </dgm:t>
    </dgm:pt>
    <dgm:pt modelId="{9DD60786-E270-45D8-8257-5489CF237FE2}" type="parTrans" cxnId="{A943EDBF-2E34-4FB8-8723-07129F384178}">
      <dgm:prSet/>
      <dgm:spPr/>
      <dgm:t>
        <a:bodyPr/>
        <a:lstStyle/>
        <a:p>
          <a:endParaRPr lang="zh-CN" altLang="en-US"/>
        </a:p>
      </dgm:t>
    </dgm:pt>
    <dgm:pt modelId="{E36578C9-4478-484C-9BCE-9BD9FE4086E3}" type="sibTrans" cxnId="{A943EDBF-2E34-4FB8-8723-07129F384178}">
      <dgm:prSet/>
      <dgm:spPr/>
      <dgm:t>
        <a:bodyPr/>
        <a:lstStyle/>
        <a:p>
          <a:endParaRPr lang="zh-CN" altLang="en-US"/>
        </a:p>
      </dgm:t>
    </dgm:pt>
    <dgm:pt modelId="{70AEDFE1-3DAE-4882-BDA3-9DB66A1E5552}">
      <dgm:prSet custT="1"/>
      <dgm:spPr/>
      <dgm:t>
        <a:bodyPr spcFirstLastPara="0" vert="horz" wrap="square" lIns="12700" tIns="12700" rIns="12700" bIns="12700" numCol="1" spcCol="1270" anchor="ctr" anchorCtr="0"/>
        <a:lstStyle/>
        <a:p>
          <a:pPr>
            <a:buFont typeface="Arial" panose="020B0604020202020204" pitchFamily="34" charset="0"/>
          </a:pPr>
          <a:r>
            <a:rPr lang="zh-CN" altLang="en-US" sz="2000" b="1" dirty="0" smtClean="0">
              <a:latin typeface="微软雅黑" panose="020B0503020204020204" pitchFamily="34" charset="-122"/>
              <a:ea typeface="微软雅黑" panose="020B0503020204020204" pitchFamily="34" charset="-122"/>
            </a:rPr>
            <a:t>美国</a:t>
          </a:r>
          <a:endParaRPr lang="zh-CN" altLang="en-US" sz="2000" b="1" i="0" u="none" dirty="0">
            <a:solidFill>
              <a:schemeClr val="tx1"/>
            </a:solidFill>
            <a:latin typeface="微软雅黑" panose="020B0503020204020204" pitchFamily="34" charset="-122"/>
            <a:ea typeface="微软雅黑" panose="020B0503020204020204" pitchFamily="34" charset="-122"/>
            <a:cs typeface="+mn-cs"/>
          </a:endParaRPr>
        </a:p>
      </dgm:t>
    </dgm:pt>
    <dgm:pt modelId="{0C770B02-181B-4B7D-90CF-8B9BA834160B}" type="parTrans" cxnId="{06F17678-FF23-466D-A5C2-98BD564FC760}">
      <dgm:prSet/>
      <dgm:spPr/>
      <dgm:t>
        <a:bodyPr/>
        <a:lstStyle/>
        <a:p>
          <a:endParaRPr lang="zh-CN" altLang="en-US"/>
        </a:p>
      </dgm:t>
    </dgm:pt>
    <dgm:pt modelId="{D2836D92-B0AC-4105-9308-0F267A34D389}" type="sibTrans" cxnId="{06F17678-FF23-466D-A5C2-98BD564FC760}">
      <dgm:prSet/>
      <dgm:spPr/>
      <dgm:t>
        <a:bodyPr/>
        <a:lstStyle/>
        <a:p>
          <a:endParaRPr lang="zh-CN" altLang="en-US"/>
        </a:p>
      </dgm:t>
    </dgm:pt>
    <dgm:pt modelId="{31F92CBC-5DFE-4D99-9DC6-7918EF8837BC}">
      <dgm:prSet custT="1"/>
      <dgm:spPr/>
      <dgm:t>
        <a:bodyPr spcFirstLastPara="0" vert="horz" wrap="square" lIns="12700" tIns="12700" rIns="12700" bIns="12700" numCol="1" spcCol="1270" anchor="ctr" anchorCtr="0"/>
        <a:lstStyle/>
        <a:p>
          <a:r>
            <a:rPr lang="zh-CN" altLang="en-US" sz="1600" dirty="0" smtClean="0">
              <a:latin typeface="微软雅黑" panose="020B0503020204020204" pitchFamily="34" charset="-122"/>
              <a:ea typeface="微软雅黑" panose="020B0503020204020204" pitchFamily="34" charset="-122"/>
            </a:rPr>
            <a:t>人力资源的市场化配置；以详细职业分工为基础的制度化管理；刚性工资制度；注重物质刺激和人才提升的跳跃性；对抗性的劳资关系；人力资源的全球化引进；</a:t>
          </a:r>
          <a:r>
            <a:rPr lang="zh-CN" altLang="en-US" sz="1600" b="1" dirty="0" smtClean="0">
              <a:solidFill>
                <a:srgbClr val="FF0000"/>
              </a:solidFill>
              <a:latin typeface="微软雅黑" panose="020B0503020204020204" pitchFamily="34" charset="-122"/>
              <a:ea typeface="微软雅黑" panose="020B0503020204020204" pitchFamily="34" charset="-122"/>
            </a:rPr>
            <a:t>硬性的管理模式</a:t>
          </a:r>
          <a:endParaRPr lang="zh-CN" altLang="en-US" sz="1600" b="1" i="0" u="none" dirty="0" smtClean="0">
            <a:latin typeface="微软雅黑" panose="020B0503020204020204" pitchFamily="34" charset="-122"/>
            <a:ea typeface="微软雅黑" panose="020B0503020204020204" pitchFamily="34" charset="-122"/>
            <a:cs typeface="+mn-cs"/>
          </a:endParaRPr>
        </a:p>
      </dgm:t>
    </dgm:pt>
    <dgm:pt modelId="{4F9E94BF-5354-4AD3-A277-7F8887436E91}" type="parTrans" cxnId="{2EF4A43E-577A-46B5-8933-D9C146A4B135}">
      <dgm:prSet/>
      <dgm:spPr/>
      <dgm:t>
        <a:bodyPr/>
        <a:lstStyle/>
        <a:p>
          <a:endParaRPr lang="zh-CN" altLang="en-US"/>
        </a:p>
      </dgm:t>
    </dgm:pt>
    <dgm:pt modelId="{CE18A379-B219-4482-BBEB-13CB55090050}" type="sibTrans" cxnId="{2EF4A43E-577A-46B5-8933-D9C146A4B135}">
      <dgm:prSet/>
      <dgm:spPr/>
      <dgm:t>
        <a:bodyPr/>
        <a:lstStyle/>
        <a:p>
          <a:endParaRPr lang="zh-CN" altLang="en-US"/>
        </a:p>
      </dgm:t>
    </dgm:pt>
    <dgm:pt modelId="{CE5EA986-CCF9-4F82-9290-31726C68AEC2}">
      <dgm:prSet custT="1"/>
      <dgm:spPr/>
      <dgm:t>
        <a:bodyPr spcFirstLastPara="0" vert="horz" wrap="square" lIns="12700" tIns="12700" rIns="12700" bIns="12700" numCol="1" spcCol="1270" anchor="ctr" anchorCtr="0"/>
        <a:lstStyle/>
        <a:p>
          <a:pPr>
            <a:buFont typeface="Arial" panose="020B0604020202020204" pitchFamily="34" charset="0"/>
          </a:pPr>
          <a:r>
            <a:rPr lang="zh-CN" altLang="en-US" sz="2000" b="1" dirty="0" smtClean="0">
              <a:latin typeface="微软雅黑" panose="020B0503020204020204" pitchFamily="34" charset="-122"/>
              <a:ea typeface="微软雅黑" panose="020B0503020204020204" pitchFamily="34" charset="-122"/>
            </a:rPr>
            <a:t>日本</a:t>
          </a:r>
          <a:endParaRPr lang="zh-CN" altLang="en-US" sz="2000" b="1" i="0" u="none" dirty="0">
            <a:solidFill>
              <a:schemeClr val="tx1"/>
            </a:solidFill>
            <a:latin typeface="微软雅黑" panose="020B0503020204020204" pitchFamily="34" charset="-122"/>
            <a:ea typeface="微软雅黑" panose="020B0503020204020204" pitchFamily="34" charset="-122"/>
            <a:cs typeface="+mn-cs"/>
          </a:endParaRPr>
        </a:p>
      </dgm:t>
    </dgm:pt>
    <dgm:pt modelId="{7C44FD62-71BF-4327-8ECF-75282C6FC0D0}" type="parTrans" cxnId="{164AD503-751C-4EE2-A12D-9572089CBC81}">
      <dgm:prSet/>
      <dgm:spPr/>
      <dgm:t>
        <a:bodyPr/>
        <a:lstStyle/>
        <a:p>
          <a:endParaRPr lang="zh-CN" altLang="en-US"/>
        </a:p>
      </dgm:t>
    </dgm:pt>
    <dgm:pt modelId="{8A7B8BF6-9F2B-4A29-99AE-CBE8885ED43A}" type="sibTrans" cxnId="{164AD503-751C-4EE2-A12D-9572089CBC81}">
      <dgm:prSet/>
      <dgm:spPr/>
      <dgm:t>
        <a:bodyPr/>
        <a:lstStyle/>
        <a:p>
          <a:endParaRPr lang="zh-CN" altLang="en-US"/>
        </a:p>
      </dgm:t>
    </dgm:pt>
    <dgm:pt modelId="{6526D127-CECC-42E5-BFAF-2C1D074E253E}">
      <dgm:prSet custT="1"/>
      <dgm:spPr/>
      <dgm:t>
        <a:bodyPr spcFirstLastPara="0" vert="horz" wrap="square" lIns="12700" tIns="12700" rIns="12700" bIns="12700" numCol="1" spcCol="1270" anchor="ctr" anchorCtr="0"/>
        <a:lstStyle/>
        <a:p>
          <a:r>
            <a:rPr lang="zh-CN" altLang="en-US" sz="1600" b="1" dirty="0" smtClean="0">
              <a:solidFill>
                <a:srgbClr val="FF0000"/>
              </a:solidFill>
              <a:latin typeface="微软雅黑" panose="020B0503020204020204" pitchFamily="34" charset="-122"/>
              <a:ea typeface="微软雅黑" panose="020B0503020204020204" pitchFamily="34" charset="-122"/>
            </a:rPr>
            <a:t>终身雇佣制</a:t>
          </a:r>
          <a:r>
            <a:rPr lang="zh-CN" altLang="en-US" sz="1600" dirty="0" smtClean="0">
              <a:latin typeface="微软雅黑" panose="020B0503020204020204" pitchFamily="34" charset="-122"/>
              <a:ea typeface="微软雅黑" panose="020B0503020204020204" pitchFamily="34" charset="-122"/>
            </a:rPr>
            <a:t>：最具争议；年功序列工资制；企业内工会和合作性劳资关系；</a:t>
          </a:r>
          <a:r>
            <a:rPr lang="zh-CN" altLang="en-US" sz="1600" b="1" dirty="0" smtClean="0">
              <a:solidFill>
                <a:srgbClr val="FF0000"/>
              </a:solidFill>
              <a:latin typeface="微软雅黑" panose="020B0503020204020204" pitchFamily="34" charset="-122"/>
              <a:ea typeface="微软雅黑" panose="020B0503020204020204" pitchFamily="34" charset="-122"/>
            </a:rPr>
            <a:t>重通才，轻专家；</a:t>
          </a:r>
          <a:r>
            <a:rPr lang="zh-CN" altLang="en-US" sz="1600" dirty="0" smtClean="0">
              <a:latin typeface="微软雅黑" panose="020B0503020204020204" pitchFamily="34" charset="-122"/>
              <a:ea typeface="微软雅黑" panose="020B0503020204020204" pitchFamily="34" charset="-122"/>
            </a:rPr>
            <a:t>注重在职培训；注重精神激励的工资福利政策；温情主义的管理方式</a:t>
          </a:r>
          <a:endParaRPr lang="zh-CN" altLang="en-US" sz="1600" b="1" i="0" u="none" dirty="0" smtClean="0">
            <a:latin typeface="微软雅黑" panose="020B0503020204020204" pitchFamily="34" charset="-122"/>
            <a:ea typeface="微软雅黑" panose="020B0503020204020204" pitchFamily="34" charset="-122"/>
            <a:cs typeface="+mn-cs"/>
          </a:endParaRPr>
        </a:p>
      </dgm:t>
    </dgm:pt>
    <dgm:pt modelId="{E2141CBB-D666-476F-AA45-8C984E975103}" type="parTrans" cxnId="{1C43A255-E85E-450D-8722-C69202A603FC}">
      <dgm:prSet/>
      <dgm:spPr/>
      <dgm:t>
        <a:bodyPr/>
        <a:lstStyle/>
        <a:p>
          <a:endParaRPr lang="zh-CN" altLang="en-US"/>
        </a:p>
      </dgm:t>
    </dgm:pt>
    <dgm:pt modelId="{CD3C073F-FC25-4FFE-B702-9C6BF3D1613C}" type="sibTrans" cxnId="{1C43A255-E85E-450D-8722-C69202A603FC}">
      <dgm:prSet/>
      <dgm:spPr/>
      <dgm:t>
        <a:bodyPr/>
        <a:lstStyle/>
        <a:p>
          <a:endParaRPr lang="zh-CN" altLang="en-US"/>
        </a:p>
      </dgm:t>
    </dgm:pt>
    <dgm:pt modelId="{31455B73-3540-4A97-9584-D0B09FEBE639}" type="pres">
      <dgm:prSet presAssocID="{BB51AE51-0B81-49FA-99DF-5EB7AE57A44C}" presName="hierChild1" presStyleCnt="0">
        <dgm:presLayoutVars>
          <dgm:orgChart val="1"/>
          <dgm:chPref val="1"/>
          <dgm:dir/>
          <dgm:animOne val="branch"/>
          <dgm:animLvl val="lvl"/>
          <dgm:resizeHandles/>
        </dgm:presLayoutVars>
      </dgm:prSet>
      <dgm:spPr/>
      <dgm:t>
        <a:bodyPr/>
        <a:lstStyle/>
        <a:p>
          <a:endParaRPr lang="zh-CN" altLang="en-US"/>
        </a:p>
      </dgm:t>
    </dgm:pt>
    <dgm:pt modelId="{BE663EC5-2C97-45AA-BF46-A0CDF896F71B}" type="pres">
      <dgm:prSet presAssocID="{6395A4C0-73F6-4BD7-BE4E-BEC4D091933B}" presName="hierRoot1" presStyleCnt="0">
        <dgm:presLayoutVars>
          <dgm:hierBranch val="init"/>
        </dgm:presLayoutVars>
      </dgm:prSet>
      <dgm:spPr/>
      <dgm:t>
        <a:bodyPr/>
        <a:lstStyle/>
        <a:p>
          <a:endParaRPr lang="zh-CN" altLang="en-US"/>
        </a:p>
      </dgm:t>
    </dgm:pt>
    <dgm:pt modelId="{24CEC310-154B-4E75-AA3D-3E5D6E5A3348}" type="pres">
      <dgm:prSet presAssocID="{6395A4C0-73F6-4BD7-BE4E-BEC4D091933B}" presName="rootComposite1" presStyleCnt="0"/>
      <dgm:spPr/>
      <dgm:t>
        <a:bodyPr/>
        <a:lstStyle/>
        <a:p>
          <a:endParaRPr lang="zh-CN" altLang="en-US"/>
        </a:p>
      </dgm:t>
    </dgm:pt>
    <dgm:pt modelId="{3B461DA5-C5AD-473B-BE1D-C48025597C37}" type="pres">
      <dgm:prSet presAssocID="{6395A4C0-73F6-4BD7-BE4E-BEC4D091933B}" presName="rootText1" presStyleLbl="node0" presStyleIdx="0" presStyleCnt="1" custScaleX="137995" custScaleY="2000000">
        <dgm:presLayoutVars>
          <dgm:chPref val="3"/>
        </dgm:presLayoutVars>
      </dgm:prSet>
      <dgm:spPr/>
      <dgm:t>
        <a:bodyPr/>
        <a:lstStyle/>
        <a:p>
          <a:endParaRPr lang="zh-CN" altLang="en-US"/>
        </a:p>
      </dgm:t>
    </dgm:pt>
    <dgm:pt modelId="{5C71EA66-D47B-4263-8A24-67B6A9469AD0}" type="pres">
      <dgm:prSet presAssocID="{6395A4C0-73F6-4BD7-BE4E-BEC4D091933B}" presName="rootConnector1" presStyleLbl="node1" presStyleIdx="0" presStyleCnt="0"/>
      <dgm:spPr/>
      <dgm:t>
        <a:bodyPr/>
        <a:lstStyle/>
        <a:p>
          <a:endParaRPr lang="zh-CN" altLang="en-US"/>
        </a:p>
      </dgm:t>
    </dgm:pt>
    <dgm:pt modelId="{AD79B44E-D904-4A9E-975E-EAB9D5AB9795}" type="pres">
      <dgm:prSet presAssocID="{6395A4C0-73F6-4BD7-BE4E-BEC4D091933B}" presName="hierChild2" presStyleCnt="0"/>
      <dgm:spPr/>
      <dgm:t>
        <a:bodyPr/>
        <a:lstStyle/>
        <a:p>
          <a:endParaRPr lang="zh-CN" altLang="en-US"/>
        </a:p>
      </dgm:t>
    </dgm:pt>
    <dgm:pt modelId="{40CA6D37-D7FD-4E37-A0F3-3EEC8EFADE01}" type="pres">
      <dgm:prSet presAssocID="{E2D6AA8C-91C5-4ABF-AE3E-B711799D7DC8}" presName="Name64" presStyleLbl="parChTrans1D2" presStyleIdx="0" presStyleCnt="4"/>
      <dgm:spPr/>
    </dgm:pt>
    <dgm:pt modelId="{9ABE3882-048D-45C3-8FC6-D754F1BAB856}" type="pres">
      <dgm:prSet presAssocID="{49F67EDA-7948-4EBB-91FE-B300E83ADB29}" presName="hierRoot2" presStyleCnt="0">
        <dgm:presLayoutVars>
          <dgm:hierBranch val="init"/>
        </dgm:presLayoutVars>
      </dgm:prSet>
      <dgm:spPr/>
    </dgm:pt>
    <dgm:pt modelId="{EA84747B-D3D3-4C07-8A7F-EBA1AFCE225B}" type="pres">
      <dgm:prSet presAssocID="{49F67EDA-7948-4EBB-91FE-B300E83ADB29}" presName="rootComposite" presStyleCnt="0"/>
      <dgm:spPr/>
    </dgm:pt>
    <dgm:pt modelId="{B40E1D37-866F-4880-8E44-911433CF5869}" type="pres">
      <dgm:prSet presAssocID="{49F67EDA-7948-4EBB-91FE-B300E83ADB29}" presName="rootText" presStyleLbl="node2" presStyleIdx="0" presStyleCnt="4" custScaleX="225412" custScaleY="465481">
        <dgm:presLayoutVars>
          <dgm:chPref val="3"/>
        </dgm:presLayoutVars>
      </dgm:prSet>
      <dgm:spPr/>
      <dgm:t>
        <a:bodyPr/>
        <a:lstStyle/>
        <a:p>
          <a:endParaRPr lang="zh-CN" altLang="en-US"/>
        </a:p>
      </dgm:t>
    </dgm:pt>
    <dgm:pt modelId="{AE6280B3-D1B8-4145-AA1A-B1131A2E9D00}" type="pres">
      <dgm:prSet presAssocID="{49F67EDA-7948-4EBB-91FE-B300E83ADB29}" presName="rootConnector" presStyleLbl="node2" presStyleIdx="0" presStyleCnt="4"/>
      <dgm:spPr/>
      <dgm:t>
        <a:bodyPr/>
        <a:lstStyle/>
        <a:p>
          <a:endParaRPr lang="zh-CN" altLang="en-US"/>
        </a:p>
      </dgm:t>
    </dgm:pt>
    <dgm:pt modelId="{40B99D84-69B4-4C55-A3D9-489B7FB6B06F}" type="pres">
      <dgm:prSet presAssocID="{49F67EDA-7948-4EBB-91FE-B300E83ADB29}" presName="hierChild4" presStyleCnt="0"/>
      <dgm:spPr/>
    </dgm:pt>
    <dgm:pt modelId="{37B5FC2F-C87C-4E83-A861-E46A2930FDCC}" type="pres">
      <dgm:prSet presAssocID="{0E6E2237-064F-4795-B634-49D44084914F}" presName="Name64" presStyleLbl="parChTrans1D3" presStyleIdx="0" presStyleCnt="7"/>
      <dgm:spPr/>
    </dgm:pt>
    <dgm:pt modelId="{AA6AD603-CA79-4F2B-AC3A-3F6267B0D301}" type="pres">
      <dgm:prSet presAssocID="{C9538C99-7987-4E69-AC4C-5A9FCC749404}" presName="hierRoot2" presStyleCnt="0">
        <dgm:presLayoutVars>
          <dgm:hierBranch val="init"/>
        </dgm:presLayoutVars>
      </dgm:prSet>
      <dgm:spPr/>
    </dgm:pt>
    <dgm:pt modelId="{FD0E4B31-B6E4-4C6C-BABF-061AE01386B9}" type="pres">
      <dgm:prSet presAssocID="{C9538C99-7987-4E69-AC4C-5A9FCC749404}" presName="rootComposite" presStyleCnt="0"/>
      <dgm:spPr/>
    </dgm:pt>
    <dgm:pt modelId="{7F00EE98-4CD5-41F7-A535-A0CF948ED95D}" type="pres">
      <dgm:prSet presAssocID="{C9538C99-7987-4E69-AC4C-5A9FCC749404}" presName="rootText" presStyleLbl="node3" presStyleIdx="0" presStyleCnt="7" custScaleX="1352740" custScaleY="201413">
        <dgm:presLayoutVars>
          <dgm:chPref val="3"/>
        </dgm:presLayoutVars>
      </dgm:prSet>
      <dgm:spPr/>
      <dgm:t>
        <a:bodyPr/>
        <a:lstStyle/>
        <a:p>
          <a:endParaRPr lang="zh-CN" altLang="en-US"/>
        </a:p>
      </dgm:t>
    </dgm:pt>
    <dgm:pt modelId="{296B88E7-E9AB-4E44-A764-7D33749CD28A}" type="pres">
      <dgm:prSet presAssocID="{C9538C99-7987-4E69-AC4C-5A9FCC749404}" presName="rootConnector" presStyleLbl="node3" presStyleIdx="0" presStyleCnt="7"/>
      <dgm:spPr/>
      <dgm:t>
        <a:bodyPr/>
        <a:lstStyle/>
        <a:p>
          <a:endParaRPr lang="zh-CN" altLang="en-US"/>
        </a:p>
      </dgm:t>
    </dgm:pt>
    <dgm:pt modelId="{E9AED076-197A-44DE-86A3-8B07D11A7A59}" type="pres">
      <dgm:prSet presAssocID="{C9538C99-7987-4E69-AC4C-5A9FCC749404}" presName="hierChild4" presStyleCnt="0"/>
      <dgm:spPr/>
    </dgm:pt>
    <dgm:pt modelId="{E38CC5D6-E1F0-47A2-BE2A-BFF3E4A73410}" type="pres">
      <dgm:prSet presAssocID="{C9538C99-7987-4E69-AC4C-5A9FCC749404}" presName="hierChild5" presStyleCnt="0"/>
      <dgm:spPr/>
    </dgm:pt>
    <dgm:pt modelId="{16C23E35-C744-4D62-BBB1-EEEAB67C6DA9}" type="pres">
      <dgm:prSet presAssocID="{49F67EDA-7948-4EBB-91FE-B300E83ADB29}" presName="hierChild5" presStyleCnt="0"/>
      <dgm:spPr/>
    </dgm:pt>
    <dgm:pt modelId="{6308B20B-CF42-4C77-9886-4C88DA46B437}" type="pres">
      <dgm:prSet presAssocID="{22F632DD-5A52-48CD-9D91-73583FF9E875}" presName="Name64" presStyleLbl="parChTrans1D2" presStyleIdx="1" presStyleCnt="4"/>
      <dgm:spPr/>
    </dgm:pt>
    <dgm:pt modelId="{06F60233-1FF3-4020-BDCA-8F2A51F3AA5A}" type="pres">
      <dgm:prSet presAssocID="{FEE83AA7-3F10-4373-AFC1-C071C444F12B}" presName="hierRoot2" presStyleCnt="0">
        <dgm:presLayoutVars>
          <dgm:hierBranch val="init"/>
        </dgm:presLayoutVars>
      </dgm:prSet>
      <dgm:spPr/>
    </dgm:pt>
    <dgm:pt modelId="{275D0218-ED08-4D3D-92D8-D0CE3C9D28F0}" type="pres">
      <dgm:prSet presAssocID="{FEE83AA7-3F10-4373-AFC1-C071C444F12B}" presName="rootComposite" presStyleCnt="0"/>
      <dgm:spPr/>
    </dgm:pt>
    <dgm:pt modelId="{65BDA516-5FBC-456B-A3E6-D7D8A0C665D5}" type="pres">
      <dgm:prSet presAssocID="{FEE83AA7-3F10-4373-AFC1-C071C444F12B}" presName="rootText" presStyleLbl="node2" presStyleIdx="1" presStyleCnt="4" custScaleX="225412" custScaleY="465481">
        <dgm:presLayoutVars>
          <dgm:chPref val="3"/>
        </dgm:presLayoutVars>
      </dgm:prSet>
      <dgm:spPr/>
      <dgm:t>
        <a:bodyPr/>
        <a:lstStyle/>
        <a:p>
          <a:endParaRPr lang="zh-CN" altLang="en-US"/>
        </a:p>
      </dgm:t>
    </dgm:pt>
    <dgm:pt modelId="{A6018D42-85DD-47BD-9709-BCA679618F26}" type="pres">
      <dgm:prSet presAssocID="{FEE83AA7-3F10-4373-AFC1-C071C444F12B}" presName="rootConnector" presStyleLbl="node2" presStyleIdx="1" presStyleCnt="4"/>
      <dgm:spPr/>
      <dgm:t>
        <a:bodyPr/>
        <a:lstStyle/>
        <a:p>
          <a:endParaRPr lang="zh-CN" altLang="en-US"/>
        </a:p>
      </dgm:t>
    </dgm:pt>
    <dgm:pt modelId="{A719022A-E3AD-49E5-9113-F8F648513023}" type="pres">
      <dgm:prSet presAssocID="{FEE83AA7-3F10-4373-AFC1-C071C444F12B}" presName="hierChild4" presStyleCnt="0"/>
      <dgm:spPr/>
    </dgm:pt>
    <dgm:pt modelId="{F70D9F3B-814D-4EA6-8BB3-F638DBBD999D}" type="pres">
      <dgm:prSet presAssocID="{B547C633-DE81-45A8-93DF-7D8B32824A95}" presName="Name64" presStyleLbl="parChTrans1D3" presStyleIdx="1" presStyleCnt="7"/>
      <dgm:spPr/>
    </dgm:pt>
    <dgm:pt modelId="{098C1946-6691-4AA5-9DD1-3F225669362D}" type="pres">
      <dgm:prSet presAssocID="{6200A974-65B8-43E7-8EAC-619C63CF7321}" presName="hierRoot2" presStyleCnt="0">
        <dgm:presLayoutVars>
          <dgm:hierBranch val="init"/>
        </dgm:presLayoutVars>
      </dgm:prSet>
      <dgm:spPr/>
    </dgm:pt>
    <dgm:pt modelId="{F8B9C6B9-D2C0-48D0-AA77-0547E50E8170}" type="pres">
      <dgm:prSet presAssocID="{6200A974-65B8-43E7-8EAC-619C63CF7321}" presName="rootComposite" presStyleCnt="0"/>
      <dgm:spPr/>
    </dgm:pt>
    <dgm:pt modelId="{9DC24926-8AFF-4AAC-9F6E-CFBC5B2DC209}" type="pres">
      <dgm:prSet presAssocID="{6200A974-65B8-43E7-8EAC-619C63CF7321}" presName="rootText" presStyleLbl="node3" presStyleIdx="1" presStyleCnt="7" custScaleX="1352740" custScaleY="201413">
        <dgm:presLayoutVars>
          <dgm:chPref val="3"/>
        </dgm:presLayoutVars>
      </dgm:prSet>
      <dgm:spPr/>
      <dgm:t>
        <a:bodyPr/>
        <a:lstStyle/>
        <a:p>
          <a:endParaRPr lang="zh-CN" altLang="en-US"/>
        </a:p>
      </dgm:t>
    </dgm:pt>
    <dgm:pt modelId="{22D1E754-B807-44A7-97F0-5AC89CA412DB}" type="pres">
      <dgm:prSet presAssocID="{6200A974-65B8-43E7-8EAC-619C63CF7321}" presName="rootConnector" presStyleLbl="node3" presStyleIdx="1" presStyleCnt="7"/>
      <dgm:spPr/>
      <dgm:t>
        <a:bodyPr/>
        <a:lstStyle/>
        <a:p>
          <a:endParaRPr lang="zh-CN" altLang="en-US"/>
        </a:p>
      </dgm:t>
    </dgm:pt>
    <dgm:pt modelId="{B2A84E98-F9EC-4FF7-8928-A9641011D60D}" type="pres">
      <dgm:prSet presAssocID="{6200A974-65B8-43E7-8EAC-619C63CF7321}" presName="hierChild4" presStyleCnt="0"/>
      <dgm:spPr/>
    </dgm:pt>
    <dgm:pt modelId="{BD8D5716-AA8D-49D8-8BF6-9FC731B667F3}" type="pres">
      <dgm:prSet presAssocID="{6200A974-65B8-43E7-8EAC-619C63CF7321}" presName="hierChild5" presStyleCnt="0"/>
      <dgm:spPr/>
    </dgm:pt>
    <dgm:pt modelId="{A237F46C-E5B2-43B8-9A2D-78471304F246}" type="pres">
      <dgm:prSet presAssocID="{5ABD0689-C61C-4627-B77B-386CAEFA5C2A}" presName="Name64" presStyleLbl="parChTrans1D3" presStyleIdx="2" presStyleCnt="7"/>
      <dgm:spPr/>
    </dgm:pt>
    <dgm:pt modelId="{7B8ECB89-C360-4BB4-94CD-7C8777A85724}" type="pres">
      <dgm:prSet presAssocID="{7A278F44-30CF-4185-BCB5-C6AD6F7EF205}" presName="hierRoot2" presStyleCnt="0">
        <dgm:presLayoutVars>
          <dgm:hierBranch val="init"/>
        </dgm:presLayoutVars>
      </dgm:prSet>
      <dgm:spPr/>
    </dgm:pt>
    <dgm:pt modelId="{C640C11B-3B01-4EB8-A5E5-7B78D2770F50}" type="pres">
      <dgm:prSet presAssocID="{7A278F44-30CF-4185-BCB5-C6AD6F7EF205}" presName="rootComposite" presStyleCnt="0"/>
      <dgm:spPr/>
    </dgm:pt>
    <dgm:pt modelId="{20523F6B-4F9B-49E4-9CEB-0B16458EB641}" type="pres">
      <dgm:prSet presAssocID="{7A278F44-30CF-4185-BCB5-C6AD6F7EF205}" presName="rootText" presStyleLbl="node3" presStyleIdx="2" presStyleCnt="7" custScaleX="1352740" custScaleY="389988">
        <dgm:presLayoutVars>
          <dgm:chPref val="3"/>
        </dgm:presLayoutVars>
      </dgm:prSet>
      <dgm:spPr/>
      <dgm:t>
        <a:bodyPr/>
        <a:lstStyle/>
        <a:p>
          <a:endParaRPr lang="zh-CN" altLang="en-US"/>
        </a:p>
      </dgm:t>
    </dgm:pt>
    <dgm:pt modelId="{93E76794-F86D-4B50-9667-DA2B7E8DD645}" type="pres">
      <dgm:prSet presAssocID="{7A278F44-30CF-4185-BCB5-C6AD6F7EF205}" presName="rootConnector" presStyleLbl="node3" presStyleIdx="2" presStyleCnt="7"/>
      <dgm:spPr/>
      <dgm:t>
        <a:bodyPr/>
        <a:lstStyle/>
        <a:p>
          <a:endParaRPr lang="zh-CN" altLang="en-US"/>
        </a:p>
      </dgm:t>
    </dgm:pt>
    <dgm:pt modelId="{9A6C2D41-9298-42B3-9F6C-B0C7CFEB542E}" type="pres">
      <dgm:prSet presAssocID="{7A278F44-30CF-4185-BCB5-C6AD6F7EF205}" presName="hierChild4" presStyleCnt="0"/>
      <dgm:spPr/>
    </dgm:pt>
    <dgm:pt modelId="{3FED55D3-E82C-43DE-9F4B-09721469F182}" type="pres">
      <dgm:prSet presAssocID="{7A278F44-30CF-4185-BCB5-C6AD6F7EF205}" presName="hierChild5" presStyleCnt="0"/>
      <dgm:spPr/>
    </dgm:pt>
    <dgm:pt modelId="{1F5FF5B3-E234-4E5A-8C3A-A6179339AF86}" type="pres">
      <dgm:prSet presAssocID="{1A5D939E-24AE-4FD0-86D6-369DA0C1D987}" presName="Name64" presStyleLbl="parChTrans1D3" presStyleIdx="3" presStyleCnt="7"/>
      <dgm:spPr/>
    </dgm:pt>
    <dgm:pt modelId="{1350958D-0E00-4A72-ABC0-6A6C0797A517}" type="pres">
      <dgm:prSet presAssocID="{06003603-5A64-4E22-ACDE-3D70F270EFF0}" presName="hierRoot2" presStyleCnt="0">
        <dgm:presLayoutVars>
          <dgm:hierBranch val="init"/>
        </dgm:presLayoutVars>
      </dgm:prSet>
      <dgm:spPr/>
    </dgm:pt>
    <dgm:pt modelId="{A6543D5E-A4C0-416C-B020-17511AF12C16}" type="pres">
      <dgm:prSet presAssocID="{06003603-5A64-4E22-ACDE-3D70F270EFF0}" presName="rootComposite" presStyleCnt="0"/>
      <dgm:spPr/>
    </dgm:pt>
    <dgm:pt modelId="{B18F8882-BE87-40C7-A8FB-1696B78C6748}" type="pres">
      <dgm:prSet presAssocID="{06003603-5A64-4E22-ACDE-3D70F270EFF0}" presName="rootText" presStyleLbl="node3" presStyleIdx="3" presStyleCnt="7" custScaleX="1352740" custScaleY="201413">
        <dgm:presLayoutVars>
          <dgm:chPref val="3"/>
        </dgm:presLayoutVars>
      </dgm:prSet>
      <dgm:spPr/>
      <dgm:t>
        <a:bodyPr/>
        <a:lstStyle/>
        <a:p>
          <a:endParaRPr lang="zh-CN" altLang="en-US"/>
        </a:p>
      </dgm:t>
    </dgm:pt>
    <dgm:pt modelId="{EAF1121E-3D01-420C-8428-25150BCA1A99}" type="pres">
      <dgm:prSet presAssocID="{06003603-5A64-4E22-ACDE-3D70F270EFF0}" presName="rootConnector" presStyleLbl="node3" presStyleIdx="3" presStyleCnt="7"/>
      <dgm:spPr/>
      <dgm:t>
        <a:bodyPr/>
        <a:lstStyle/>
        <a:p>
          <a:endParaRPr lang="zh-CN" altLang="en-US"/>
        </a:p>
      </dgm:t>
    </dgm:pt>
    <dgm:pt modelId="{F2E0B105-AE02-44D7-A03D-E27CE65A0704}" type="pres">
      <dgm:prSet presAssocID="{06003603-5A64-4E22-ACDE-3D70F270EFF0}" presName="hierChild4" presStyleCnt="0"/>
      <dgm:spPr/>
    </dgm:pt>
    <dgm:pt modelId="{7E6524EC-3C1B-4EB2-861D-1ACB871868FC}" type="pres">
      <dgm:prSet presAssocID="{06003603-5A64-4E22-ACDE-3D70F270EFF0}" presName="hierChild5" presStyleCnt="0"/>
      <dgm:spPr/>
    </dgm:pt>
    <dgm:pt modelId="{D55A2787-DC61-4C5B-8F79-90A737EEBE39}" type="pres">
      <dgm:prSet presAssocID="{9DD60786-E270-45D8-8257-5489CF237FE2}" presName="Name64" presStyleLbl="parChTrans1D3" presStyleIdx="4" presStyleCnt="7"/>
      <dgm:spPr/>
    </dgm:pt>
    <dgm:pt modelId="{9F48DDEF-C26D-4F69-94BF-5B58B1DFCAF0}" type="pres">
      <dgm:prSet presAssocID="{6659A1CD-2E80-45AE-A0C7-0258DC92690B}" presName="hierRoot2" presStyleCnt="0">
        <dgm:presLayoutVars>
          <dgm:hierBranch val="init"/>
        </dgm:presLayoutVars>
      </dgm:prSet>
      <dgm:spPr/>
    </dgm:pt>
    <dgm:pt modelId="{63B9F849-5F3B-4D8D-9A2F-67CC989BE560}" type="pres">
      <dgm:prSet presAssocID="{6659A1CD-2E80-45AE-A0C7-0258DC92690B}" presName="rootComposite" presStyleCnt="0"/>
      <dgm:spPr/>
    </dgm:pt>
    <dgm:pt modelId="{27C597CF-6265-48E3-ACE3-69C989DD2974}" type="pres">
      <dgm:prSet presAssocID="{6659A1CD-2E80-45AE-A0C7-0258DC92690B}" presName="rootText" presStyleLbl="node3" presStyleIdx="4" presStyleCnt="7" custScaleX="1352740" custScaleY="390858">
        <dgm:presLayoutVars>
          <dgm:chPref val="3"/>
        </dgm:presLayoutVars>
      </dgm:prSet>
      <dgm:spPr/>
      <dgm:t>
        <a:bodyPr/>
        <a:lstStyle/>
        <a:p>
          <a:endParaRPr lang="zh-CN" altLang="en-US"/>
        </a:p>
      </dgm:t>
    </dgm:pt>
    <dgm:pt modelId="{8C519D22-4E16-4681-9B79-E76AC3769615}" type="pres">
      <dgm:prSet presAssocID="{6659A1CD-2E80-45AE-A0C7-0258DC92690B}" presName="rootConnector" presStyleLbl="node3" presStyleIdx="4" presStyleCnt="7"/>
      <dgm:spPr/>
      <dgm:t>
        <a:bodyPr/>
        <a:lstStyle/>
        <a:p>
          <a:endParaRPr lang="zh-CN" altLang="en-US"/>
        </a:p>
      </dgm:t>
    </dgm:pt>
    <dgm:pt modelId="{ACE0CD84-BE89-4969-A212-AD67B27D39FC}" type="pres">
      <dgm:prSet presAssocID="{6659A1CD-2E80-45AE-A0C7-0258DC92690B}" presName="hierChild4" presStyleCnt="0"/>
      <dgm:spPr/>
    </dgm:pt>
    <dgm:pt modelId="{ED2D4A9C-D6F6-400C-BCC8-3AA6C43D1D20}" type="pres">
      <dgm:prSet presAssocID="{6659A1CD-2E80-45AE-A0C7-0258DC92690B}" presName="hierChild5" presStyleCnt="0"/>
      <dgm:spPr/>
    </dgm:pt>
    <dgm:pt modelId="{C5D088E7-38CF-4FF7-9E4B-833081669A9E}" type="pres">
      <dgm:prSet presAssocID="{FEE83AA7-3F10-4373-AFC1-C071C444F12B}" presName="hierChild5" presStyleCnt="0"/>
      <dgm:spPr/>
    </dgm:pt>
    <dgm:pt modelId="{12A7BA89-01A2-421F-90B2-5FD20054BB38}" type="pres">
      <dgm:prSet presAssocID="{0C770B02-181B-4B7D-90CF-8B9BA834160B}" presName="Name64" presStyleLbl="parChTrans1D2" presStyleIdx="2" presStyleCnt="4"/>
      <dgm:spPr/>
    </dgm:pt>
    <dgm:pt modelId="{663E272F-0457-4A9C-B452-3209F487CC0C}" type="pres">
      <dgm:prSet presAssocID="{70AEDFE1-3DAE-4882-BDA3-9DB66A1E5552}" presName="hierRoot2" presStyleCnt="0">
        <dgm:presLayoutVars>
          <dgm:hierBranch val="init"/>
        </dgm:presLayoutVars>
      </dgm:prSet>
      <dgm:spPr/>
    </dgm:pt>
    <dgm:pt modelId="{692146A1-E716-4974-ABEF-6D7F7589E47D}" type="pres">
      <dgm:prSet presAssocID="{70AEDFE1-3DAE-4882-BDA3-9DB66A1E5552}" presName="rootComposite" presStyleCnt="0"/>
      <dgm:spPr/>
    </dgm:pt>
    <dgm:pt modelId="{A0C6DFAF-F6AD-4B26-BF5F-5A4E2FA8FDF1}" type="pres">
      <dgm:prSet presAssocID="{70AEDFE1-3DAE-4882-BDA3-9DB66A1E5552}" presName="rootText" presStyleLbl="node2" presStyleIdx="2" presStyleCnt="4" custScaleX="225412" custScaleY="465481">
        <dgm:presLayoutVars>
          <dgm:chPref val="3"/>
        </dgm:presLayoutVars>
      </dgm:prSet>
      <dgm:spPr/>
      <dgm:t>
        <a:bodyPr/>
        <a:lstStyle/>
        <a:p>
          <a:endParaRPr lang="zh-CN" altLang="en-US"/>
        </a:p>
      </dgm:t>
    </dgm:pt>
    <dgm:pt modelId="{F34B3156-F0BB-40DA-9D7D-2D6920C9401B}" type="pres">
      <dgm:prSet presAssocID="{70AEDFE1-3DAE-4882-BDA3-9DB66A1E5552}" presName="rootConnector" presStyleLbl="node2" presStyleIdx="2" presStyleCnt="4"/>
      <dgm:spPr/>
      <dgm:t>
        <a:bodyPr/>
        <a:lstStyle/>
        <a:p>
          <a:endParaRPr lang="zh-CN" altLang="en-US"/>
        </a:p>
      </dgm:t>
    </dgm:pt>
    <dgm:pt modelId="{7446CF1B-D039-40E7-A1EF-5E881477A415}" type="pres">
      <dgm:prSet presAssocID="{70AEDFE1-3DAE-4882-BDA3-9DB66A1E5552}" presName="hierChild4" presStyleCnt="0"/>
      <dgm:spPr/>
    </dgm:pt>
    <dgm:pt modelId="{5C655693-9235-4715-B9FC-A34FE2E0D81B}" type="pres">
      <dgm:prSet presAssocID="{4F9E94BF-5354-4AD3-A277-7F8887436E91}" presName="Name64" presStyleLbl="parChTrans1D3" presStyleIdx="5" presStyleCnt="7"/>
      <dgm:spPr/>
    </dgm:pt>
    <dgm:pt modelId="{E0E8B2D9-58BF-4DFC-86E4-C8DE22370A8E}" type="pres">
      <dgm:prSet presAssocID="{31F92CBC-5DFE-4D99-9DC6-7918EF8837BC}" presName="hierRoot2" presStyleCnt="0">
        <dgm:presLayoutVars>
          <dgm:hierBranch val="init"/>
        </dgm:presLayoutVars>
      </dgm:prSet>
      <dgm:spPr/>
    </dgm:pt>
    <dgm:pt modelId="{44BED9CA-1AA1-45A0-B00F-EEC32926F475}" type="pres">
      <dgm:prSet presAssocID="{31F92CBC-5DFE-4D99-9DC6-7918EF8837BC}" presName="rootComposite" presStyleCnt="0"/>
      <dgm:spPr/>
    </dgm:pt>
    <dgm:pt modelId="{555E0760-1DAD-4D52-86B4-58C08799A71A}" type="pres">
      <dgm:prSet presAssocID="{31F92CBC-5DFE-4D99-9DC6-7918EF8837BC}" presName="rootText" presStyleLbl="node3" presStyleIdx="5" presStyleCnt="7" custScaleX="1352740" custScaleY="663914">
        <dgm:presLayoutVars>
          <dgm:chPref val="3"/>
        </dgm:presLayoutVars>
      </dgm:prSet>
      <dgm:spPr/>
      <dgm:t>
        <a:bodyPr/>
        <a:lstStyle/>
        <a:p>
          <a:endParaRPr lang="zh-CN" altLang="en-US"/>
        </a:p>
      </dgm:t>
    </dgm:pt>
    <dgm:pt modelId="{69AAE92F-46AC-4058-BDDC-C7C39588AB01}" type="pres">
      <dgm:prSet presAssocID="{31F92CBC-5DFE-4D99-9DC6-7918EF8837BC}" presName="rootConnector" presStyleLbl="node3" presStyleIdx="5" presStyleCnt="7"/>
      <dgm:spPr/>
      <dgm:t>
        <a:bodyPr/>
        <a:lstStyle/>
        <a:p>
          <a:endParaRPr lang="zh-CN" altLang="en-US"/>
        </a:p>
      </dgm:t>
    </dgm:pt>
    <dgm:pt modelId="{8CBE60B8-F598-4C9E-B692-AA5E0021FEF1}" type="pres">
      <dgm:prSet presAssocID="{31F92CBC-5DFE-4D99-9DC6-7918EF8837BC}" presName="hierChild4" presStyleCnt="0"/>
      <dgm:spPr/>
    </dgm:pt>
    <dgm:pt modelId="{B21A6383-DE0F-4581-9E8F-E1D624D032CE}" type="pres">
      <dgm:prSet presAssocID="{31F92CBC-5DFE-4D99-9DC6-7918EF8837BC}" presName="hierChild5" presStyleCnt="0"/>
      <dgm:spPr/>
    </dgm:pt>
    <dgm:pt modelId="{A18BAA00-284E-4AB1-B31E-4DC1645BCE58}" type="pres">
      <dgm:prSet presAssocID="{70AEDFE1-3DAE-4882-BDA3-9DB66A1E5552}" presName="hierChild5" presStyleCnt="0"/>
      <dgm:spPr/>
    </dgm:pt>
    <dgm:pt modelId="{2DC9B5BD-D904-4E86-A1E2-AFE364C766E2}" type="pres">
      <dgm:prSet presAssocID="{7C44FD62-71BF-4327-8ECF-75282C6FC0D0}" presName="Name64" presStyleLbl="parChTrans1D2" presStyleIdx="3" presStyleCnt="4"/>
      <dgm:spPr/>
    </dgm:pt>
    <dgm:pt modelId="{71170E81-49C7-49BA-823B-AA438953DFDB}" type="pres">
      <dgm:prSet presAssocID="{CE5EA986-CCF9-4F82-9290-31726C68AEC2}" presName="hierRoot2" presStyleCnt="0">
        <dgm:presLayoutVars>
          <dgm:hierBranch val="init"/>
        </dgm:presLayoutVars>
      </dgm:prSet>
      <dgm:spPr/>
    </dgm:pt>
    <dgm:pt modelId="{C4487E90-32CC-4C8F-886B-6F04474605D9}" type="pres">
      <dgm:prSet presAssocID="{CE5EA986-CCF9-4F82-9290-31726C68AEC2}" presName="rootComposite" presStyleCnt="0"/>
      <dgm:spPr/>
    </dgm:pt>
    <dgm:pt modelId="{3570B031-7302-409E-A50F-792FF945E798}" type="pres">
      <dgm:prSet presAssocID="{CE5EA986-CCF9-4F82-9290-31726C68AEC2}" presName="rootText" presStyleLbl="node2" presStyleIdx="3" presStyleCnt="4" custScaleX="225412" custScaleY="465481">
        <dgm:presLayoutVars>
          <dgm:chPref val="3"/>
        </dgm:presLayoutVars>
      </dgm:prSet>
      <dgm:spPr/>
      <dgm:t>
        <a:bodyPr/>
        <a:lstStyle/>
        <a:p>
          <a:endParaRPr lang="zh-CN" altLang="en-US"/>
        </a:p>
      </dgm:t>
    </dgm:pt>
    <dgm:pt modelId="{795E15AC-A1CB-4ED6-9F1F-52B6A2B86A09}" type="pres">
      <dgm:prSet presAssocID="{CE5EA986-CCF9-4F82-9290-31726C68AEC2}" presName="rootConnector" presStyleLbl="node2" presStyleIdx="3" presStyleCnt="4"/>
      <dgm:spPr/>
      <dgm:t>
        <a:bodyPr/>
        <a:lstStyle/>
        <a:p>
          <a:endParaRPr lang="zh-CN" altLang="en-US"/>
        </a:p>
      </dgm:t>
    </dgm:pt>
    <dgm:pt modelId="{E2FB7BCC-14B4-4067-9D6D-2DD2473F5846}" type="pres">
      <dgm:prSet presAssocID="{CE5EA986-CCF9-4F82-9290-31726C68AEC2}" presName="hierChild4" presStyleCnt="0"/>
      <dgm:spPr/>
    </dgm:pt>
    <dgm:pt modelId="{C1D5FE00-3C1D-4A8F-9EB3-93649E6646F0}" type="pres">
      <dgm:prSet presAssocID="{E2141CBB-D666-476F-AA45-8C984E975103}" presName="Name64" presStyleLbl="parChTrans1D3" presStyleIdx="6" presStyleCnt="7"/>
      <dgm:spPr/>
    </dgm:pt>
    <dgm:pt modelId="{58568EAB-1E63-4437-A4A0-696D8B00350D}" type="pres">
      <dgm:prSet presAssocID="{6526D127-CECC-42E5-BFAF-2C1D074E253E}" presName="hierRoot2" presStyleCnt="0">
        <dgm:presLayoutVars>
          <dgm:hierBranch val="init"/>
        </dgm:presLayoutVars>
      </dgm:prSet>
      <dgm:spPr/>
    </dgm:pt>
    <dgm:pt modelId="{A4C147B4-09E6-4190-A8F8-044D3B19F3AB}" type="pres">
      <dgm:prSet presAssocID="{6526D127-CECC-42E5-BFAF-2C1D074E253E}" presName="rootComposite" presStyleCnt="0"/>
      <dgm:spPr/>
    </dgm:pt>
    <dgm:pt modelId="{E2EF8F98-15F0-4C7C-B46D-58272EF1406F}" type="pres">
      <dgm:prSet presAssocID="{6526D127-CECC-42E5-BFAF-2C1D074E253E}" presName="rootText" presStyleLbl="node3" presStyleIdx="6" presStyleCnt="7" custScaleX="1352740" custScaleY="663914">
        <dgm:presLayoutVars>
          <dgm:chPref val="3"/>
        </dgm:presLayoutVars>
      </dgm:prSet>
      <dgm:spPr/>
      <dgm:t>
        <a:bodyPr/>
        <a:lstStyle/>
        <a:p>
          <a:endParaRPr lang="zh-CN" altLang="en-US"/>
        </a:p>
      </dgm:t>
    </dgm:pt>
    <dgm:pt modelId="{969B3231-2BD8-43C0-8438-1F2914CE0D25}" type="pres">
      <dgm:prSet presAssocID="{6526D127-CECC-42E5-BFAF-2C1D074E253E}" presName="rootConnector" presStyleLbl="node3" presStyleIdx="6" presStyleCnt="7"/>
      <dgm:spPr/>
      <dgm:t>
        <a:bodyPr/>
        <a:lstStyle/>
        <a:p>
          <a:endParaRPr lang="zh-CN" altLang="en-US"/>
        </a:p>
      </dgm:t>
    </dgm:pt>
    <dgm:pt modelId="{6E090925-B50A-4381-A631-9FF92F7F7F26}" type="pres">
      <dgm:prSet presAssocID="{6526D127-CECC-42E5-BFAF-2C1D074E253E}" presName="hierChild4" presStyleCnt="0"/>
      <dgm:spPr/>
    </dgm:pt>
    <dgm:pt modelId="{8BC3FA1F-7BBC-4188-AA9D-AF9149B440A0}" type="pres">
      <dgm:prSet presAssocID="{6526D127-CECC-42E5-BFAF-2C1D074E253E}" presName="hierChild5" presStyleCnt="0"/>
      <dgm:spPr/>
    </dgm:pt>
    <dgm:pt modelId="{14088608-4F80-4CAB-97E7-ED903FDFAE94}" type="pres">
      <dgm:prSet presAssocID="{CE5EA986-CCF9-4F82-9290-31726C68AEC2}" presName="hierChild5" presStyleCnt="0"/>
      <dgm:spPr/>
    </dgm:pt>
    <dgm:pt modelId="{F5763B42-6198-4E71-88B6-007C52B909B5}" type="pres">
      <dgm:prSet presAssocID="{6395A4C0-73F6-4BD7-BE4E-BEC4D091933B}" presName="hierChild3" presStyleCnt="0"/>
      <dgm:spPr/>
      <dgm:t>
        <a:bodyPr/>
        <a:lstStyle/>
        <a:p>
          <a:endParaRPr lang="zh-CN" altLang="en-US"/>
        </a:p>
      </dgm:t>
    </dgm:pt>
  </dgm:ptLst>
  <dgm:cxnLst>
    <dgm:cxn modelId="{47C885AD-555F-472E-ADF4-4C62EA05B2D6}" type="presOf" srcId="{E2D6AA8C-91C5-4ABF-AE3E-B711799D7DC8}" destId="{40CA6D37-D7FD-4E37-A0F3-3EEC8EFADE01}" srcOrd="0" destOrd="0" presId="urn:microsoft.com/office/officeart/2009/3/layout/HorizontalOrganizationChart"/>
    <dgm:cxn modelId="{1C43A255-E85E-450D-8722-C69202A603FC}" srcId="{CE5EA986-CCF9-4F82-9290-31726C68AEC2}" destId="{6526D127-CECC-42E5-BFAF-2C1D074E253E}" srcOrd="0" destOrd="0" parTransId="{E2141CBB-D666-476F-AA45-8C984E975103}" sibTransId="{CD3C073F-FC25-4FFE-B702-9C6BF3D1613C}"/>
    <dgm:cxn modelId="{8C9CA25E-1B70-4ABB-9D23-C6B552CAD0CE}" type="presOf" srcId="{7A278F44-30CF-4185-BCB5-C6AD6F7EF205}" destId="{93E76794-F86D-4B50-9667-DA2B7E8DD645}" srcOrd="1" destOrd="0" presId="urn:microsoft.com/office/officeart/2009/3/layout/HorizontalOrganizationChart"/>
    <dgm:cxn modelId="{348F2C26-2946-45DF-80BA-B182E46FE880}" type="presOf" srcId="{7A278F44-30CF-4185-BCB5-C6AD6F7EF205}" destId="{20523F6B-4F9B-49E4-9CEB-0B16458EB641}" srcOrd="0" destOrd="0" presId="urn:microsoft.com/office/officeart/2009/3/layout/HorizontalOrganizationChart"/>
    <dgm:cxn modelId="{C67C8978-F32A-4F81-B29F-72D95543B80B}" type="presOf" srcId="{31F92CBC-5DFE-4D99-9DC6-7918EF8837BC}" destId="{69AAE92F-46AC-4058-BDDC-C7C39588AB01}" srcOrd="1" destOrd="0" presId="urn:microsoft.com/office/officeart/2009/3/layout/HorizontalOrganizationChart"/>
    <dgm:cxn modelId="{5B2018DB-8A9A-4A1F-BE5C-5107FECCE521}" type="presOf" srcId="{06003603-5A64-4E22-ACDE-3D70F270EFF0}" destId="{EAF1121E-3D01-420C-8428-25150BCA1A99}" srcOrd="1" destOrd="0" presId="urn:microsoft.com/office/officeart/2009/3/layout/HorizontalOrganizationChart"/>
    <dgm:cxn modelId="{6FD41E0C-8B8C-4183-AAAF-6191F8D4FB98}" type="presOf" srcId="{4F9E94BF-5354-4AD3-A277-7F8887436E91}" destId="{5C655693-9235-4715-B9FC-A34FE2E0D81B}" srcOrd="0" destOrd="0" presId="urn:microsoft.com/office/officeart/2009/3/layout/HorizontalOrganizationChart"/>
    <dgm:cxn modelId="{69CBE354-A32A-4096-81B4-59EB07B073EF}" type="presOf" srcId="{6395A4C0-73F6-4BD7-BE4E-BEC4D091933B}" destId="{5C71EA66-D47B-4263-8A24-67B6A9469AD0}" srcOrd="1" destOrd="0" presId="urn:microsoft.com/office/officeart/2009/3/layout/HorizontalOrganizationChart"/>
    <dgm:cxn modelId="{CF06CE8C-AFD0-4B18-B56C-BDD6D969BB59}" type="presOf" srcId="{31F92CBC-5DFE-4D99-9DC6-7918EF8837BC}" destId="{555E0760-1DAD-4D52-86B4-58C08799A71A}" srcOrd="0" destOrd="0" presId="urn:microsoft.com/office/officeart/2009/3/layout/HorizontalOrganizationChart"/>
    <dgm:cxn modelId="{74D4EAC3-2D5D-45F9-BA44-740C9FD65938}" type="presOf" srcId="{9DD60786-E270-45D8-8257-5489CF237FE2}" destId="{D55A2787-DC61-4C5B-8F79-90A737EEBE39}" srcOrd="0" destOrd="0" presId="urn:microsoft.com/office/officeart/2009/3/layout/HorizontalOrganizationChart"/>
    <dgm:cxn modelId="{C47B8E1F-E893-4AE0-A33C-CF3C891D87DA}" type="presOf" srcId="{49F67EDA-7948-4EBB-91FE-B300E83ADB29}" destId="{B40E1D37-866F-4880-8E44-911433CF5869}" srcOrd="0" destOrd="0" presId="urn:microsoft.com/office/officeart/2009/3/layout/HorizontalOrganizationChart"/>
    <dgm:cxn modelId="{C7F191D2-966E-4E4D-BC28-3247D016319B}" type="presOf" srcId="{6200A974-65B8-43E7-8EAC-619C63CF7321}" destId="{9DC24926-8AFF-4AAC-9F6E-CFBC5B2DC209}" srcOrd="0" destOrd="0" presId="urn:microsoft.com/office/officeart/2009/3/layout/HorizontalOrganizationChart"/>
    <dgm:cxn modelId="{A5DA1CCB-5861-488E-BACE-6E3B58D0A4F1}" type="presOf" srcId="{22F632DD-5A52-48CD-9D91-73583FF9E875}" destId="{6308B20B-CF42-4C77-9886-4C88DA46B437}" srcOrd="0" destOrd="0" presId="urn:microsoft.com/office/officeart/2009/3/layout/HorizontalOrganizationChart"/>
    <dgm:cxn modelId="{FD01F205-513A-46FF-AFD1-8D09EBDD3AB9}" type="presOf" srcId="{6200A974-65B8-43E7-8EAC-619C63CF7321}" destId="{22D1E754-B807-44A7-97F0-5AC89CA412DB}" srcOrd="1" destOrd="0" presId="urn:microsoft.com/office/officeart/2009/3/layout/HorizontalOrganizationChart"/>
    <dgm:cxn modelId="{B2E0E66E-0A2E-479C-9895-868EEBEB256B}" type="presOf" srcId="{6526D127-CECC-42E5-BFAF-2C1D074E253E}" destId="{E2EF8F98-15F0-4C7C-B46D-58272EF1406F}" srcOrd="0" destOrd="0" presId="urn:microsoft.com/office/officeart/2009/3/layout/HorizontalOrganizationChart"/>
    <dgm:cxn modelId="{145C2833-7D50-40C5-A72D-7651556E7304}" srcId="{6395A4C0-73F6-4BD7-BE4E-BEC4D091933B}" destId="{FEE83AA7-3F10-4373-AFC1-C071C444F12B}" srcOrd="1" destOrd="0" parTransId="{22F632DD-5A52-48CD-9D91-73583FF9E875}" sibTransId="{AAC8BA18-3102-435C-A7A1-C163AFE043D6}"/>
    <dgm:cxn modelId="{8B3C9C5B-E90E-4679-B25F-859F3EDE7494}" srcId="{FEE83AA7-3F10-4373-AFC1-C071C444F12B}" destId="{7A278F44-30CF-4185-BCB5-C6AD6F7EF205}" srcOrd="1" destOrd="0" parTransId="{5ABD0689-C61C-4627-B77B-386CAEFA5C2A}" sibTransId="{BEAB464F-FB42-4357-A603-3C06499F0DEF}"/>
    <dgm:cxn modelId="{426FC62C-3A48-4E42-8D71-CD4B34AFCF69}" srcId="{FEE83AA7-3F10-4373-AFC1-C071C444F12B}" destId="{06003603-5A64-4E22-ACDE-3D70F270EFF0}" srcOrd="2" destOrd="0" parTransId="{1A5D939E-24AE-4FD0-86D6-369DA0C1D987}" sibTransId="{659D0CC3-2828-42F9-9857-01BE9BFED42B}"/>
    <dgm:cxn modelId="{3ED7E173-9C05-4CEC-AAF4-ADF85FFB460E}" type="presOf" srcId="{FEE83AA7-3F10-4373-AFC1-C071C444F12B}" destId="{65BDA516-5FBC-456B-A3E6-D7D8A0C665D5}" srcOrd="0" destOrd="0" presId="urn:microsoft.com/office/officeart/2009/3/layout/HorizontalOrganizationChart"/>
    <dgm:cxn modelId="{39B940A7-3CD8-4695-BDC1-EC3F57710D22}" type="presOf" srcId="{1A5D939E-24AE-4FD0-86D6-369DA0C1D987}" destId="{1F5FF5B3-E234-4E5A-8C3A-A6179339AF86}" srcOrd="0" destOrd="0" presId="urn:microsoft.com/office/officeart/2009/3/layout/HorizontalOrganizationChart"/>
    <dgm:cxn modelId="{06F17678-FF23-466D-A5C2-98BD564FC760}" srcId="{6395A4C0-73F6-4BD7-BE4E-BEC4D091933B}" destId="{70AEDFE1-3DAE-4882-BDA3-9DB66A1E5552}" srcOrd="2" destOrd="0" parTransId="{0C770B02-181B-4B7D-90CF-8B9BA834160B}" sibTransId="{D2836D92-B0AC-4105-9308-0F267A34D389}"/>
    <dgm:cxn modelId="{5FE4675F-72DC-48CF-BBBA-C045D41C504A}" srcId="{FEE83AA7-3F10-4373-AFC1-C071C444F12B}" destId="{6200A974-65B8-43E7-8EAC-619C63CF7321}" srcOrd="0" destOrd="0" parTransId="{B547C633-DE81-45A8-93DF-7D8B32824A95}" sibTransId="{B6BA4273-344F-4E00-B6C0-FE12356E8CBF}"/>
    <dgm:cxn modelId="{3462F839-2CD1-41FF-AE73-DFCA69B93CEE}" srcId="{BB51AE51-0B81-49FA-99DF-5EB7AE57A44C}" destId="{6395A4C0-73F6-4BD7-BE4E-BEC4D091933B}" srcOrd="0" destOrd="0" parTransId="{DA14E7CA-531C-4F12-AA41-78658A079D4C}" sibTransId="{C97E25E7-4400-4F10-9D76-1F92A6037CFB}"/>
    <dgm:cxn modelId="{86B25307-E26F-4298-A9CE-0415A6BDF613}" type="presOf" srcId="{0C770B02-181B-4B7D-90CF-8B9BA834160B}" destId="{12A7BA89-01A2-421F-90B2-5FD20054BB38}" srcOrd="0" destOrd="0" presId="urn:microsoft.com/office/officeart/2009/3/layout/HorizontalOrganizationChart"/>
    <dgm:cxn modelId="{F5D00A06-0682-4CAF-9643-F8072CA0BC36}" type="presOf" srcId="{70AEDFE1-3DAE-4882-BDA3-9DB66A1E5552}" destId="{F34B3156-F0BB-40DA-9D7D-2D6920C9401B}" srcOrd="1" destOrd="0" presId="urn:microsoft.com/office/officeart/2009/3/layout/HorizontalOrganizationChart"/>
    <dgm:cxn modelId="{C426C8CC-3A34-4AEF-ADF2-DD7A606A139D}" type="presOf" srcId="{C9538C99-7987-4E69-AC4C-5A9FCC749404}" destId="{7F00EE98-4CD5-41F7-A535-A0CF948ED95D}" srcOrd="0" destOrd="0" presId="urn:microsoft.com/office/officeart/2009/3/layout/HorizontalOrganizationChart"/>
    <dgm:cxn modelId="{8D088BFC-9BC3-46E6-8AEE-9D0431B6FCFE}" srcId="{6395A4C0-73F6-4BD7-BE4E-BEC4D091933B}" destId="{49F67EDA-7948-4EBB-91FE-B300E83ADB29}" srcOrd="0" destOrd="0" parTransId="{E2D6AA8C-91C5-4ABF-AE3E-B711799D7DC8}" sibTransId="{C7E939E8-D0A3-4813-B132-8543D9B4CE9E}"/>
    <dgm:cxn modelId="{711C51FE-6CBB-443E-87B8-A9079AC0737D}" srcId="{49F67EDA-7948-4EBB-91FE-B300E83ADB29}" destId="{C9538C99-7987-4E69-AC4C-5A9FCC749404}" srcOrd="0" destOrd="0" parTransId="{0E6E2237-064F-4795-B634-49D44084914F}" sibTransId="{67478C8E-401F-41E4-BA06-432CC555D1F6}"/>
    <dgm:cxn modelId="{CB1A5E4D-6008-4DE3-BC0E-67480926143B}" type="presOf" srcId="{C9538C99-7987-4E69-AC4C-5A9FCC749404}" destId="{296B88E7-E9AB-4E44-A764-7D33749CD28A}" srcOrd="1" destOrd="0" presId="urn:microsoft.com/office/officeart/2009/3/layout/HorizontalOrganizationChart"/>
    <dgm:cxn modelId="{E879ECB2-C6C5-4308-B67B-20DF88C29838}" type="presOf" srcId="{7C44FD62-71BF-4327-8ECF-75282C6FC0D0}" destId="{2DC9B5BD-D904-4E86-A1E2-AFE364C766E2}" srcOrd="0" destOrd="0" presId="urn:microsoft.com/office/officeart/2009/3/layout/HorizontalOrganizationChart"/>
    <dgm:cxn modelId="{847793B3-F85C-456A-8843-279DC0E20431}" type="presOf" srcId="{E2141CBB-D666-476F-AA45-8C984E975103}" destId="{C1D5FE00-3C1D-4A8F-9EB3-93649E6646F0}" srcOrd="0" destOrd="0" presId="urn:microsoft.com/office/officeart/2009/3/layout/HorizontalOrganizationChart"/>
    <dgm:cxn modelId="{17262114-D3A0-40B1-A9B1-3B5A0945171C}" type="presOf" srcId="{6659A1CD-2E80-45AE-A0C7-0258DC92690B}" destId="{8C519D22-4E16-4681-9B79-E76AC3769615}" srcOrd="1" destOrd="0" presId="urn:microsoft.com/office/officeart/2009/3/layout/HorizontalOrganizationChart"/>
    <dgm:cxn modelId="{BA88AE0F-85BD-43F7-9EBD-D2EC59B6CFF4}" type="presOf" srcId="{CE5EA986-CCF9-4F82-9290-31726C68AEC2}" destId="{3570B031-7302-409E-A50F-792FF945E798}" srcOrd="0" destOrd="0" presId="urn:microsoft.com/office/officeart/2009/3/layout/HorizontalOrganizationChart"/>
    <dgm:cxn modelId="{4949DF08-B3A0-4963-91BB-FC2507DC7BEE}" type="presOf" srcId="{70AEDFE1-3DAE-4882-BDA3-9DB66A1E5552}" destId="{A0C6DFAF-F6AD-4B26-BF5F-5A4E2FA8FDF1}" srcOrd="0" destOrd="0" presId="urn:microsoft.com/office/officeart/2009/3/layout/HorizontalOrganizationChart"/>
    <dgm:cxn modelId="{2EF4A43E-577A-46B5-8933-D9C146A4B135}" srcId="{70AEDFE1-3DAE-4882-BDA3-9DB66A1E5552}" destId="{31F92CBC-5DFE-4D99-9DC6-7918EF8837BC}" srcOrd="0" destOrd="0" parTransId="{4F9E94BF-5354-4AD3-A277-7F8887436E91}" sibTransId="{CE18A379-B219-4482-BBEB-13CB55090050}"/>
    <dgm:cxn modelId="{335B5672-33C4-4329-AF74-9072FB7D4270}" type="presOf" srcId="{FEE83AA7-3F10-4373-AFC1-C071C444F12B}" destId="{A6018D42-85DD-47BD-9709-BCA679618F26}" srcOrd="1" destOrd="0" presId="urn:microsoft.com/office/officeart/2009/3/layout/HorizontalOrganizationChart"/>
    <dgm:cxn modelId="{164AD503-751C-4EE2-A12D-9572089CBC81}" srcId="{6395A4C0-73F6-4BD7-BE4E-BEC4D091933B}" destId="{CE5EA986-CCF9-4F82-9290-31726C68AEC2}" srcOrd="3" destOrd="0" parTransId="{7C44FD62-71BF-4327-8ECF-75282C6FC0D0}" sibTransId="{8A7B8BF6-9F2B-4A29-99AE-CBE8885ED43A}"/>
    <dgm:cxn modelId="{594FC202-2BD9-4C1A-9C79-480B2A4B56EC}" type="presOf" srcId="{6526D127-CECC-42E5-BFAF-2C1D074E253E}" destId="{969B3231-2BD8-43C0-8438-1F2914CE0D25}" srcOrd="1" destOrd="0" presId="urn:microsoft.com/office/officeart/2009/3/layout/HorizontalOrganizationChart"/>
    <dgm:cxn modelId="{D28185E9-D611-49C2-92B3-4189F7F2B773}" type="presOf" srcId="{06003603-5A64-4E22-ACDE-3D70F270EFF0}" destId="{B18F8882-BE87-40C7-A8FB-1696B78C6748}" srcOrd="0" destOrd="0" presId="urn:microsoft.com/office/officeart/2009/3/layout/HorizontalOrganizationChart"/>
    <dgm:cxn modelId="{57B737AC-4C71-4AF6-AB32-E051397FE21F}" type="presOf" srcId="{6659A1CD-2E80-45AE-A0C7-0258DC92690B}" destId="{27C597CF-6265-48E3-ACE3-69C989DD2974}" srcOrd="0" destOrd="0" presId="urn:microsoft.com/office/officeart/2009/3/layout/HorizontalOrganizationChart"/>
    <dgm:cxn modelId="{F33CE6AA-FE82-495C-A5E5-18758DEBEFFB}" type="presOf" srcId="{BB51AE51-0B81-49FA-99DF-5EB7AE57A44C}" destId="{31455B73-3540-4A97-9584-D0B09FEBE639}" srcOrd="0" destOrd="0" presId="urn:microsoft.com/office/officeart/2009/3/layout/HorizontalOrganizationChart"/>
    <dgm:cxn modelId="{3A593C24-BA4F-463F-A220-28A5CD0323C6}" type="presOf" srcId="{6395A4C0-73F6-4BD7-BE4E-BEC4D091933B}" destId="{3B461DA5-C5AD-473B-BE1D-C48025597C37}" srcOrd="0" destOrd="0" presId="urn:microsoft.com/office/officeart/2009/3/layout/HorizontalOrganizationChart"/>
    <dgm:cxn modelId="{84F7BDE9-4ADE-4BC0-B34C-223A987A93AE}" type="presOf" srcId="{B547C633-DE81-45A8-93DF-7D8B32824A95}" destId="{F70D9F3B-814D-4EA6-8BB3-F638DBBD999D}" srcOrd="0" destOrd="0" presId="urn:microsoft.com/office/officeart/2009/3/layout/HorizontalOrganizationChart"/>
    <dgm:cxn modelId="{3D7F1281-E841-457A-BDF0-526A74727582}" type="presOf" srcId="{5ABD0689-C61C-4627-B77B-386CAEFA5C2A}" destId="{A237F46C-E5B2-43B8-9A2D-78471304F246}" srcOrd="0" destOrd="0" presId="urn:microsoft.com/office/officeart/2009/3/layout/HorizontalOrganizationChart"/>
    <dgm:cxn modelId="{0B70F7D1-2CE2-4FA8-9EB8-B650AD81F7D3}" type="presOf" srcId="{49F67EDA-7948-4EBB-91FE-B300E83ADB29}" destId="{AE6280B3-D1B8-4145-AA1A-B1131A2E9D00}" srcOrd="1" destOrd="0" presId="urn:microsoft.com/office/officeart/2009/3/layout/HorizontalOrganizationChart"/>
    <dgm:cxn modelId="{FF96D51E-89A9-4491-AEDD-6506423DB776}" type="presOf" srcId="{0E6E2237-064F-4795-B634-49D44084914F}" destId="{37B5FC2F-C87C-4E83-A861-E46A2930FDCC}" srcOrd="0" destOrd="0" presId="urn:microsoft.com/office/officeart/2009/3/layout/HorizontalOrganizationChart"/>
    <dgm:cxn modelId="{CB6BF1F9-F7E5-4444-A907-8BB865C85524}" type="presOf" srcId="{CE5EA986-CCF9-4F82-9290-31726C68AEC2}" destId="{795E15AC-A1CB-4ED6-9F1F-52B6A2B86A09}" srcOrd="1" destOrd="0" presId="urn:microsoft.com/office/officeart/2009/3/layout/HorizontalOrganizationChart"/>
    <dgm:cxn modelId="{A943EDBF-2E34-4FB8-8723-07129F384178}" srcId="{FEE83AA7-3F10-4373-AFC1-C071C444F12B}" destId="{6659A1CD-2E80-45AE-A0C7-0258DC92690B}" srcOrd="3" destOrd="0" parTransId="{9DD60786-E270-45D8-8257-5489CF237FE2}" sibTransId="{E36578C9-4478-484C-9BCE-9BD9FE4086E3}"/>
    <dgm:cxn modelId="{7D5FD2CE-218D-465C-AE97-117D7B68D66C}" type="presParOf" srcId="{31455B73-3540-4A97-9584-D0B09FEBE639}" destId="{BE663EC5-2C97-45AA-BF46-A0CDF896F71B}" srcOrd="0" destOrd="0" presId="urn:microsoft.com/office/officeart/2009/3/layout/HorizontalOrganizationChart"/>
    <dgm:cxn modelId="{555822A2-C2B2-4219-B3D8-7CBE4C1DC727}" type="presParOf" srcId="{BE663EC5-2C97-45AA-BF46-A0CDF896F71B}" destId="{24CEC310-154B-4E75-AA3D-3E5D6E5A3348}" srcOrd="0" destOrd="0" presId="urn:microsoft.com/office/officeart/2009/3/layout/HorizontalOrganizationChart"/>
    <dgm:cxn modelId="{766F4A7F-05E7-4840-9829-C3E09FE577D9}" type="presParOf" srcId="{24CEC310-154B-4E75-AA3D-3E5D6E5A3348}" destId="{3B461DA5-C5AD-473B-BE1D-C48025597C37}" srcOrd="0" destOrd="0" presId="urn:microsoft.com/office/officeart/2009/3/layout/HorizontalOrganizationChart"/>
    <dgm:cxn modelId="{06D009C4-95E4-445D-8996-A71E806DB97D}" type="presParOf" srcId="{24CEC310-154B-4E75-AA3D-3E5D6E5A3348}" destId="{5C71EA66-D47B-4263-8A24-67B6A9469AD0}" srcOrd="1" destOrd="0" presId="urn:microsoft.com/office/officeart/2009/3/layout/HorizontalOrganizationChart"/>
    <dgm:cxn modelId="{5451DCD4-3529-4046-A01F-A67B93C06C9A}" type="presParOf" srcId="{BE663EC5-2C97-45AA-BF46-A0CDF896F71B}" destId="{AD79B44E-D904-4A9E-975E-EAB9D5AB9795}" srcOrd="1" destOrd="0" presId="urn:microsoft.com/office/officeart/2009/3/layout/HorizontalOrganizationChart"/>
    <dgm:cxn modelId="{0E5C68BD-20DA-4418-9AF0-91CBE9122854}" type="presParOf" srcId="{AD79B44E-D904-4A9E-975E-EAB9D5AB9795}" destId="{40CA6D37-D7FD-4E37-A0F3-3EEC8EFADE01}" srcOrd="0" destOrd="0" presId="urn:microsoft.com/office/officeart/2009/3/layout/HorizontalOrganizationChart"/>
    <dgm:cxn modelId="{C84058F3-8C7F-4FFF-97EC-9186E92A64D6}" type="presParOf" srcId="{AD79B44E-D904-4A9E-975E-EAB9D5AB9795}" destId="{9ABE3882-048D-45C3-8FC6-D754F1BAB856}" srcOrd="1" destOrd="0" presId="urn:microsoft.com/office/officeart/2009/3/layout/HorizontalOrganizationChart"/>
    <dgm:cxn modelId="{5D706A85-F7BC-42E8-AE5D-46E8F4E2FB0D}" type="presParOf" srcId="{9ABE3882-048D-45C3-8FC6-D754F1BAB856}" destId="{EA84747B-D3D3-4C07-8A7F-EBA1AFCE225B}" srcOrd="0" destOrd="0" presId="urn:microsoft.com/office/officeart/2009/3/layout/HorizontalOrganizationChart"/>
    <dgm:cxn modelId="{675F73A9-467B-4AA6-AD2D-60C907E6249B}" type="presParOf" srcId="{EA84747B-D3D3-4C07-8A7F-EBA1AFCE225B}" destId="{B40E1D37-866F-4880-8E44-911433CF5869}" srcOrd="0" destOrd="0" presId="urn:microsoft.com/office/officeart/2009/3/layout/HorizontalOrganizationChart"/>
    <dgm:cxn modelId="{B3FB8A82-B3E4-495E-A4E9-BBC4D6F85BA3}" type="presParOf" srcId="{EA84747B-D3D3-4C07-8A7F-EBA1AFCE225B}" destId="{AE6280B3-D1B8-4145-AA1A-B1131A2E9D00}" srcOrd="1" destOrd="0" presId="urn:microsoft.com/office/officeart/2009/3/layout/HorizontalOrganizationChart"/>
    <dgm:cxn modelId="{80EFF398-BE86-4857-A464-8D19F1FD0DFE}" type="presParOf" srcId="{9ABE3882-048D-45C3-8FC6-D754F1BAB856}" destId="{40B99D84-69B4-4C55-A3D9-489B7FB6B06F}" srcOrd="1" destOrd="0" presId="urn:microsoft.com/office/officeart/2009/3/layout/HorizontalOrganizationChart"/>
    <dgm:cxn modelId="{CB19538D-A97B-4965-BAA6-6A498E891FAE}" type="presParOf" srcId="{40B99D84-69B4-4C55-A3D9-489B7FB6B06F}" destId="{37B5FC2F-C87C-4E83-A861-E46A2930FDCC}" srcOrd="0" destOrd="0" presId="urn:microsoft.com/office/officeart/2009/3/layout/HorizontalOrganizationChart"/>
    <dgm:cxn modelId="{BC02716C-782A-4310-9205-7B7029FF2668}" type="presParOf" srcId="{40B99D84-69B4-4C55-A3D9-489B7FB6B06F}" destId="{AA6AD603-CA79-4F2B-AC3A-3F6267B0D301}" srcOrd="1" destOrd="0" presId="urn:microsoft.com/office/officeart/2009/3/layout/HorizontalOrganizationChart"/>
    <dgm:cxn modelId="{A6878030-B47C-41C3-A7C7-A4F4205C0CD6}" type="presParOf" srcId="{AA6AD603-CA79-4F2B-AC3A-3F6267B0D301}" destId="{FD0E4B31-B6E4-4C6C-BABF-061AE01386B9}" srcOrd="0" destOrd="0" presId="urn:microsoft.com/office/officeart/2009/3/layout/HorizontalOrganizationChart"/>
    <dgm:cxn modelId="{BFC5B81F-8286-4658-829F-8343DA03A44F}" type="presParOf" srcId="{FD0E4B31-B6E4-4C6C-BABF-061AE01386B9}" destId="{7F00EE98-4CD5-41F7-A535-A0CF948ED95D}" srcOrd="0" destOrd="0" presId="urn:microsoft.com/office/officeart/2009/3/layout/HorizontalOrganizationChart"/>
    <dgm:cxn modelId="{4F018A0C-F9A3-439B-8709-E0DC56E5A773}" type="presParOf" srcId="{FD0E4B31-B6E4-4C6C-BABF-061AE01386B9}" destId="{296B88E7-E9AB-4E44-A764-7D33749CD28A}" srcOrd="1" destOrd="0" presId="urn:microsoft.com/office/officeart/2009/3/layout/HorizontalOrganizationChart"/>
    <dgm:cxn modelId="{155CFF95-8062-4096-8ACA-6D3F13C9561D}" type="presParOf" srcId="{AA6AD603-CA79-4F2B-AC3A-3F6267B0D301}" destId="{E9AED076-197A-44DE-86A3-8B07D11A7A59}" srcOrd="1" destOrd="0" presId="urn:microsoft.com/office/officeart/2009/3/layout/HorizontalOrganizationChart"/>
    <dgm:cxn modelId="{FFAFB88F-AE5F-4C4F-B0C9-0535FC51A9E5}" type="presParOf" srcId="{AA6AD603-CA79-4F2B-AC3A-3F6267B0D301}" destId="{E38CC5D6-E1F0-47A2-BE2A-BFF3E4A73410}" srcOrd="2" destOrd="0" presId="urn:microsoft.com/office/officeart/2009/3/layout/HorizontalOrganizationChart"/>
    <dgm:cxn modelId="{2D05D3B4-7A40-4BD2-A280-9DB6396FDD28}" type="presParOf" srcId="{9ABE3882-048D-45C3-8FC6-D754F1BAB856}" destId="{16C23E35-C744-4D62-BBB1-EEEAB67C6DA9}" srcOrd="2" destOrd="0" presId="urn:microsoft.com/office/officeart/2009/3/layout/HorizontalOrganizationChart"/>
    <dgm:cxn modelId="{4B5A9280-3D35-4E4A-BC2B-381BD20024A5}" type="presParOf" srcId="{AD79B44E-D904-4A9E-975E-EAB9D5AB9795}" destId="{6308B20B-CF42-4C77-9886-4C88DA46B437}" srcOrd="2" destOrd="0" presId="urn:microsoft.com/office/officeart/2009/3/layout/HorizontalOrganizationChart"/>
    <dgm:cxn modelId="{0286C806-D206-4FCC-B187-A2B0A01FB042}" type="presParOf" srcId="{AD79B44E-D904-4A9E-975E-EAB9D5AB9795}" destId="{06F60233-1FF3-4020-BDCA-8F2A51F3AA5A}" srcOrd="3" destOrd="0" presId="urn:microsoft.com/office/officeart/2009/3/layout/HorizontalOrganizationChart"/>
    <dgm:cxn modelId="{F598DBDE-67A9-4381-B98E-612B5C2606C2}" type="presParOf" srcId="{06F60233-1FF3-4020-BDCA-8F2A51F3AA5A}" destId="{275D0218-ED08-4D3D-92D8-D0CE3C9D28F0}" srcOrd="0" destOrd="0" presId="urn:microsoft.com/office/officeart/2009/3/layout/HorizontalOrganizationChart"/>
    <dgm:cxn modelId="{FFA668F6-A8F4-42B9-9016-B179141FD8D6}" type="presParOf" srcId="{275D0218-ED08-4D3D-92D8-D0CE3C9D28F0}" destId="{65BDA516-5FBC-456B-A3E6-D7D8A0C665D5}" srcOrd="0" destOrd="0" presId="urn:microsoft.com/office/officeart/2009/3/layout/HorizontalOrganizationChart"/>
    <dgm:cxn modelId="{6E2FA732-7309-4167-BFED-51C756D70091}" type="presParOf" srcId="{275D0218-ED08-4D3D-92D8-D0CE3C9D28F0}" destId="{A6018D42-85DD-47BD-9709-BCA679618F26}" srcOrd="1" destOrd="0" presId="urn:microsoft.com/office/officeart/2009/3/layout/HorizontalOrganizationChart"/>
    <dgm:cxn modelId="{3611112A-695C-4F60-8208-8004AA7FE817}" type="presParOf" srcId="{06F60233-1FF3-4020-BDCA-8F2A51F3AA5A}" destId="{A719022A-E3AD-49E5-9113-F8F648513023}" srcOrd="1" destOrd="0" presId="urn:microsoft.com/office/officeart/2009/3/layout/HorizontalOrganizationChart"/>
    <dgm:cxn modelId="{03851A1E-E9A3-461F-B5CD-18FA2AA80472}" type="presParOf" srcId="{A719022A-E3AD-49E5-9113-F8F648513023}" destId="{F70D9F3B-814D-4EA6-8BB3-F638DBBD999D}" srcOrd="0" destOrd="0" presId="urn:microsoft.com/office/officeart/2009/3/layout/HorizontalOrganizationChart"/>
    <dgm:cxn modelId="{1AB8217B-74FF-4D97-A9FB-CFED425E9EFA}" type="presParOf" srcId="{A719022A-E3AD-49E5-9113-F8F648513023}" destId="{098C1946-6691-4AA5-9DD1-3F225669362D}" srcOrd="1" destOrd="0" presId="urn:microsoft.com/office/officeart/2009/3/layout/HorizontalOrganizationChart"/>
    <dgm:cxn modelId="{44302F61-17B9-46D4-899A-7C721695E358}" type="presParOf" srcId="{098C1946-6691-4AA5-9DD1-3F225669362D}" destId="{F8B9C6B9-D2C0-48D0-AA77-0547E50E8170}" srcOrd="0" destOrd="0" presId="urn:microsoft.com/office/officeart/2009/3/layout/HorizontalOrganizationChart"/>
    <dgm:cxn modelId="{1E3BCFE8-81B6-4BA6-A3E3-6D354469B59A}" type="presParOf" srcId="{F8B9C6B9-D2C0-48D0-AA77-0547E50E8170}" destId="{9DC24926-8AFF-4AAC-9F6E-CFBC5B2DC209}" srcOrd="0" destOrd="0" presId="urn:microsoft.com/office/officeart/2009/3/layout/HorizontalOrganizationChart"/>
    <dgm:cxn modelId="{030F6108-F509-48C0-AD94-BFF05B8C143F}" type="presParOf" srcId="{F8B9C6B9-D2C0-48D0-AA77-0547E50E8170}" destId="{22D1E754-B807-44A7-97F0-5AC89CA412DB}" srcOrd="1" destOrd="0" presId="urn:microsoft.com/office/officeart/2009/3/layout/HorizontalOrganizationChart"/>
    <dgm:cxn modelId="{2C01CE47-F934-4BF3-A6F6-86A8C2DE196F}" type="presParOf" srcId="{098C1946-6691-4AA5-9DD1-3F225669362D}" destId="{B2A84E98-F9EC-4FF7-8928-A9641011D60D}" srcOrd="1" destOrd="0" presId="urn:microsoft.com/office/officeart/2009/3/layout/HorizontalOrganizationChart"/>
    <dgm:cxn modelId="{B0B499E8-CD96-46FE-A3DC-7CDD2E1DC0F6}" type="presParOf" srcId="{098C1946-6691-4AA5-9DD1-3F225669362D}" destId="{BD8D5716-AA8D-49D8-8BF6-9FC731B667F3}" srcOrd="2" destOrd="0" presId="urn:microsoft.com/office/officeart/2009/3/layout/HorizontalOrganizationChart"/>
    <dgm:cxn modelId="{FFB5BC1A-5126-4B26-85EC-A728D46827A1}" type="presParOf" srcId="{A719022A-E3AD-49E5-9113-F8F648513023}" destId="{A237F46C-E5B2-43B8-9A2D-78471304F246}" srcOrd="2" destOrd="0" presId="urn:microsoft.com/office/officeart/2009/3/layout/HorizontalOrganizationChart"/>
    <dgm:cxn modelId="{C28D9188-53CF-4D35-B487-5AF2C1DCFCEA}" type="presParOf" srcId="{A719022A-E3AD-49E5-9113-F8F648513023}" destId="{7B8ECB89-C360-4BB4-94CD-7C8777A85724}" srcOrd="3" destOrd="0" presId="urn:microsoft.com/office/officeart/2009/3/layout/HorizontalOrganizationChart"/>
    <dgm:cxn modelId="{74CA58B1-4C21-4407-AC86-AC5925760A57}" type="presParOf" srcId="{7B8ECB89-C360-4BB4-94CD-7C8777A85724}" destId="{C640C11B-3B01-4EB8-A5E5-7B78D2770F50}" srcOrd="0" destOrd="0" presId="urn:microsoft.com/office/officeart/2009/3/layout/HorizontalOrganizationChart"/>
    <dgm:cxn modelId="{3E5B3740-4375-499D-BA37-B8E72AC53A13}" type="presParOf" srcId="{C640C11B-3B01-4EB8-A5E5-7B78D2770F50}" destId="{20523F6B-4F9B-49E4-9CEB-0B16458EB641}" srcOrd="0" destOrd="0" presId="urn:microsoft.com/office/officeart/2009/3/layout/HorizontalOrganizationChart"/>
    <dgm:cxn modelId="{85110B15-A5CF-4D2F-9D0E-F13880BF0796}" type="presParOf" srcId="{C640C11B-3B01-4EB8-A5E5-7B78D2770F50}" destId="{93E76794-F86D-4B50-9667-DA2B7E8DD645}" srcOrd="1" destOrd="0" presId="urn:microsoft.com/office/officeart/2009/3/layout/HorizontalOrganizationChart"/>
    <dgm:cxn modelId="{7D261FA3-397F-4AA3-8A59-7D76B6D549CD}" type="presParOf" srcId="{7B8ECB89-C360-4BB4-94CD-7C8777A85724}" destId="{9A6C2D41-9298-42B3-9F6C-B0C7CFEB542E}" srcOrd="1" destOrd="0" presId="urn:microsoft.com/office/officeart/2009/3/layout/HorizontalOrganizationChart"/>
    <dgm:cxn modelId="{D72310BD-9AC2-4A1F-871B-5B703C2E9472}" type="presParOf" srcId="{7B8ECB89-C360-4BB4-94CD-7C8777A85724}" destId="{3FED55D3-E82C-43DE-9F4B-09721469F182}" srcOrd="2" destOrd="0" presId="urn:microsoft.com/office/officeart/2009/3/layout/HorizontalOrganizationChart"/>
    <dgm:cxn modelId="{E660927E-696F-4E0A-8962-5B42A5647035}" type="presParOf" srcId="{A719022A-E3AD-49E5-9113-F8F648513023}" destId="{1F5FF5B3-E234-4E5A-8C3A-A6179339AF86}" srcOrd="4" destOrd="0" presId="urn:microsoft.com/office/officeart/2009/3/layout/HorizontalOrganizationChart"/>
    <dgm:cxn modelId="{229EE1FA-EC82-43CB-9966-359B831DF806}" type="presParOf" srcId="{A719022A-E3AD-49E5-9113-F8F648513023}" destId="{1350958D-0E00-4A72-ABC0-6A6C0797A517}" srcOrd="5" destOrd="0" presId="urn:microsoft.com/office/officeart/2009/3/layout/HorizontalOrganizationChart"/>
    <dgm:cxn modelId="{579BFAA8-8641-44BD-B2AA-85986A48EA5A}" type="presParOf" srcId="{1350958D-0E00-4A72-ABC0-6A6C0797A517}" destId="{A6543D5E-A4C0-416C-B020-17511AF12C16}" srcOrd="0" destOrd="0" presId="urn:microsoft.com/office/officeart/2009/3/layout/HorizontalOrganizationChart"/>
    <dgm:cxn modelId="{4C738C9D-2AE3-4F0B-9354-9A3AF154289B}" type="presParOf" srcId="{A6543D5E-A4C0-416C-B020-17511AF12C16}" destId="{B18F8882-BE87-40C7-A8FB-1696B78C6748}" srcOrd="0" destOrd="0" presId="urn:microsoft.com/office/officeart/2009/3/layout/HorizontalOrganizationChart"/>
    <dgm:cxn modelId="{C1108D94-5154-4274-818D-EBF021C4F870}" type="presParOf" srcId="{A6543D5E-A4C0-416C-B020-17511AF12C16}" destId="{EAF1121E-3D01-420C-8428-25150BCA1A99}" srcOrd="1" destOrd="0" presId="urn:microsoft.com/office/officeart/2009/3/layout/HorizontalOrganizationChart"/>
    <dgm:cxn modelId="{F64E9061-F594-4CB6-81BB-62A062460F55}" type="presParOf" srcId="{1350958D-0E00-4A72-ABC0-6A6C0797A517}" destId="{F2E0B105-AE02-44D7-A03D-E27CE65A0704}" srcOrd="1" destOrd="0" presId="urn:microsoft.com/office/officeart/2009/3/layout/HorizontalOrganizationChart"/>
    <dgm:cxn modelId="{B7AF111C-AFD7-4D81-A48E-66A020264A24}" type="presParOf" srcId="{1350958D-0E00-4A72-ABC0-6A6C0797A517}" destId="{7E6524EC-3C1B-4EB2-861D-1ACB871868FC}" srcOrd="2" destOrd="0" presId="urn:microsoft.com/office/officeart/2009/3/layout/HorizontalOrganizationChart"/>
    <dgm:cxn modelId="{FFF9D4ED-B455-462D-8318-AAD6363DD013}" type="presParOf" srcId="{A719022A-E3AD-49E5-9113-F8F648513023}" destId="{D55A2787-DC61-4C5B-8F79-90A737EEBE39}" srcOrd="6" destOrd="0" presId="urn:microsoft.com/office/officeart/2009/3/layout/HorizontalOrganizationChart"/>
    <dgm:cxn modelId="{F2918FE1-BD98-4E21-99C2-59138DFA713C}" type="presParOf" srcId="{A719022A-E3AD-49E5-9113-F8F648513023}" destId="{9F48DDEF-C26D-4F69-94BF-5B58B1DFCAF0}" srcOrd="7" destOrd="0" presId="urn:microsoft.com/office/officeart/2009/3/layout/HorizontalOrganizationChart"/>
    <dgm:cxn modelId="{E6FBD7E8-912F-4813-861D-FBD8284C0DA7}" type="presParOf" srcId="{9F48DDEF-C26D-4F69-94BF-5B58B1DFCAF0}" destId="{63B9F849-5F3B-4D8D-9A2F-67CC989BE560}" srcOrd="0" destOrd="0" presId="urn:microsoft.com/office/officeart/2009/3/layout/HorizontalOrganizationChart"/>
    <dgm:cxn modelId="{91DAFFE4-5EA8-48EF-B7BE-A0C0C8CAE301}" type="presParOf" srcId="{63B9F849-5F3B-4D8D-9A2F-67CC989BE560}" destId="{27C597CF-6265-48E3-ACE3-69C989DD2974}" srcOrd="0" destOrd="0" presId="urn:microsoft.com/office/officeart/2009/3/layout/HorizontalOrganizationChart"/>
    <dgm:cxn modelId="{5567416C-E502-496B-8875-C91B4E13D4BF}" type="presParOf" srcId="{63B9F849-5F3B-4D8D-9A2F-67CC989BE560}" destId="{8C519D22-4E16-4681-9B79-E76AC3769615}" srcOrd="1" destOrd="0" presId="urn:microsoft.com/office/officeart/2009/3/layout/HorizontalOrganizationChart"/>
    <dgm:cxn modelId="{AA2172EB-A16A-44E9-9B42-E02341F67BB5}" type="presParOf" srcId="{9F48DDEF-C26D-4F69-94BF-5B58B1DFCAF0}" destId="{ACE0CD84-BE89-4969-A212-AD67B27D39FC}" srcOrd="1" destOrd="0" presId="urn:microsoft.com/office/officeart/2009/3/layout/HorizontalOrganizationChart"/>
    <dgm:cxn modelId="{49567F8B-BE16-41CC-B3CF-B3A34B006F79}" type="presParOf" srcId="{9F48DDEF-C26D-4F69-94BF-5B58B1DFCAF0}" destId="{ED2D4A9C-D6F6-400C-BCC8-3AA6C43D1D20}" srcOrd="2" destOrd="0" presId="urn:microsoft.com/office/officeart/2009/3/layout/HorizontalOrganizationChart"/>
    <dgm:cxn modelId="{9C88CCDA-D15F-4AA4-8171-4AB98F9F8B33}" type="presParOf" srcId="{06F60233-1FF3-4020-BDCA-8F2A51F3AA5A}" destId="{C5D088E7-38CF-4FF7-9E4B-833081669A9E}" srcOrd="2" destOrd="0" presId="urn:microsoft.com/office/officeart/2009/3/layout/HorizontalOrganizationChart"/>
    <dgm:cxn modelId="{E5741BED-9FDD-4F7C-A258-2B95B5E3B5AC}" type="presParOf" srcId="{AD79B44E-D904-4A9E-975E-EAB9D5AB9795}" destId="{12A7BA89-01A2-421F-90B2-5FD20054BB38}" srcOrd="4" destOrd="0" presId="urn:microsoft.com/office/officeart/2009/3/layout/HorizontalOrganizationChart"/>
    <dgm:cxn modelId="{F0A07FEC-ECB6-44D7-AF64-668BA3A27676}" type="presParOf" srcId="{AD79B44E-D904-4A9E-975E-EAB9D5AB9795}" destId="{663E272F-0457-4A9C-B452-3209F487CC0C}" srcOrd="5" destOrd="0" presId="urn:microsoft.com/office/officeart/2009/3/layout/HorizontalOrganizationChart"/>
    <dgm:cxn modelId="{F7BDFA1F-932F-4D7E-8F15-515809E81939}" type="presParOf" srcId="{663E272F-0457-4A9C-B452-3209F487CC0C}" destId="{692146A1-E716-4974-ABEF-6D7F7589E47D}" srcOrd="0" destOrd="0" presId="urn:microsoft.com/office/officeart/2009/3/layout/HorizontalOrganizationChart"/>
    <dgm:cxn modelId="{DF2789C7-7FAB-45DE-ABDF-A55AA225EF0F}" type="presParOf" srcId="{692146A1-E716-4974-ABEF-6D7F7589E47D}" destId="{A0C6DFAF-F6AD-4B26-BF5F-5A4E2FA8FDF1}" srcOrd="0" destOrd="0" presId="urn:microsoft.com/office/officeart/2009/3/layout/HorizontalOrganizationChart"/>
    <dgm:cxn modelId="{A706E1AE-6B1D-4D31-8C6E-BE3F1E88E136}" type="presParOf" srcId="{692146A1-E716-4974-ABEF-6D7F7589E47D}" destId="{F34B3156-F0BB-40DA-9D7D-2D6920C9401B}" srcOrd="1" destOrd="0" presId="urn:microsoft.com/office/officeart/2009/3/layout/HorizontalOrganizationChart"/>
    <dgm:cxn modelId="{FE921DFA-6150-4AB0-A3E9-943A47B36806}" type="presParOf" srcId="{663E272F-0457-4A9C-B452-3209F487CC0C}" destId="{7446CF1B-D039-40E7-A1EF-5E881477A415}" srcOrd="1" destOrd="0" presId="urn:microsoft.com/office/officeart/2009/3/layout/HorizontalOrganizationChart"/>
    <dgm:cxn modelId="{3688D3B5-FAA1-45EC-9C1C-4E565C3F4062}" type="presParOf" srcId="{7446CF1B-D039-40E7-A1EF-5E881477A415}" destId="{5C655693-9235-4715-B9FC-A34FE2E0D81B}" srcOrd="0" destOrd="0" presId="urn:microsoft.com/office/officeart/2009/3/layout/HorizontalOrganizationChart"/>
    <dgm:cxn modelId="{6D883788-BD46-4116-8764-B724A589495C}" type="presParOf" srcId="{7446CF1B-D039-40E7-A1EF-5E881477A415}" destId="{E0E8B2D9-58BF-4DFC-86E4-C8DE22370A8E}" srcOrd="1" destOrd="0" presId="urn:microsoft.com/office/officeart/2009/3/layout/HorizontalOrganizationChart"/>
    <dgm:cxn modelId="{7D986CC5-4DD1-40BA-A6A7-055F0390C386}" type="presParOf" srcId="{E0E8B2D9-58BF-4DFC-86E4-C8DE22370A8E}" destId="{44BED9CA-1AA1-45A0-B00F-EEC32926F475}" srcOrd="0" destOrd="0" presId="urn:microsoft.com/office/officeart/2009/3/layout/HorizontalOrganizationChart"/>
    <dgm:cxn modelId="{C9CBE764-C083-48AA-9057-6D24C7A95A89}" type="presParOf" srcId="{44BED9CA-1AA1-45A0-B00F-EEC32926F475}" destId="{555E0760-1DAD-4D52-86B4-58C08799A71A}" srcOrd="0" destOrd="0" presId="urn:microsoft.com/office/officeart/2009/3/layout/HorizontalOrganizationChart"/>
    <dgm:cxn modelId="{2C846B20-FEB4-4CAE-91DA-81392513B1A3}" type="presParOf" srcId="{44BED9CA-1AA1-45A0-B00F-EEC32926F475}" destId="{69AAE92F-46AC-4058-BDDC-C7C39588AB01}" srcOrd="1" destOrd="0" presId="urn:microsoft.com/office/officeart/2009/3/layout/HorizontalOrganizationChart"/>
    <dgm:cxn modelId="{5D2E3232-E6F7-425B-B276-93050A34F8CA}" type="presParOf" srcId="{E0E8B2D9-58BF-4DFC-86E4-C8DE22370A8E}" destId="{8CBE60B8-F598-4C9E-B692-AA5E0021FEF1}" srcOrd="1" destOrd="0" presId="urn:microsoft.com/office/officeart/2009/3/layout/HorizontalOrganizationChart"/>
    <dgm:cxn modelId="{BBCD9792-CC6A-4006-80E9-82398B1A80A1}" type="presParOf" srcId="{E0E8B2D9-58BF-4DFC-86E4-C8DE22370A8E}" destId="{B21A6383-DE0F-4581-9E8F-E1D624D032CE}" srcOrd="2" destOrd="0" presId="urn:microsoft.com/office/officeart/2009/3/layout/HorizontalOrganizationChart"/>
    <dgm:cxn modelId="{255F05A0-D87F-4E0D-A8FD-C38A1E08D84F}" type="presParOf" srcId="{663E272F-0457-4A9C-B452-3209F487CC0C}" destId="{A18BAA00-284E-4AB1-B31E-4DC1645BCE58}" srcOrd="2" destOrd="0" presId="urn:microsoft.com/office/officeart/2009/3/layout/HorizontalOrganizationChart"/>
    <dgm:cxn modelId="{01D1F7C0-5247-4E12-9D50-34BA2B123108}" type="presParOf" srcId="{AD79B44E-D904-4A9E-975E-EAB9D5AB9795}" destId="{2DC9B5BD-D904-4E86-A1E2-AFE364C766E2}" srcOrd="6" destOrd="0" presId="urn:microsoft.com/office/officeart/2009/3/layout/HorizontalOrganizationChart"/>
    <dgm:cxn modelId="{C12036F4-1952-4041-9CF1-DAF42A6A6DA2}" type="presParOf" srcId="{AD79B44E-D904-4A9E-975E-EAB9D5AB9795}" destId="{71170E81-49C7-49BA-823B-AA438953DFDB}" srcOrd="7" destOrd="0" presId="urn:microsoft.com/office/officeart/2009/3/layout/HorizontalOrganizationChart"/>
    <dgm:cxn modelId="{6AEADCB2-AF3C-4836-A802-B2248D05EE7C}" type="presParOf" srcId="{71170E81-49C7-49BA-823B-AA438953DFDB}" destId="{C4487E90-32CC-4C8F-886B-6F04474605D9}" srcOrd="0" destOrd="0" presId="urn:microsoft.com/office/officeart/2009/3/layout/HorizontalOrganizationChart"/>
    <dgm:cxn modelId="{F7A0E926-67E9-498F-9ED1-A9D8890F93AD}" type="presParOf" srcId="{C4487E90-32CC-4C8F-886B-6F04474605D9}" destId="{3570B031-7302-409E-A50F-792FF945E798}" srcOrd="0" destOrd="0" presId="urn:microsoft.com/office/officeart/2009/3/layout/HorizontalOrganizationChart"/>
    <dgm:cxn modelId="{B77B10CD-8E7E-4675-B7C2-D57999E1C1CE}" type="presParOf" srcId="{C4487E90-32CC-4C8F-886B-6F04474605D9}" destId="{795E15AC-A1CB-4ED6-9F1F-52B6A2B86A09}" srcOrd="1" destOrd="0" presId="urn:microsoft.com/office/officeart/2009/3/layout/HorizontalOrganizationChart"/>
    <dgm:cxn modelId="{9C633AF7-D4B1-48BA-8989-67C398C88168}" type="presParOf" srcId="{71170E81-49C7-49BA-823B-AA438953DFDB}" destId="{E2FB7BCC-14B4-4067-9D6D-2DD2473F5846}" srcOrd="1" destOrd="0" presId="urn:microsoft.com/office/officeart/2009/3/layout/HorizontalOrganizationChart"/>
    <dgm:cxn modelId="{6BC65936-972D-4026-9CC7-33A5164A2E9F}" type="presParOf" srcId="{E2FB7BCC-14B4-4067-9D6D-2DD2473F5846}" destId="{C1D5FE00-3C1D-4A8F-9EB3-93649E6646F0}" srcOrd="0" destOrd="0" presId="urn:microsoft.com/office/officeart/2009/3/layout/HorizontalOrganizationChart"/>
    <dgm:cxn modelId="{1792584B-D531-4A74-8CD1-C5A9D9F2248D}" type="presParOf" srcId="{E2FB7BCC-14B4-4067-9D6D-2DD2473F5846}" destId="{58568EAB-1E63-4437-A4A0-696D8B00350D}" srcOrd="1" destOrd="0" presId="urn:microsoft.com/office/officeart/2009/3/layout/HorizontalOrganizationChart"/>
    <dgm:cxn modelId="{5FA1519C-C065-4ADA-BEE8-8295D01941AB}" type="presParOf" srcId="{58568EAB-1E63-4437-A4A0-696D8B00350D}" destId="{A4C147B4-09E6-4190-A8F8-044D3B19F3AB}" srcOrd="0" destOrd="0" presId="urn:microsoft.com/office/officeart/2009/3/layout/HorizontalOrganizationChart"/>
    <dgm:cxn modelId="{BAA32027-7181-472B-9823-A4EDC8E29213}" type="presParOf" srcId="{A4C147B4-09E6-4190-A8F8-044D3B19F3AB}" destId="{E2EF8F98-15F0-4C7C-B46D-58272EF1406F}" srcOrd="0" destOrd="0" presId="urn:microsoft.com/office/officeart/2009/3/layout/HorizontalOrganizationChart"/>
    <dgm:cxn modelId="{4DD0ED36-CF36-43DF-8039-93EE2E83EE2E}" type="presParOf" srcId="{A4C147B4-09E6-4190-A8F8-044D3B19F3AB}" destId="{969B3231-2BD8-43C0-8438-1F2914CE0D25}" srcOrd="1" destOrd="0" presId="urn:microsoft.com/office/officeart/2009/3/layout/HorizontalOrganizationChart"/>
    <dgm:cxn modelId="{5B831AA4-782C-4C50-8D0B-174CCCAE5517}" type="presParOf" srcId="{58568EAB-1E63-4437-A4A0-696D8B00350D}" destId="{6E090925-B50A-4381-A631-9FF92F7F7F26}" srcOrd="1" destOrd="0" presId="urn:microsoft.com/office/officeart/2009/3/layout/HorizontalOrganizationChart"/>
    <dgm:cxn modelId="{FE3EA6D0-B176-4AC9-97B6-FB54A9DBA292}" type="presParOf" srcId="{58568EAB-1E63-4437-A4A0-696D8B00350D}" destId="{8BC3FA1F-7BBC-4188-AA9D-AF9149B440A0}" srcOrd="2" destOrd="0" presId="urn:microsoft.com/office/officeart/2009/3/layout/HorizontalOrganizationChart"/>
    <dgm:cxn modelId="{3B6BA57F-A8A3-4629-9321-4D2C9FFD3FDF}" type="presParOf" srcId="{71170E81-49C7-49BA-823B-AA438953DFDB}" destId="{14088608-4F80-4CAB-97E7-ED903FDFAE94}" srcOrd="2" destOrd="0" presId="urn:microsoft.com/office/officeart/2009/3/layout/HorizontalOrganizationChart"/>
    <dgm:cxn modelId="{BC6EAAB1-25BB-49D2-AB35-28AED5691831}" type="presParOf" srcId="{BE663EC5-2C97-45AA-BF46-A0CDF896F71B}" destId="{F5763B42-6198-4E71-88B6-007C52B909B5}" srcOrd="2" destOrd="0" presId="urn:microsoft.com/office/officeart/2009/3/layout/HorizontalOrganizationChart"/>
  </dgm:cxnLst>
  <dgm:bg>
    <a:solidFill>
      <a:srgbClr val="FFFFFF"/>
    </a:solidFill>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1B2D31-998A-4E94-8BCF-304E1A1F3A8A}">
      <dsp:nvSpPr>
        <dsp:cNvPr id="0" name=""/>
        <dsp:cNvSpPr/>
      </dsp:nvSpPr>
      <dsp:spPr>
        <a:xfrm>
          <a:off x="1833714" y="4521260"/>
          <a:ext cx="95387" cy="352603"/>
        </a:xfrm>
        <a:custGeom>
          <a:avLst/>
          <a:gdLst/>
          <a:ahLst/>
          <a:cxnLst/>
          <a:rect l="0" t="0" r="0" b="0"/>
          <a:pathLst>
            <a:path>
              <a:moveTo>
                <a:pt x="0" y="0"/>
              </a:moveTo>
              <a:lnTo>
                <a:pt x="47693" y="0"/>
              </a:lnTo>
              <a:lnTo>
                <a:pt x="47693" y="352603"/>
              </a:lnTo>
              <a:lnTo>
                <a:pt x="95387" y="352603"/>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28C917A-30DA-4D1A-9820-84F19D4D1A99}">
      <dsp:nvSpPr>
        <dsp:cNvPr id="0" name=""/>
        <dsp:cNvSpPr/>
      </dsp:nvSpPr>
      <dsp:spPr>
        <a:xfrm>
          <a:off x="1833714" y="4475540"/>
          <a:ext cx="95387" cy="91440"/>
        </a:xfrm>
        <a:custGeom>
          <a:avLst/>
          <a:gdLst/>
          <a:ahLst/>
          <a:cxnLst/>
          <a:rect l="0" t="0" r="0" b="0"/>
          <a:pathLst>
            <a:path>
              <a:moveTo>
                <a:pt x="0" y="45720"/>
              </a:moveTo>
              <a:lnTo>
                <a:pt x="95387" y="4572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16C432B-594E-4CFB-81F7-3EC5C36B5E72}">
      <dsp:nvSpPr>
        <dsp:cNvPr id="0" name=""/>
        <dsp:cNvSpPr/>
      </dsp:nvSpPr>
      <dsp:spPr>
        <a:xfrm>
          <a:off x="1833714" y="4168656"/>
          <a:ext cx="95387" cy="352603"/>
        </a:xfrm>
        <a:custGeom>
          <a:avLst/>
          <a:gdLst/>
          <a:ahLst/>
          <a:cxnLst/>
          <a:rect l="0" t="0" r="0" b="0"/>
          <a:pathLst>
            <a:path>
              <a:moveTo>
                <a:pt x="0" y="352603"/>
              </a:moveTo>
              <a:lnTo>
                <a:pt x="47693" y="352603"/>
              </a:lnTo>
              <a:lnTo>
                <a:pt x="47693" y="0"/>
              </a:lnTo>
              <a:lnTo>
                <a:pt x="95387" y="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0B8774D-27C4-4F81-B260-18AF33967146}">
      <dsp:nvSpPr>
        <dsp:cNvPr id="0" name=""/>
        <dsp:cNvSpPr/>
      </dsp:nvSpPr>
      <dsp:spPr>
        <a:xfrm>
          <a:off x="663254" y="2748051"/>
          <a:ext cx="95387" cy="1773208"/>
        </a:xfrm>
        <a:custGeom>
          <a:avLst/>
          <a:gdLst/>
          <a:ahLst/>
          <a:cxnLst/>
          <a:rect l="0" t="0" r="0" b="0"/>
          <a:pathLst>
            <a:path>
              <a:moveTo>
                <a:pt x="0" y="0"/>
              </a:moveTo>
              <a:lnTo>
                <a:pt x="47693" y="0"/>
              </a:lnTo>
              <a:lnTo>
                <a:pt x="47693" y="1773208"/>
              </a:lnTo>
              <a:lnTo>
                <a:pt x="95387" y="1773208"/>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1230A86-B0C2-4EC9-A1ED-05F6C21057F4}">
      <dsp:nvSpPr>
        <dsp:cNvPr id="0" name=""/>
        <dsp:cNvSpPr/>
      </dsp:nvSpPr>
      <dsp:spPr>
        <a:xfrm>
          <a:off x="1833714" y="2924353"/>
          <a:ext cx="95387" cy="572484"/>
        </a:xfrm>
        <a:custGeom>
          <a:avLst/>
          <a:gdLst/>
          <a:ahLst/>
          <a:cxnLst/>
          <a:rect l="0" t="0" r="0" b="0"/>
          <a:pathLst>
            <a:path>
              <a:moveTo>
                <a:pt x="0" y="0"/>
              </a:moveTo>
              <a:lnTo>
                <a:pt x="47693" y="0"/>
              </a:lnTo>
              <a:lnTo>
                <a:pt x="47693" y="572484"/>
              </a:lnTo>
              <a:lnTo>
                <a:pt x="95387" y="572484"/>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77847FB-AC2A-4785-8376-9E59E7B644F6}">
      <dsp:nvSpPr>
        <dsp:cNvPr id="0" name=""/>
        <dsp:cNvSpPr/>
      </dsp:nvSpPr>
      <dsp:spPr>
        <a:xfrm>
          <a:off x="1833714" y="2604446"/>
          <a:ext cx="95387" cy="319907"/>
        </a:xfrm>
        <a:custGeom>
          <a:avLst/>
          <a:gdLst/>
          <a:ahLst/>
          <a:cxnLst/>
          <a:rect l="0" t="0" r="0" b="0"/>
          <a:pathLst>
            <a:path>
              <a:moveTo>
                <a:pt x="0" y="319907"/>
              </a:moveTo>
              <a:lnTo>
                <a:pt x="47693" y="319907"/>
              </a:lnTo>
              <a:lnTo>
                <a:pt x="47693" y="0"/>
              </a:lnTo>
              <a:lnTo>
                <a:pt x="95387" y="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D283008-9A3F-4F9B-8631-113AB0399C36}">
      <dsp:nvSpPr>
        <dsp:cNvPr id="0" name=""/>
        <dsp:cNvSpPr/>
      </dsp:nvSpPr>
      <dsp:spPr>
        <a:xfrm>
          <a:off x="1833714" y="2031961"/>
          <a:ext cx="95387" cy="892391"/>
        </a:xfrm>
        <a:custGeom>
          <a:avLst/>
          <a:gdLst/>
          <a:ahLst/>
          <a:cxnLst/>
          <a:rect l="0" t="0" r="0" b="0"/>
          <a:pathLst>
            <a:path>
              <a:moveTo>
                <a:pt x="0" y="892391"/>
              </a:moveTo>
              <a:lnTo>
                <a:pt x="47693" y="892391"/>
              </a:lnTo>
              <a:lnTo>
                <a:pt x="47693" y="0"/>
              </a:lnTo>
              <a:lnTo>
                <a:pt x="95387" y="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91E6F14-4105-4808-84F8-C0B830D8D356}">
      <dsp:nvSpPr>
        <dsp:cNvPr id="0" name=""/>
        <dsp:cNvSpPr/>
      </dsp:nvSpPr>
      <dsp:spPr>
        <a:xfrm>
          <a:off x="663254" y="2748051"/>
          <a:ext cx="95387" cy="176301"/>
        </a:xfrm>
        <a:custGeom>
          <a:avLst/>
          <a:gdLst/>
          <a:ahLst/>
          <a:cxnLst/>
          <a:rect l="0" t="0" r="0" b="0"/>
          <a:pathLst>
            <a:path>
              <a:moveTo>
                <a:pt x="0" y="0"/>
              </a:moveTo>
              <a:lnTo>
                <a:pt x="47693" y="0"/>
              </a:lnTo>
              <a:lnTo>
                <a:pt x="47693" y="176301"/>
              </a:lnTo>
              <a:lnTo>
                <a:pt x="95387" y="176301"/>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822958B-A32A-4847-8025-C72E7A3E3F82}">
      <dsp:nvSpPr>
        <dsp:cNvPr id="0" name=""/>
        <dsp:cNvSpPr/>
      </dsp:nvSpPr>
      <dsp:spPr>
        <a:xfrm>
          <a:off x="1833714" y="974843"/>
          <a:ext cx="95387" cy="705207"/>
        </a:xfrm>
        <a:custGeom>
          <a:avLst/>
          <a:gdLst/>
          <a:ahLst/>
          <a:cxnLst/>
          <a:rect l="0" t="0" r="0" b="0"/>
          <a:pathLst>
            <a:path>
              <a:moveTo>
                <a:pt x="0" y="0"/>
              </a:moveTo>
              <a:lnTo>
                <a:pt x="47693" y="0"/>
              </a:lnTo>
              <a:lnTo>
                <a:pt x="47693" y="705207"/>
              </a:lnTo>
              <a:lnTo>
                <a:pt x="95387" y="705207"/>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508DBE6-70B2-43BE-A2C2-D820EB1B689D}">
      <dsp:nvSpPr>
        <dsp:cNvPr id="0" name=""/>
        <dsp:cNvSpPr/>
      </dsp:nvSpPr>
      <dsp:spPr>
        <a:xfrm>
          <a:off x="1833714" y="974843"/>
          <a:ext cx="95387" cy="352603"/>
        </a:xfrm>
        <a:custGeom>
          <a:avLst/>
          <a:gdLst/>
          <a:ahLst/>
          <a:cxnLst/>
          <a:rect l="0" t="0" r="0" b="0"/>
          <a:pathLst>
            <a:path>
              <a:moveTo>
                <a:pt x="0" y="0"/>
              </a:moveTo>
              <a:lnTo>
                <a:pt x="47693" y="0"/>
              </a:lnTo>
              <a:lnTo>
                <a:pt x="47693" y="352603"/>
              </a:lnTo>
              <a:lnTo>
                <a:pt x="95387" y="352603"/>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489A1F6-EFCD-4564-96EC-21CE9A82E04B}">
      <dsp:nvSpPr>
        <dsp:cNvPr id="0" name=""/>
        <dsp:cNvSpPr/>
      </dsp:nvSpPr>
      <dsp:spPr>
        <a:xfrm>
          <a:off x="1833714" y="929123"/>
          <a:ext cx="95387" cy="91440"/>
        </a:xfrm>
        <a:custGeom>
          <a:avLst/>
          <a:gdLst/>
          <a:ahLst/>
          <a:cxnLst/>
          <a:rect l="0" t="0" r="0" b="0"/>
          <a:pathLst>
            <a:path>
              <a:moveTo>
                <a:pt x="0" y="45720"/>
              </a:moveTo>
              <a:lnTo>
                <a:pt x="95387" y="4572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B20934F-3686-4825-B988-7E84EBEE4364}">
      <dsp:nvSpPr>
        <dsp:cNvPr id="0" name=""/>
        <dsp:cNvSpPr/>
      </dsp:nvSpPr>
      <dsp:spPr>
        <a:xfrm>
          <a:off x="1833714" y="622239"/>
          <a:ext cx="95387" cy="352603"/>
        </a:xfrm>
        <a:custGeom>
          <a:avLst/>
          <a:gdLst/>
          <a:ahLst/>
          <a:cxnLst/>
          <a:rect l="0" t="0" r="0" b="0"/>
          <a:pathLst>
            <a:path>
              <a:moveTo>
                <a:pt x="0" y="352603"/>
              </a:moveTo>
              <a:lnTo>
                <a:pt x="47693" y="352603"/>
              </a:lnTo>
              <a:lnTo>
                <a:pt x="47693" y="0"/>
              </a:lnTo>
              <a:lnTo>
                <a:pt x="95387" y="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115CE2F-7ADC-4F7B-90C5-C39CE83D05A5}">
      <dsp:nvSpPr>
        <dsp:cNvPr id="0" name=""/>
        <dsp:cNvSpPr/>
      </dsp:nvSpPr>
      <dsp:spPr>
        <a:xfrm>
          <a:off x="1833714" y="269635"/>
          <a:ext cx="95387" cy="705207"/>
        </a:xfrm>
        <a:custGeom>
          <a:avLst/>
          <a:gdLst/>
          <a:ahLst/>
          <a:cxnLst/>
          <a:rect l="0" t="0" r="0" b="0"/>
          <a:pathLst>
            <a:path>
              <a:moveTo>
                <a:pt x="0" y="705207"/>
              </a:moveTo>
              <a:lnTo>
                <a:pt x="47693" y="705207"/>
              </a:lnTo>
              <a:lnTo>
                <a:pt x="47693" y="0"/>
              </a:lnTo>
              <a:lnTo>
                <a:pt x="95387" y="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29C1E41-F0A6-4B0B-A7AC-16A7954D8AC2}">
      <dsp:nvSpPr>
        <dsp:cNvPr id="0" name=""/>
        <dsp:cNvSpPr/>
      </dsp:nvSpPr>
      <dsp:spPr>
        <a:xfrm>
          <a:off x="663254" y="974843"/>
          <a:ext cx="95387" cy="1773208"/>
        </a:xfrm>
        <a:custGeom>
          <a:avLst/>
          <a:gdLst/>
          <a:ahLst/>
          <a:cxnLst/>
          <a:rect l="0" t="0" r="0" b="0"/>
          <a:pathLst>
            <a:path>
              <a:moveTo>
                <a:pt x="0" y="1773208"/>
              </a:moveTo>
              <a:lnTo>
                <a:pt x="47693" y="1773208"/>
              </a:lnTo>
              <a:lnTo>
                <a:pt x="47693" y="0"/>
              </a:lnTo>
              <a:lnTo>
                <a:pt x="95387"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B461DA5-C5AD-473B-BE1D-C48025597C37}">
      <dsp:nvSpPr>
        <dsp:cNvPr id="0" name=""/>
        <dsp:cNvSpPr/>
      </dsp:nvSpPr>
      <dsp:spPr>
        <a:xfrm>
          <a:off x="5106" y="1293395"/>
          <a:ext cx="658148" cy="2909313"/>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b="1" i="0" u="none" kern="1200" dirty="0" smtClean="0">
              <a:latin typeface="微软雅黑" panose="020B0503020204020204" pitchFamily="34" charset="-122"/>
              <a:ea typeface="微软雅黑" panose="020B0503020204020204" pitchFamily="34" charset="-122"/>
              <a:cs typeface="+mn-cs"/>
            </a:rPr>
            <a:t>第一节 企业薪酬概述</a:t>
          </a:r>
        </a:p>
      </dsp:txBody>
      <dsp:txXfrm>
        <a:off x="5106" y="1293395"/>
        <a:ext cx="658148" cy="2909313"/>
      </dsp:txXfrm>
    </dsp:sp>
    <dsp:sp modelId="{92C56A28-FD26-46F0-8473-E7C6698433B7}">
      <dsp:nvSpPr>
        <dsp:cNvPr id="0" name=""/>
        <dsp:cNvSpPr/>
      </dsp:nvSpPr>
      <dsp:spPr>
        <a:xfrm>
          <a:off x="758642" y="768515"/>
          <a:ext cx="1075072" cy="412656"/>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buFont typeface="Arial" panose="020B0604020202020204" pitchFamily="34" charset="0"/>
          </a:pPr>
          <a:r>
            <a:rPr lang="zh-CN" altLang="en-US" sz="2000" b="1" i="0" u="none" kern="1200" dirty="0" smtClean="0">
              <a:solidFill>
                <a:schemeClr val="tx1"/>
              </a:solidFill>
              <a:latin typeface="微软雅黑" panose="020B0503020204020204" pitchFamily="34" charset="-122"/>
              <a:ea typeface="微软雅黑" panose="020B0503020204020204" pitchFamily="34" charset="-122"/>
              <a:cs typeface="+mn-cs"/>
            </a:rPr>
            <a:t>主要问题</a:t>
          </a:r>
          <a:endParaRPr lang="zh-CN" altLang="en-US" sz="2000" b="1" i="0" u="none" kern="1200" dirty="0">
            <a:solidFill>
              <a:schemeClr val="tx1"/>
            </a:solidFill>
            <a:latin typeface="微软雅黑" panose="020B0503020204020204" pitchFamily="34" charset="-122"/>
            <a:ea typeface="微软雅黑" panose="020B0503020204020204" pitchFamily="34" charset="-122"/>
            <a:cs typeface="+mn-cs"/>
          </a:endParaRPr>
        </a:p>
      </dsp:txBody>
      <dsp:txXfrm>
        <a:off x="758642" y="768515"/>
        <a:ext cx="1075072" cy="412656"/>
      </dsp:txXfrm>
    </dsp:sp>
    <dsp:sp modelId="{5B651776-AAB8-4A28-B245-D4AFDC1DAA66}">
      <dsp:nvSpPr>
        <dsp:cNvPr id="0" name=""/>
        <dsp:cNvSpPr/>
      </dsp:nvSpPr>
      <dsp:spPr>
        <a:xfrm>
          <a:off x="1929101" y="123142"/>
          <a:ext cx="7137842" cy="292986"/>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00100">
            <a:lnSpc>
              <a:spcPct val="90000"/>
            </a:lnSpc>
            <a:spcBef>
              <a:spcPct val="0"/>
            </a:spcBef>
            <a:spcAft>
              <a:spcPct val="35000"/>
            </a:spcAft>
          </a:pPr>
          <a:r>
            <a:rPr lang="zh-CN" altLang="en-US" sz="1800" b="1" kern="1200" dirty="0" smtClean="0">
              <a:latin typeface="微软雅黑" panose="020B0503020204020204" pitchFamily="34" charset="-122"/>
              <a:ea typeface="微软雅黑" panose="020B0503020204020204" pitchFamily="34" charset="-122"/>
            </a:rPr>
            <a:t>（</a:t>
          </a:r>
          <a:r>
            <a:rPr lang="en-US" altLang="zh-CN" sz="1800" b="1" kern="1200" dirty="0" smtClean="0">
              <a:latin typeface="微软雅黑" panose="020B0503020204020204" pitchFamily="34" charset="-122"/>
              <a:ea typeface="微软雅黑" panose="020B0503020204020204" pitchFamily="34" charset="-122"/>
            </a:rPr>
            <a:t>1</a:t>
          </a:r>
          <a:r>
            <a:rPr lang="zh-CN" altLang="en-US" sz="1800" b="1" kern="1200" dirty="0" smtClean="0">
              <a:latin typeface="微软雅黑" panose="020B0503020204020204" pitchFamily="34" charset="-122"/>
              <a:ea typeface="微软雅黑" panose="020B0503020204020204" pitchFamily="34" charset="-122"/>
            </a:rPr>
            <a:t>）对薪酬功能的</a:t>
          </a:r>
          <a:r>
            <a:rPr lang="zh-CN" altLang="en-US" sz="1800" b="1" kern="1200" dirty="0" smtClean="0">
              <a:solidFill>
                <a:srgbClr val="FF0000"/>
              </a:solidFill>
              <a:latin typeface="微软雅黑" panose="020B0503020204020204" pitchFamily="34" charset="-122"/>
              <a:ea typeface="微软雅黑" panose="020B0503020204020204" pitchFamily="34" charset="-122"/>
            </a:rPr>
            <a:t>错误定位</a:t>
          </a:r>
          <a:endParaRPr lang="zh-CN" altLang="en-US" sz="1800" b="0" i="0" u="none" kern="1200" dirty="0" smtClean="0">
            <a:latin typeface="微软雅黑" panose="020B0503020204020204" pitchFamily="34" charset="-122"/>
            <a:ea typeface="微软雅黑" panose="020B0503020204020204" pitchFamily="34" charset="-122"/>
            <a:cs typeface="+mn-cs"/>
          </a:endParaRPr>
        </a:p>
      </dsp:txBody>
      <dsp:txXfrm>
        <a:off x="1929101" y="123142"/>
        <a:ext cx="7137842" cy="292986"/>
      </dsp:txXfrm>
    </dsp:sp>
    <dsp:sp modelId="{83494CC7-02E5-4860-8DFB-0DA8C5D031F1}">
      <dsp:nvSpPr>
        <dsp:cNvPr id="0" name=""/>
        <dsp:cNvSpPr/>
      </dsp:nvSpPr>
      <dsp:spPr>
        <a:xfrm>
          <a:off x="1929101" y="475746"/>
          <a:ext cx="7138801" cy="292986"/>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00100">
            <a:lnSpc>
              <a:spcPct val="90000"/>
            </a:lnSpc>
            <a:spcBef>
              <a:spcPct val="0"/>
            </a:spcBef>
            <a:spcAft>
              <a:spcPct val="35000"/>
            </a:spcAft>
          </a:pPr>
          <a:r>
            <a:rPr lang="zh-CN" altLang="en-US" sz="1800" b="1" kern="1200" dirty="0" smtClean="0">
              <a:latin typeface="微软雅黑" panose="020B0503020204020204" pitchFamily="34" charset="-122"/>
              <a:ea typeface="微软雅黑" panose="020B0503020204020204" pitchFamily="34" charset="-122"/>
            </a:rPr>
            <a:t>（</a:t>
          </a:r>
          <a:r>
            <a:rPr lang="en-US" altLang="zh-CN" sz="1800" b="1" kern="1200" dirty="0" smtClean="0">
              <a:latin typeface="微软雅黑" panose="020B0503020204020204" pitchFamily="34" charset="-122"/>
              <a:ea typeface="微软雅黑" panose="020B0503020204020204" pitchFamily="34" charset="-122"/>
            </a:rPr>
            <a:t>2</a:t>
          </a:r>
          <a:r>
            <a:rPr lang="zh-CN" altLang="en-US" sz="1800" b="1" kern="1200" dirty="0" smtClean="0">
              <a:latin typeface="微软雅黑" panose="020B0503020204020204" pitchFamily="34" charset="-122"/>
              <a:ea typeface="微软雅黑" panose="020B0503020204020204" pitchFamily="34" charset="-122"/>
            </a:rPr>
            <a:t>）薪酬系统的激励</a:t>
          </a:r>
          <a:r>
            <a:rPr lang="zh-CN" altLang="en-US" sz="1800" b="1" kern="1200" dirty="0" smtClean="0">
              <a:solidFill>
                <a:srgbClr val="FF0000"/>
              </a:solidFill>
              <a:latin typeface="微软雅黑" panose="020B0503020204020204" pitchFamily="34" charset="-122"/>
              <a:ea typeface="微软雅黑" panose="020B0503020204020204" pitchFamily="34" charset="-122"/>
            </a:rPr>
            <a:t>手段单一</a:t>
          </a:r>
          <a:r>
            <a:rPr lang="zh-CN" altLang="en-US" sz="1800" b="1" kern="1200" dirty="0" smtClean="0">
              <a:latin typeface="微软雅黑" panose="020B0503020204020204" pitchFamily="34" charset="-122"/>
              <a:ea typeface="微软雅黑" panose="020B0503020204020204" pitchFamily="34" charset="-122"/>
            </a:rPr>
            <a:t>，激励效果较差</a:t>
          </a:r>
          <a:endParaRPr lang="zh-CN" altLang="en-US" sz="1800" b="0" i="0" u="none" kern="1200" dirty="0" smtClean="0">
            <a:latin typeface="微软雅黑" panose="020B0503020204020204" pitchFamily="34" charset="-122"/>
            <a:ea typeface="微软雅黑" panose="020B0503020204020204" pitchFamily="34" charset="-122"/>
            <a:cs typeface="+mn-cs"/>
          </a:endParaRPr>
        </a:p>
      </dsp:txBody>
      <dsp:txXfrm>
        <a:off x="1929101" y="475746"/>
        <a:ext cx="7138801" cy="292986"/>
      </dsp:txXfrm>
    </dsp:sp>
    <dsp:sp modelId="{AAE6DF10-8A6D-4D90-A3CC-2303FF82B0A5}">
      <dsp:nvSpPr>
        <dsp:cNvPr id="0" name=""/>
        <dsp:cNvSpPr/>
      </dsp:nvSpPr>
      <dsp:spPr>
        <a:xfrm>
          <a:off x="1929101" y="828350"/>
          <a:ext cx="7138801" cy="292986"/>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00100">
            <a:lnSpc>
              <a:spcPct val="90000"/>
            </a:lnSpc>
            <a:spcBef>
              <a:spcPct val="0"/>
            </a:spcBef>
            <a:spcAft>
              <a:spcPct val="35000"/>
            </a:spcAft>
          </a:pPr>
          <a:r>
            <a:rPr lang="zh-CN" altLang="en-US" sz="1800" b="1" kern="1200" dirty="0" smtClean="0">
              <a:latin typeface="微软雅黑" panose="020B0503020204020204" pitchFamily="34" charset="-122"/>
              <a:ea typeface="微软雅黑" panose="020B0503020204020204" pitchFamily="34" charset="-122"/>
            </a:rPr>
            <a:t>（</a:t>
          </a:r>
          <a:r>
            <a:rPr lang="en-US" altLang="zh-CN" sz="1800" b="1" kern="1200" dirty="0" smtClean="0">
              <a:latin typeface="微软雅黑" panose="020B0503020204020204" pitchFamily="34" charset="-122"/>
              <a:ea typeface="微软雅黑" panose="020B0503020204020204" pitchFamily="34" charset="-122"/>
            </a:rPr>
            <a:t>3</a:t>
          </a:r>
          <a:r>
            <a:rPr lang="zh-CN" altLang="en-US" sz="1800" b="1" kern="1200" dirty="0" smtClean="0">
              <a:latin typeface="微软雅黑" panose="020B0503020204020204" pitchFamily="34" charset="-122"/>
              <a:ea typeface="微软雅黑" panose="020B0503020204020204" pitchFamily="34" charset="-122"/>
            </a:rPr>
            <a:t>）薪酬</a:t>
          </a:r>
          <a:r>
            <a:rPr lang="zh-CN" altLang="en-US" sz="1800" b="1" kern="1200" dirty="0" smtClean="0">
              <a:solidFill>
                <a:srgbClr val="FF0000"/>
              </a:solidFill>
              <a:latin typeface="微软雅黑" panose="020B0503020204020204" pitchFamily="34" charset="-122"/>
              <a:ea typeface="微软雅黑" panose="020B0503020204020204" pitchFamily="34" charset="-122"/>
            </a:rPr>
            <a:t>结构零散</a:t>
          </a:r>
          <a:r>
            <a:rPr lang="zh-CN" altLang="en-US" sz="1800" b="1" kern="1200" dirty="0" smtClean="0">
              <a:latin typeface="微软雅黑" panose="020B0503020204020204" pitchFamily="34" charset="-122"/>
              <a:ea typeface="微软雅黑" panose="020B0503020204020204" pitchFamily="34" charset="-122"/>
            </a:rPr>
            <a:t>，基本薪酬的决定基础混乱</a:t>
          </a:r>
          <a:endParaRPr lang="zh-CN" altLang="en-US" sz="1800" b="1" i="0" u="none" kern="1200" dirty="0" smtClean="0">
            <a:latin typeface="微软雅黑" panose="020B0503020204020204" pitchFamily="34" charset="-122"/>
            <a:ea typeface="微软雅黑" panose="020B0503020204020204" pitchFamily="34" charset="-122"/>
            <a:cs typeface="+mn-cs"/>
          </a:endParaRPr>
        </a:p>
      </dsp:txBody>
      <dsp:txXfrm>
        <a:off x="1929101" y="828350"/>
        <a:ext cx="7138801" cy="292986"/>
      </dsp:txXfrm>
    </dsp:sp>
    <dsp:sp modelId="{2591C3D3-1564-4EBC-BEF4-E97958D19DCC}">
      <dsp:nvSpPr>
        <dsp:cNvPr id="0" name=""/>
        <dsp:cNvSpPr/>
      </dsp:nvSpPr>
      <dsp:spPr>
        <a:xfrm>
          <a:off x="1929101" y="1180953"/>
          <a:ext cx="7138801" cy="292986"/>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00100">
            <a:lnSpc>
              <a:spcPct val="90000"/>
            </a:lnSpc>
            <a:spcBef>
              <a:spcPct val="0"/>
            </a:spcBef>
            <a:spcAft>
              <a:spcPct val="35000"/>
            </a:spcAft>
          </a:pPr>
          <a:r>
            <a:rPr lang="zh-CN" altLang="en-US" sz="1800" b="1" kern="1200" dirty="0" smtClean="0">
              <a:latin typeface="微软雅黑" panose="020B0503020204020204" pitchFamily="34" charset="-122"/>
              <a:ea typeface="微软雅黑" panose="020B0503020204020204" pitchFamily="34" charset="-122"/>
            </a:rPr>
            <a:t>（</a:t>
          </a:r>
          <a:r>
            <a:rPr lang="en-US" altLang="zh-CN" sz="1800" b="1" kern="1200" dirty="0" smtClean="0">
              <a:latin typeface="微软雅黑" panose="020B0503020204020204" pitchFamily="34" charset="-122"/>
              <a:ea typeface="微软雅黑" panose="020B0503020204020204" pitchFamily="34" charset="-122"/>
            </a:rPr>
            <a:t>4</a:t>
          </a:r>
          <a:r>
            <a:rPr lang="zh-CN" altLang="en-US" sz="1800" b="1" kern="1200" dirty="0" smtClean="0">
              <a:latin typeface="微软雅黑" panose="020B0503020204020204" pitchFamily="34" charset="-122"/>
              <a:ea typeface="微软雅黑" panose="020B0503020204020204" pitchFamily="34" charset="-122"/>
            </a:rPr>
            <a:t>）薪酬管理过程不透明，</a:t>
          </a:r>
          <a:r>
            <a:rPr lang="zh-CN" altLang="en-US" sz="1800" b="1" kern="1200" dirty="0" smtClean="0">
              <a:solidFill>
                <a:srgbClr val="FF0000"/>
              </a:solidFill>
              <a:latin typeface="微软雅黑" panose="020B0503020204020204" pitchFamily="34" charset="-122"/>
              <a:ea typeface="微软雅黑" panose="020B0503020204020204" pitchFamily="34" charset="-122"/>
            </a:rPr>
            <a:t>沟通不足</a:t>
          </a:r>
          <a:endParaRPr lang="zh-CN" altLang="en-US" sz="1800" b="1" i="0" u="none" kern="1200" dirty="0" smtClean="0">
            <a:latin typeface="微软雅黑" panose="020B0503020204020204" pitchFamily="34" charset="-122"/>
            <a:ea typeface="微软雅黑" panose="020B0503020204020204" pitchFamily="34" charset="-122"/>
            <a:cs typeface="+mn-cs"/>
          </a:endParaRPr>
        </a:p>
      </dsp:txBody>
      <dsp:txXfrm>
        <a:off x="1929101" y="1180953"/>
        <a:ext cx="7138801" cy="292986"/>
      </dsp:txXfrm>
    </dsp:sp>
    <dsp:sp modelId="{037C6932-18F9-4AA9-BCCD-C7265CE21719}">
      <dsp:nvSpPr>
        <dsp:cNvPr id="0" name=""/>
        <dsp:cNvSpPr/>
      </dsp:nvSpPr>
      <dsp:spPr>
        <a:xfrm>
          <a:off x="1929101" y="1533557"/>
          <a:ext cx="7138801" cy="292986"/>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00100">
            <a:lnSpc>
              <a:spcPct val="90000"/>
            </a:lnSpc>
            <a:spcBef>
              <a:spcPct val="0"/>
            </a:spcBef>
            <a:spcAft>
              <a:spcPct val="35000"/>
            </a:spcAft>
          </a:pPr>
          <a:r>
            <a:rPr lang="zh-CN" altLang="en-US" sz="1800" b="1" kern="1200" dirty="0" smtClean="0">
              <a:latin typeface="微软雅黑" panose="020B0503020204020204" pitchFamily="34" charset="-122"/>
              <a:ea typeface="微软雅黑" panose="020B0503020204020204" pitchFamily="34" charset="-122"/>
            </a:rPr>
            <a:t>（</a:t>
          </a:r>
          <a:r>
            <a:rPr lang="en-US" altLang="zh-CN" sz="1800" b="1" kern="1200" dirty="0" smtClean="0">
              <a:latin typeface="微软雅黑" panose="020B0503020204020204" pitchFamily="34" charset="-122"/>
              <a:ea typeface="微软雅黑" panose="020B0503020204020204" pitchFamily="34" charset="-122"/>
            </a:rPr>
            <a:t>5</a:t>
          </a:r>
          <a:r>
            <a:rPr lang="zh-CN" altLang="en-US" sz="1800" b="1" kern="1200" dirty="0" smtClean="0">
              <a:latin typeface="微软雅黑" panose="020B0503020204020204" pitchFamily="34" charset="-122"/>
              <a:ea typeface="微软雅黑" panose="020B0503020204020204" pitchFamily="34" charset="-122"/>
            </a:rPr>
            <a:t>）薪酬管理与企业战略、文化及人力资源管理系统</a:t>
          </a:r>
          <a:r>
            <a:rPr lang="zh-CN" altLang="en-US" sz="1800" b="1" kern="1200" dirty="0" smtClean="0">
              <a:solidFill>
                <a:srgbClr val="FF0000"/>
              </a:solidFill>
              <a:latin typeface="微软雅黑" panose="020B0503020204020204" pitchFamily="34" charset="-122"/>
              <a:ea typeface="微软雅黑" panose="020B0503020204020204" pitchFamily="34" charset="-122"/>
            </a:rPr>
            <a:t>脱节</a:t>
          </a:r>
          <a:endParaRPr lang="zh-CN" altLang="en-US" sz="1800" b="1" i="0" u="none" kern="1200" dirty="0" smtClean="0">
            <a:latin typeface="微软雅黑" panose="020B0503020204020204" pitchFamily="34" charset="-122"/>
            <a:ea typeface="微软雅黑" panose="020B0503020204020204" pitchFamily="34" charset="-122"/>
            <a:cs typeface="+mn-cs"/>
          </a:endParaRPr>
        </a:p>
      </dsp:txBody>
      <dsp:txXfrm>
        <a:off x="1929101" y="1533557"/>
        <a:ext cx="7138801" cy="292986"/>
      </dsp:txXfrm>
    </dsp:sp>
    <dsp:sp modelId="{80963086-CB83-4C60-9F3F-609543941E4D}">
      <dsp:nvSpPr>
        <dsp:cNvPr id="0" name=""/>
        <dsp:cNvSpPr/>
      </dsp:nvSpPr>
      <dsp:spPr>
        <a:xfrm>
          <a:off x="758642" y="2567891"/>
          <a:ext cx="1075072" cy="712924"/>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buFont typeface="Arial" panose="020B0604020202020204" pitchFamily="34" charset="0"/>
          </a:pPr>
          <a:r>
            <a:rPr lang="zh-CN" altLang="en-US" sz="2000" b="1" i="0" u="none" kern="1200" dirty="0" smtClean="0">
              <a:solidFill>
                <a:schemeClr val="tx1"/>
              </a:solidFill>
              <a:latin typeface="微软雅黑" panose="020B0503020204020204" pitchFamily="34" charset="-122"/>
              <a:ea typeface="微软雅黑" panose="020B0503020204020204" pitchFamily="34" charset="-122"/>
              <a:cs typeface="+mn-cs"/>
            </a:rPr>
            <a:t>全面薪酬体系</a:t>
          </a:r>
          <a:endParaRPr lang="zh-CN" altLang="en-US" sz="2000" b="1" i="0" u="none" kern="1200" dirty="0">
            <a:solidFill>
              <a:schemeClr val="tx1"/>
            </a:solidFill>
            <a:latin typeface="微软雅黑" panose="020B0503020204020204" pitchFamily="34" charset="-122"/>
            <a:ea typeface="微软雅黑" panose="020B0503020204020204" pitchFamily="34" charset="-122"/>
            <a:cs typeface="+mn-cs"/>
          </a:endParaRPr>
        </a:p>
      </dsp:txBody>
      <dsp:txXfrm>
        <a:off x="758642" y="2567891"/>
        <a:ext cx="1075072" cy="712924"/>
      </dsp:txXfrm>
    </dsp:sp>
    <dsp:sp modelId="{4461E7D6-B7B3-48FC-8648-0FD10B2D0917}">
      <dsp:nvSpPr>
        <dsp:cNvPr id="0" name=""/>
        <dsp:cNvSpPr/>
      </dsp:nvSpPr>
      <dsp:spPr>
        <a:xfrm>
          <a:off x="1929101" y="1886161"/>
          <a:ext cx="7138801" cy="291600"/>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00100">
            <a:lnSpc>
              <a:spcPct val="90000"/>
            </a:lnSpc>
            <a:spcBef>
              <a:spcPct val="0"/>
            </a:spcBef>
            <a:spcAft>
              <a:spcPct val="35000"/>
            </a:spcAft>
          </a:pPr>
          <a:r>
            <a:rPr lang="zh-CN" altLang="en-US" sz="1800" b="1" kern="1200" dirty="0" smtClean="0">
              <a:solidFill>
                <a:srgbClr val="FF0000"/>
              </a:solidFill>
              <a:latin typeface="微软雅黑" panose="020B0503020204020204" pitchFamily="34" charset="-122"/>
              <a:ea typeface="微软雅黑" panose="020B0503020204020204" pitchFamily="34" charset="-122"/>
            </a:rPr>
            <a:t>货币性</a:t>
          </a:r>
          <a:r>
            <a:rPr lang="zh-CN" altLang="en-US" sz="1800" b="1" kern="1200" dirty="0" smtClean="0">
              <a:latin typeface="微软雅黑" panose="020B0503020204020204" pitchFamily="34" charset="-122"/>
              <a:ea typeface="微软雅黑" panose="020B0503020204020204" pitchFamily="34" charset="-122"/>
            </a:rPr>
            <a:t>薪酬体系：</a:t>
          </a:r>
          <a:r>
            <a:rPr lang="zh-CN" altLang="en-US" sz="1800" b="1" kern="1200" dirty="0" smtClean="0">
              <a:solidFill>
                <a:srgbClr val="FF0000"/>
              </a:solidFill>
              <a:latin typeface="微软雅黑" panose="020B0503020204020204" pitchFamily="34" charset="-122"/>
              <a:ea typeface="微软雅黑" panose="020B0503020204020204" pitchFamily="34" charset="-122"/>
            </a:rPr>
            <a:t>固定</a:t>
          </a:r>
          <a:r>
            <a:rPr lang="zh-CN" altLang="en-US" sz="1800" b="1" kern="1200" dirty="0" smtClean="0">
              <a:latin typeface="微软雅黑" panose="020B0503020204020204" pitchFamily="34" charset="-122"/>
              <a:ea typeface="微软雅黑" panose="020B0503020204020204" pitchFamily="34" charset="-122"/>
            </a:rPr>
            <a:t>薪酬（在职消费）、</a:t>
          </a:r>
          <a:r>
            <a:rPr lang="zh-CN" altLang="en-US" sz="1800" b="1" kern="1200" dirty="0" smtClean="0">
              <a:solidFill>
                <a:srgbClr val="FF0000"/>
              </a:solidFill>
              <a:latin typeface="微软雅黑" panose="020B0503020204020204" pitchFamily="34" charset="-122"/>
              <a:ea typeface="微软雅黑" panose="020B0503020204020204" pitchFamily="34" charset="-122"/>
            </a:rPr>
            <a:t>可变</a:t>
          </a:r>
          <a:r>
            <a:rPr lang="zh-CN" altLang="en-US" sz="1800" b="1" kern="1200" dirty="0" smtClean="0">
              <a:latin typeface="微软雅黑" panose="020B0503020204020204" pitchFamily="34" charset="-122"/>
              <a:ea typeface="微软雅黑" panose="020B0503020204020204" pitchFamily="34" charset="-122"/>
            </a:rPr>
            <a:t>薪酬（虚拟股票）</a:t>
          </a:r>
          <a:endParaRPr lang="zh-CN" altLang="en-US" sz="1800" b="0" i="0" u="none" kern="1200" dirty="0" smtClean="0">
            <a:latin typeface="微软雅黑" panose="020B0503020204020204" pitchFamily="34" charset="-122"/>
            <a:ea typeface="微软雅黑" panose="020B0503020204020204" pitchFamily="34" charset="-122"/>
            <a:cs typeface="+mn-cs"/>
          </a:endParaRPr>
        </a:p>
      </dsp:txBody>
      <dsp:txXfrm>
        <a:off x="1929101" y="1886161"/>
        <a:ext cx="7138801" cy="291600"/>
      </dsp:txXfrm>
    </dsp:sp>
    <dsp:sp modelId="{1F01CF7C-2496-44C3-A631-EFF8E70E02DC}">
      <dsp:nvSpPr>
        <dsp:cNvPr id="0" name=""/>
        <dsp:cNvSpPr/>
      </dsp:nvSpPr>
      <dsp:spPr>
        <a:xfrm>
          <a:off x="1929101" y="2237379"/>
          <a:ext cx="7138801" cy="734134"/>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711200">
            <a:lnSpc>
              <a:spcPct val="90000"/>
            </a:lnSpc>
            <a:spcBef>
              <a:spcPct val="0"/>
            </a:spcBef>
            <a:spcAft>
              <a:spcPct val="35000"/>
            </a:spcAft>
          </a:pPr>
          <a:r>
            <a:rPr lang="zh-CN" altLang="en-US" sz="1600" b="1" kern="1200" dirty="0" smtClean="0">
              <a:solidFill>
                <a:srgbClr val="FF0000"/>
              </a:solidFill>
              <a:latin typeface="微软雅黑" panose="020B0503020204020204" pitchFamily="34" charset="-122"/>
              <a:ea typeface="微软雅黑" panose="020B0503020204020204" pitchFamily="34" charset="-122"/>
            </a:rPr>
            <a:t>非货币性</a:t>
          </a:r>
          <a:r>
            <a:rPr lang="zh-CN" altLang="en-US" sz="1600" b="1" kern="1200" dirty="0" smtClean="0">
              <a:latin typeface="微软雅黑" panose="020B0503020204020204" pitchFamily="34" charset="-122"/>
              <a:ea typeface="微软雅黑" panose="020B0503020204020204" pitchFamily="34" charset="-122"/>
            </a:rPr>
            <a:t>薪酬体系</a:t>
          </a:r>
          <a:r>
            <a:rPr lang="zh-CN" altLang="en-US" sz="1600" kern="1200" dirty="0" smtClean="0">
              <a:latin typeface="微软雅黑" panose="020B0503020204020204" pitchFamily="34" charset="-122"/>
              <a:ea typeface="微软雅黑" panose="020B0503020204020204" pitchFamily="34" charset="-122"/>
            </a:rPr>
            <a:t>：通过社交增进感情；商品奖励；工作用品补贴；个人晋升与自我发展机遇；带薪休假；旅游奖励；象征性奖励；促进家庭的介入。</a:t>
          </a:r>
          <a:endParaRPr lang="zh-CN" altLang="en-US" sz="1600" b="0" i="0" u="none" kern="1200" dirty="0" smtClean="0">
            <a:latin typeface="微软雅黑" panose="020B0503020204020204" pitchFamily="34" charset="-122"/>
            <a:ea typeface="微软雅黑" panose="020B0503020204020204" pitchFamily="34" charset="-122"/>
            <a:cs typeface="+mn-cs"/>
          </a:endParaRPr>
        </a:p>
      </dsp:txBody>
      <dsp:txXfrm>
        <a:off x="1929101" y="2237379"/>
        <a:ext cx="7138801" cy="734134"/>
      </dsp:txXfrm>
    </dsp:sp>
    <dsp:sp modelId="{0A06EE0A-CCDA-4464-ADCD-3BB5275C8D0F}">
      <dsp:nvSpPr>
        <dsp:cNvPr id="0" name=""/>
        <dsp:cNvSpPr/>
      </dsp:nvSpPr>
      <dsp:spPr>
        <a:xfrm>
          <a:off x="1929101" y="3031130"/>
          <a:ext cx="7138801" cy="93141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711200">
            <a:lnSpc>
              <a:spcPct val="90000"/>
            </a:lnSpc>
            <a:spcBef>
              <a:spcPct val="0"/>
            </a:spcBef>
            <a:spcAft>
              <a:spcPct val="35000"/>
            </a:spcAft>
          </a:pPr>
          <a:r>
            <a:rPr lang="zh-CN" altLang="en-US" sz="1600" b="1" kern="1200" dirty="0" smtClean="0">
              <a:solidFill>
                <a:srgbClr val="FF0000"/>
              </a:solidFill>
              <a:latin typeface="微软雅黑" panose="020B0503020204020204" pitchFamily="34" charset="-122"/>
              <a:ea typeface="微软雅黑" panose="020B0503020204020204" pitchFamily="34" charset="-122"/>
            </a:rPr>
            <a:t>非货币性</a:t>
          </a:r>
          <a:r>
            <a:rPr lang="zh-CN" altLang="en-US" sz="1600" b="1" kern="1200" dirty="0" smtClean="0">
              <a:latin typeface="微软雅黑" panose="020B0503020204020204" pitchFamily="34" charset="-122"/>
              <a:ea typeface="微软雅黑" panose="020B0503020204020204" pitchFamily="34" charset="-122"/>
            </a:rPr>
            <a:t>薪酬体系广泛使用的原因</a:t>
          </a:r>
          <a:r>
            <a:rPr lang="zh-CN" altLang="en-US" sz="1600" kern="1200" dirty="0" smtClean="0">
              <a:latin typeface="微软雅黑" panose="020B0503020204020204" pitchFamily="34" charset="-122"/>
              <a:ea typeface="微软雅黑" panose="020B0503020204020204" pitchFamily="34" charset="-122"/>
            </a:rPr>
            <a:t>：</a:t>
          </a:r>
          <a:r>
            <a:rPr lang="zh-CN" altLang="en-US" sz="1600" b="1" kern="1200" dirty="0" smtClean="0">
              <a:solidFill>
                <a:srgbClr val="FF0000"/>
              </a:solidFill>
              <a:latin typeface="微软雅黑" panose="020B0503020204020204" pitchFamily="34" charset="-122"/>
              <a:ea typeface="微软雅黑" panose="020B0503020204020204" pitchFamily="34" charset="-122"/>
            </a:rPr>
            <a:t>认可</a:t>
          </a:r>
          <a:r>
            <a:rPr lang="zh-CN" altLang="en-US" sz="1600" b="1" kern="1200" dirty="0" smtClean="0">
              <a:latin typeface="微软雅黑" panose="020B0503020204020204" pitchFamily="34" charset="-122"/>
              <a:ea typeface="微软雅黑" panose="020B0503020204020204" pitchFamily="34" charset="-122"/>
            </a:rPr>
            <a:t>突出的</a:t>
          </a:r>
          <a:r>
            <a:rPr lang="zh-CN" altLang="en-US" sz="1600" b="1" kern="1200" dirty="0" smtClean="0">
              <a:solidFill>
                <a:srgbClr val="FF0000"/>
              </a:solidFill>
              <a:latin typeface="微软雅黑" panose="020B0503020204020204" pitchFamily="34" charset="-122"/>
              <a:ea typeface="微软雅黑" panose="020B0503020204020204" pitchFamily="34" charset="-122"/>
            </a:rPr>
            <a:t>业绩；加强</a:t>
          </a:r>
          <a:r>
            <a:rPr lang="zh-CN" altLang="en-US" sz="1600" b="1" kern="1200" dirty="0" smtClean="0">
              <a:latin typeface="微软雅黑" panose="020B0503020204020204" pitchFamily="34" charset="-122"/>
              <a:ea typeface="微软雅黑" panose="020B0503020204020204" pitchFamily="34" charset="-122"/>
            </a:rPr>
            <a:t>公司的经营</a:t>
          </a:r>
          <a:r>
            <a:rPr lang="zh-CN" altLang="en-US" sz="1600" b="1" kern="1200" dirty="0" smtClean="0">
              <a:solidFill>
                <a:srgbClr val="FF0000"/>
              </a:solidFill>
              <a:latin typeface="微软雅黑" panose="020B0503020204020204" pitchFamily="34" charset="-122"/>
              <a:ea typeface="微软雅黑" panose="020B0503020204020204" pitchFamily="34" charset="-122"/>
            </a:rPr>
            <a:t>目标；</a:t>
          </a:r>
          <a:r>
            <a:rPr lang="zh-CN" altLang="en-US" sz="1600" b="1" kern="1200" dirty="0" smtClean="0">
              <a:latin typeface="微软雅黑" panose="020B0503020204020204" pitchFamily="34" charset="-122"/>
              <a:ea typeface="微软雅黑" panose="020B0503020204020204" pitchFamily="34" charset="-122"/>
            </a:rPr>
            <a:t>能为货币性薪酬计划</a:t>
          </a:r>
          <a:r>
            <a:rPr lang="zh-CN" altLang="en-US" sz="1600" b="1" kern="1200" dirty="0" smtClean="0">
              <a:solidFill>
                <a:srgbClr val="FF0000"/>
              </a:solidFill>
              <a:latin typeface="微软雅黑" panose="020B0503020204020204" pitchFamily="34" charset="-122"/>
              <a:ea typeface="微软雅黑" panose="020B0503020204020204" pitchFamily="34" charset="-122"/>
            </a:rPr>
            <a:t>提供补充；适用</a:t>
          </a:r>
          <a:r>
            <a:rPr lang="zh-CN" altLang="en-US" sz="1600" b="1" kern="1200" dirty="0" smtClean="0">
              <a:latin typeface="微软雅黑" panose="020B0503020204020204" pitchFamily="34" charset="-122"/>
              <a:ea typeface="微软雅黑" panose="020B0503020204020204" pitchFamily="34" charset="-122"/>
            </a:rPr>
            <a:t>于大多数员工；能使公司激励计划的</a:t>
          </a:r>
          <a:r>
            <a:rPr lang="zh-CN" altLang="en-US" sz="1600" b="1" kern="1200" dirty="0" smtClean="0">
              <a:solidFill>
                <a:srgbClr val="FF0000"/>
              </a:solidFill>
              <a:latin typeface="微软雅黑" panose="020B0503020204020204" pitchFamily="34" charset="-122"/>
              <a:ea typeface="微软雅黑" panose="020B0503020204020204" pitchFamily="34" charset="-122"/>
            </a:rPr>
            <a:t>过渡</a:t>
          </a:r>
          <a:r>
            <a:rPr lang="zh-CN" altLang="en-US" sz="1600" b="1" kern="1200" dirty="0" smtClean="0">
              <a:latin typeface="微软雅黑" panose="020B0503020204020204" pitchFamily="34" charset="-122"/>
              <a:ea typeface="微软雅黑" panose="020B0503020204020204" pitchFamily="34" charset="-122"/>
            </a:rPr>
            <a:t>更加</a:t>
          </a:r>
          <a:r>
            <a:rPr lang="zh-CN" altLang="en-US" sz="1600" b="1" kern="1200" dirty="0" smtClean="0">
              <a:solidFill>
                <a:srgbClr val="FF0000"/>
              </a:solidFill>
              <a:latin typeface="微软雅黑" panose="020B0503020204020204" pitchFamily="34" charset="-122"/>
              <a:ea typeface="微软雅黑" panose="020B0503020204020204" pitchFamily="34" charset="-122"/>
            </a:rPr>
            <a:t>平稳</a:t>
          </a:r>
          <a:endParaRPr lang="zh-CN" altLang="en-US" sz="1600" b="0" i="0" u="none" kern="1200" dirty="0" smtClean="0">
            <a:latin typeface="微软雅黑" panose="020B0503020204020204" pitchFamily="34" charset="-122"/>
            <a:ea typeface="微软雅黑" panose="020B0503020204020204" pitchFamily="34" charset="-122"/>
            <a:cs typeface="+mn-cs"/>
          </a:endParaRPr>
        </a:p>
      </dsp:txBody>
      <dsp:txXfrm>
        <a:off x="1929101" y="3031130"/>
        <a:ext cx="7138801" cy="931415"/>
      </dsp:txXfrm>
    </dsp:sp>
    <dsp:sp modelId="{F8FE4275-5F21-4581-AEF5-27EEAE48B4D9}">
      <dsp:nvSpPr>
        <dsp:cNvPr id="0" name=""/>
        <dsp:cNvSpPr/>
      </dsp:nvSpPr>
      <dsp:spPr>
        <a:xfrm>
          <a:off x="758642" y="4314931"/>
          <a:ext cx="1075072" cy="412656"/>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buFont typeface="Arial" panose="020B0604020202020204" pitchFamily="34" charset="0"/>
          </a:pPr>
          <a:r>
            <a:rPr lang="zh-CN" altLang="en-US" sz="2000" b="1" i="0" u="none" kern="1200" dirty="0" smtClean="0">
              <a:solidFill>
                <a:schemeClr val="tx1"/>
              </a:solidFill>
              <a:latin typeface="微软雅黑" panose="020B0503020204020204" pitchFamily="34" charset="-122"/>
              <a:ea typeface="微软雅黑" panose="020B0503020204020204" pitchFamily="34" charset="-122"/>
              <a:cs typeface="+mn-cs"/>
            </a:rPr>
            <a:t>决策内容</a:t>
          </a:r>
          <a:endParaRPr lang="zh-CN" altLang="en-US" sz="2000" b="1" i="0" u="none" kern="1200" dirty="0">
            <a:solidFill>
              <a:schemeClr val="tx1"/>
            </a:solidFill>
            <a:latin typeface="微软雅黑" panose="020B0503020204020204" pitchFamily="34" charset="-122"/>
            <a:ea typeface="微软雅黑" panose="020B0503020204020204" pitchFamily="34" charset="-122"/>
            <a:cs typeface="+mn-cs"/>
          </a:endParaRPr>
        </a:p>
      </dsp:txBody>
      <dsp:txXfrm>
        <a:off x="758642" y="4314931"/>
        <a:ext cx="1075072" cy="412656"/>
      </dsp:txXfrm>
    </dsp:sp>
    <dsp:sp modelId="{D170B4F8-8D5B-4FCB-ADED-ED1F9C45C3B3}">
      <dsp:nvSpPr>
        <dsp:cNvPr id="0" name=""/>
        <dsp:cNvSpPr/>
      </dsp:nvSpPr>
      <dsp:spPr>
        <a:xfrm>
          <a:off x="1929101" y="4022163"/>
          <a:ext cx="7138801" cy="292986"/>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711200">
            <a:lnSpc>
              <a:spcPct val="90000"/>
            </a:lnSpc>
            <a:spcBef>
              <a:spcPct val="0"/>
            </a:spcBef>
            <a:spcAft>
              <a:spcPct val="35000"/>
            </a:spcAft>
          </a:pPr>
          <a:r>
            <a:rPr lang="zh-CN" altLang="en-US" sz="1600" b="1" kern="1200" dirty="0" smtClean="0">
              <a:solidFill>
                <a:srgbClr val="FF0000"/>
              </a:solidFill>
              <a:latin typeface="微软雅黑" panose="020B0503020204020204" pitchFamily="34" charset="-122"/>
              <a:ea typeface="微软雅黑" panose="020B0503020204020204" pitchFamily="34" charset="-122"/>
            </a:rPr>
            <a:t>薪酬决定标准：</a:t>
          </a:r>
          <a:r>
            <a:rPr lang="zh-CN" altLang="en-US" sz="1600" b="1" kern="1200" dirty="0" smtClean="0">
              <a:latin typeface="微软雅黑" panose="020B0503020204020204" pitchFamily="34" charset="-122"/>
              <a:ea typeface="微软雅黑" panose="020B0503020204020204" pitchFamily="34" charset="-122"/>
            </a:rPr>
            <a:t>岗位、技能、资历、绩效和市场状况等都可能是决定薪酬的依据</a:t>
          </a:r>
          <a:endParaRPr lang="zh-CN" altLang="en-US" sz="1600" b="1" i="0" u="none" kern="1200" dirty="0" smtClean="0">
            <a:latin typeface="微软雅黑" panose="020B0503020204020204" pitchFamily="34" charset="-122"/>
            <a:ea typeface="微软雅黑" panose="020B0503020204020204" pitchFamily="34" charset="-122"/>
            <a:cs typeface="+mn-cs"/>
          </a:endParaRPr>
        </a:p>
      </dsp:txBody>
      <dsp:txXfrm>
        <a:off x="1929101" y="4022163"/>
        <a:ext cx="7138801" cy="292986"/>
      </dsp:txXfrm>
    </dsp:sp>
    <dsp:sp modelId="{7D8C9260-A891-4BB5-97BF-EE4393B4EA73}">
      <dsp:nvSpPr>
        <dsp:cNvPr id="0" name=""/>
        <dsp:cNvSpPr/>
      </dsp:nvSpPr>
      <dsp:spPr>
        <a:xfrm>
          <a:off x="1929101" y="4374766"/>
          <a:ext cx="7138801" cy="292986"/>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711200">
            <a:lnSpc>
              <a:spcPct val="90000"/>
            </a:lnSpc>
            <a:spcBef>
              <a:spcPct val="0"/>
            </a:spcBef>
            <a:spcAft>
              <a:spcPct val="35000"/>
            </a:spcAft>
          </a:pPr>
          <a:r>
            <a:rPr lang="zh-CN" altLang="en-US" sz="1600" b="1" kern="1200" dirty="0" smtClean="0">
              <a:solidFill>
                <a:srgbClr val="FF0000"/>
              </a:solidFill>
              <a:latin typeface="微软雅黑" panose="020B0503020204020204" pitchFamily="34" charset="-122"/>
              <a:ea typeface="微软雅黑" panose="020B0503020204020204" pitchFamily="34" charset="-122"/>
            </a:rPr>
            <a:t>薪酬结构：</a:t>
          </a:r>
          <a:r>
            <a:rPr lang="zh-CN" altLang="en-US" sz="1600" kern="1200" dirty="0" smtClean="0">
              <a:latin typeface="微软雅黑" panose="020B0503020204020204" pitchFamily="34" charset="-122"/>
              <a:ea typeface="微软雅黑" panose="020B0503020204020204" pitchFamily="34" charset="-122"/>
            </a:rPr>
            <a:t>薪酬的各个构成部分及其比重</a:t>
          </a:r>
          <a:endParaRPr lang="zh-CN" altLang="en-US" sz="1600" b="1" i="0" u="none" kern="1200" dirty="0" smtClean="0">
            <a:latin typeface="微软雅黑" panose="020B0503020204020204" pitchFamily="34" charset="-122"/>
            <a:ea typeface="微软雅黑" panose="020B0503020204020204" pitchFamily="34" charset="-122"/>
            <a:cs typeface="+mn-cs"/>
          </a:endParaRPr>
        </a:p>
      </dsp:txBody>
      <dsp:txXfrm>
        <a:off x="1929101" y="4374766"/>
        <a:ext cx="7138801" cy="292986"/>
      </dsp:txXfrm>
    </dsp:sp>
    <dsp:sp modelId="{4794AEA7-7F4F-4ABC-B96F-8561E11BE176}">
      <dsp:nvSpPr>
        <dsp:cNvPr id="0" name=""/>
        <dsp:cNvSpPr/>
      </dsp:nvSpPr>
      <dsp:spPr>
        <a:xfrm>
          <a:off x="1929101" y="4727370"/>
          <a:ext cx="7138801" cy="292986"/>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711200">
            <a:lnSpc>
              <a:spcPct val="90000"/>
            </a:lnSpc>
            <a:spcBef>
              <a:spcPct val="0"/>
            </a:spcBef>
            <a:spcAft>
              <a:spcPct val="35000"/>
            </a:spcAft>
          </a:pPr>
          <a:r>
            <a:rPr lang="zh-CN" altLang="en-US" sz="1600" b="1" kern="1200" dirty="0" smtClean="0">
              <a:solidFill>
                <a:srgbClr val="FF0000"/>
              </a:solidFill>
              <a:latin typeface="微软雅黑" panose="020B0503020204020204" pitchFamily="34" charset="-122"/>
              <a:ea typeface="微软雅黑" panose="020B0503020204020204" pitchFamily="34" charset="-122"/>
            </a:rPr>
            <a:t>薪酬制度管理：</a:t>
          </a:r>
          <a:r>
            <a:rPr lang="zh-CN" altLang="en-US" sz="1600" b="1" kern="1200" dirty="0" smtClean="0">
              <a:latin typeface="微软雅黑" panose="020B0503020204020204" pitchFamily="34" charset="-122"/>
              <a:ea typeface="微软雅黑" panose="020B0503020204020204" pitchFamily="34" charset="-122"/>
            </a:rPr>
            <a:t>制定和调整薪酬制度的行为方式和决策标准</a:t>
          </a:r>
          <a:endParaRPr lang="zh-CN" altLang="en-US" sz="1600" b="1" i="0" u="none" kern="1200" dirty="0" smtClean="0">
            <a:latin typeface="微软雅黑" panose="020B0503020204020204" pitchFamily="34" charset="-122"/>
            <a:ea typeface="微软雅黑" panose="020B0503020204020204" pitchFamily="34" charset="-122"/>
            <a:cs typeface="+mn-cs"/>
          </a:endParaRPr>
        </a:p>
      </dsp:txBody>
      <dsp:txXfrm>
        <a:off x="1929101" y="4727370"/>
        <a:ext cx="7138801" cy="29298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9C45D0E-2044-4B4D-A540-BBF45192A8F6}">
      <dsp:nvSpPr>
        <dsp:cNvPr id="0" name=""/>
        <dsp:cNvSpPr/>
      </dsp:nvSpPr>
      <dsp:spPr>
        <a:xfrm>
          <a:off x="1833714" y="3287187"/>
          <a:ext cx="95387" cy="528905"/>
        </a:xfrm>
        <a:custGeom>
          <a:avLst/>
          <a:gdLst/>
          <a:ahLst/>
          <a:cxnLst/>
          <a:rect l="0" t="0" r="0" b="0"/>
          <a:pathLst>
            <a:path>
              <a:moveTo>
                <a:pt x="0" y="0"/>
              </a:moveTo>
              <a:lnTo>
                <a:pt x="47693" y="0"/>
              </a:lnTo>
              <a:lnTo>
                <a:pt x="47693" y="528905"/>
              </a:lnTo>
              <a:lnTo>
                <a:pt x="95387" y="528905"/>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01B2D31-998A-4E94-8BCF-304E1A1F3A8A}">
      <dsp:nvSpPr>
        <dsp:cNvPr id="0" name=""/>
        <dsp:cNvSpPr/>
      </dsp:nvSpPr>
      <dsp:spPr>
        <a:xfrm>
          <a:off x="1833714" y="3287187"/>
          <a:ext cx="95387" cy="176301"/>
        </a:xfrm>
        <a:custGeom>
          <a:avLst/>
          <a:gdLst/>
          <a:ahLst/>
          <a:cxnLst/>
          <a:rect l="0" t="0" r="0" b="0"/>
          <a:pathLst>
            <a:path>
              <a:moveTo>
                <a:pt x="0" y="0"/>
              </a:moveTo>
              <a:lnTo>
                <a:pt x="47693" y="0"/>
              </a:lnTo>
              <a:lnTo>
                <a:pt x="47693" y="176301"/>
              </a:lnTo>
              <a:lnTo>
                <a:pt x="95387" y="176301"/>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28C917A-30DA-4D1A-9820-84F19D4D1A99}">
      <dsp:nvSpPr>
        <dsp:cNvPr id="0" name=""/>
        <dsp:cNvSpPr/>
      </dsp:nvSpPr>
      <dsp:spPr>
        <a:xfrm>
          <a:off x="1833714" y="3110885"/>
          <a:ext cx="95387" cy="176301"/>
        </a:xfrm>
        <a:custGeom>
          <a:avLst/>
          <a:gdLst/>
          <a:ahLst/>
          <a:cxnLst/>
          <a:rect l="0" t="0" r="0" b="0"/>
          <a:pathLst>
            <a:path>
              <a:moveTo>
                <a:pt x="0" y="176301"/>
              </a:moveTo>
              <a:lnTo>
                <a:pt x="47693" y="176301"/>
              </a:lnTo>
              <a:lnTo>
                <a:pt x="47693" y="0"/>
              </a:lnTo>
              <a:lnTo>
                <a:pt x="95387" y="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16C432B-594E-4CFB-81F7-3EC5C36B5E72}">
      <dsp:nvSpPr>
        <dsp:cNvPr id="0" name=""/>
        <dsp:cNvSpPr/>
      </dsp:nvSpPr>
      <dsp:spPr>
        <a:xfrm>
          <a:off x="1833714" y="2758282"/>
          <a:ext cx="95387" cy="528905"/>
        </a:xfrm>
        <a:custGeom>
          <a:avLst/>
          <a:gdLst/>
          <a:ahLst/>
          <a:cxnLst/>
          <a:rect l="0" t="0" r="0" b="0"/>
          <a:pathLst>
            <a:path>
              <a:moveTo>
                <a:pt x="0" y="528905"/>
              </a:moveTo>
              <a:lnTo>
                <a:pt x="47693" y="528905"/>
              </a:lnTo>
              <a:lnTo>
                <a:pt x="47693" y="0"/>
              </a:lnTo>
              <a:lnTo>
                <a:pt x="95387" y="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0B8774D-27C4-4F81-B260-18AF33967146}">
      <dsp:nvSpPr>
        <dsp:cNvPr id="0" name=""/>
        <dsp:cNvSpPr/>
      </dsp:nvSpPr>
      <dsp:spPr>
        <a:xfrm>
          <a:off x="663254" y="2571750"/>
          <a:ext cx="95387" cy="715437"/>
        </a:xfrm>
        <a:custGeom>
          <a:avLst/>
          <a:gdLst/>
          <a:ahLst/>
          <a:cxnLst/>
          <a:rect l="0" t="0" r="0" b="0"/>
          <a:pathLst>
            <a:path>
              <a:moveTo>
                <a:pt x="0" y="0"/>
              </a:moveTo>
              <a:lnTo>
                <a:pt x="47693" y="0"/>
              </a:lnTo>
              <a:lnTo>
                <a:pt x="47693" y="715437"/>
              </a:lnTo>
              <a:lnTo>
                <a:pt x="95387" y="715437"/>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822958B-A32A-4847-8025-C72E7A3E3F82}">
      <dsp:nvSpPr>
        <dsp:cNvPr id="0" name=""/>
        <dsp:cNvSpPr/>
      </dsp:nvSpPr>
      <dsp:spPr>
        <a:xfrm>
          <a:off x="1833714" y="1856312"/>
          <a:ext cx="95387" cy="362858"/>
        </a:xfrm>
        <a:custGeom>
          <a:avLst/>
          <a:gdLst/>
          <a:ahLst/>
          <a:cxnLst/>
          <a:rect l="0" t="0" r="0" b="0"/>
          <a:pathLst>
            <a:path>
              <a:moveTo>
                <a:pt x="0" y="0"/>
              </a:moveTo>
              <a:lnTo>
                <a:pt x="47693" y="0"/>
              </a:lnTo>
              <a:lnTo>
                <a:pt x="47693" y="362858"/>
              </a:lnTo>
              <a:lnTo>
                <a:pt x="95387" y="362858"/>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115CE2F-7ADC-4F7B-90C5-C39CE83D05A5}">
      <dsp:nvSpPr>
        <dsp:cNvPr id="0" name=""/>
        <dsp:cNvSpPr/>
      </dsp:nvSpPr>
      <dsp:spPr>
        <a:xfrm>
          <a:off x="1833714" y="1493502"/>
          <a:ext cx="95387" cy="362809"/>
        </a:xfrm>
        <a:custGeom>
          <a:avLst/>
          <a:gdLst/>
          <a:ahLst/>
          <a:cxnLst/>
          <a:rect l="0" t="0" r="0" b="0"/>
          <a:pathLst>
            <a:path>
              <a:moveTo>
                <a:pt x="0" y="362809"/>
              </a:moveTo>
              <a:lnTo>
                <a:pt x="47693" y="362809"/>
              </a:lnTo>
              <a:lnTo>
                <a:pt x="47693" y="0"/>
              </a:lnTo>
              <a:lnTo>
                <a:pt x="95387" y="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29C1E41-F0A6-4B0B-A7AC-16A7954D8AC2}">
      <dsp:nvSpPr>
        <dsp:cNvPr id="0" name=""/>
        <dsp:cNvSpPr/>
      </dsp:nvSpPr>
      <dsp:spPr>
        <a:xfrm>
          <a:off x="663254" y="1856312"/>
          <a:ext cx="95387" cy="715437"/>
        </a:xfrm>
        <a:custGeom>
          <a:avLst/>
          <a:gdLst/>
          <a:ahLst/>
          <a:cxnLst/>
          <a:rect l="0" t="0" r="0" b="0"/>
          <a:pathLst>
            <a:path>
              <a:moveTo>
                <a:pt x="0" y="715437"/>
              </a:moveTo>
              <a:lnTo>
                <a:pt x="47693" y="715437"/>
              </a:lnTo>
              <a:lnTo>
                <a:pt x="47693" y="0"/>
              </a:lnTo>
              <a:lnTo>
                <a:pt x="95387"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B461DA5-C5AD-473B-BE1D-C48025597C37}">
      <dsp:nvSpPr>
        <dsp:cNvPr id="0" name=""/>
        <dsp:cNvSpPr/>
      </dsp:nvSpPr>
      <dsp:spPr>
        <a:xfrm>
          <a:off x="5106" y="1117093"/>
          <a:ext cx="658148" cy="2909313"/>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b="1" i="0" u="none" kern="1200" dirty="0" smtClean="0">
              <a:latin typeface="微软雅黑" panose="020B0503020204020204" pitchFamily="34" charset="-122"/>
              <a:ea typeface="微软雅黑" panose="020B0503020204020204" pitchFamily="34" charset="-122"/>
              <a:cs typeface="+mn-cs"/>
            </a:rPr>
            <a:t>第二节 战略薪酬管理</a:t>
          </a:r>
        </a:p>
      </dsp:txBody>
      <dsp:txXfrm>
        <a:off x="5106" y="1117093"/>
        <a:ext cx="658148" cy="2909313"/>
      </dsp:txXfrm>
    </dsp:sp>
    <dsp:sp modelId="{92C56A28-FD26-46F0-8473-E7C6698433B7}">
      <dsp:nvSpPr>
        <dsp:cNvPr id="0" name=""/>
        <dsp:cNvSpPr/>
      </dsp:nvSpPr>
      <dsp:spPr>
        <a:xfrm>
          <a:off x="758642" y="1649983"/>
          <a:ext cx="1075072" cy="412656"/>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buFont typeface="Arial" panose="020B0604020202020204" pitchFamily="34" charset="0"/>
          </a:pPr>
          <a:r>
            <a:rPr lang="zh-CN" altLang="en-US" sz="2000" b="1" i="0" u="none" kern="1200" dirty="0" smtClean="0">
              <a:solidFill>
                <a:schemeClr val="tx1"/>
              </a:solidFill>
              <a:latin typeface="微软雅黑" panose="020B0503020204020204" pitchFamily="34" charset="-122"/>
              <a:ea typeface="微软雅黑" panose="020B0503020204020204" pitchFamily="34" charset="-122"/>
              <a:cs typeface="+mn-cs"/>
            </a:rPr>
            <a:t>类型</a:t>
          </a:r>
          <a:endParaRPr lang="zh-CN" altLang="en-US" sz="2000" b="1" i="0" u="none" kern="1200" dirty="0">
            <a:solidFill>
              <a:schemeClr val="tx1"/>
            </a:solidFill>
            <a:latin typeface="微软雅黑" panose="020B0503020204020204" pitchFamily="34" charset="-122"/>
            <a:ea typeface="微软雅黑" panose="020B0503020204020204" pitchFamily="34" charset="-122"/>
            <a:cs typeface="+mn-cs"/>
          </a:endParaRPr>
        </a:p>
      </dsp:txBody>
      <dsp:txXfrm>
        <a:off x="758642" y="1649983"/>
        <a:ext cx="1075072" cy="412656"/>
      </dsp:txXfrm>
    </dsp:sp>
    <dsp:sp modelId="{5B651776-AAB8-4A28-B245-D4AFDC1DAA66}">
      <dsp:nvSpPr>
        <dsp:cNvPr id="0" name=""/>
        <dsp:cNvSpPr/>
      </dsp:nvSpPr>
      <dsp:spPr>
        <a:xfrm>
          <a:off x="1929101" y="1160452"/>
          <a:ext cx="7137842" cy="666100"/>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00100">
            <a:lnSpc>
              <a:spcPct val="90000"/>
            </a:lnSpc>
            <a:spcBef>
              <a:spcPct val="0"/>
            </a:spcBef>
            <a:spcAft>
              <a:spcPct val="35000"/>
            </a:spcAft>
          </a:pPr>
          <a:r>
            <a:rPr lang="zh-CN" altLang="en-US" sz="1800" kern="1200" dirty="0" smtClean="0">
              <a:latin typeface="微软雅黑" panose="020B0503020204020204" pitchFamily="34" charset="-122"/>
              <a:ea typeface="微软雅黑" panose="020B0503020204020204" pitchFamily="34" charset="-122"/>
            </a:rPr>
            <a:t>经营战略与薪酬战略：成本领袖型薪酬战略 、创新型薪酬战略 、客户中心型薪酬战略</a:t>
          </a:r>
          <a:endParaRPr lang="zh-CN" altLang="en-US" sz="1800" b="0" i="0" u="none" kern="1200" dirty="0" smtClean="0">
            <a:latin typeface="微软雅黑" panose="020B0503020204020204" pitchFamily="34" charset="-122"/>
            <a:ea typeface="微软雅黑" panose="020B0503020204020204" pitchFamily="34" charset="-122"/>
            <a:cs typeface="+mn-cs"/>
          </a:endParaRPr>
        </a:p>
      </dsp:txBody>
      <dsp:txXfrm>
        <a:off x="1929101" y="1160452"/>
        <a:ext cx="7137842" cy="666100"/>
      </dsp:txXfrm>
    </dsp:sp>
    <dsp:sp modelId="{037C6932-18F9-4AA9-BCCD-C7265CE21719}">
      <dsp:nvSpPr>
        <dsp:cNvPr id="0" name=""/>
        <dsp:cNvSpPr/>
      </dsp:nvSpPr>
      <dsp:spPr>
        <a:xfrm>
          <a:off x="1929101" y="1886170"/>
          <a:ext cx="7138801" cy="666001"/>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00100">
            <a:lnSpc>
              <a:spcPct val="90000"/>
            </a:lnSpc>
            <a:spcBef>
              <a:spcPct val="0"/>
            </a:spcBef>
            <a:spcAft>
              <a:spcPct val="35000"/>
            </a:spcAft>
          </a:pPr>
          <a:r>
            <a:rPr lang="zh-CN" altLang="en-US" sz="1800" kern="1200" dirty="0" smtClean="0">
              <a:latin typeface="微软雅黑" panose="020B0503020204020204" pitchFamily="34" charset="-122"/>
              <a:ea typeface="微软雅黑" panose="020B0503020204020204" pitchFamily="34" charset="-122"/>
            </a:rPr>
            <a:t>企业发展阶段与薪酬战略：成长期薪酬战略 、稳定期薪酬战略、</a:t>
          </a:r>
          <a:r>
            <a:rPr lang="zh-CN" altLang="en-US" sz="1800" b="1" kern="1200" dirty="0" smtClean="0">
              <a:latin typeface="微软雅黑" panose="020B0503020204020204" pitchFamily="34" charset="-122"/>
              <a:ea typeface="微软雅黑" panose="020B0503020204020204" pitchFamily="34" charset="-122"/>
            </a:rPr>
            <a:t>收缩期薪酬战略</a:t>
          </a:r>
          <a:r>
            <a:rPr lang="zh-CN" altLang="en-US" sz="1800" kern="1200" dirty="0" smtClean="0">
              <a:latin typeface="微软雅黑" panose="020B0503020204020204" pitchFamily="34" charset="-122"/>
              <a:ea typeface="微软雅黑" panose="020B0503020204020204" pitchFamily="34" charset="-122"/>
            </a:rPr>
            <a:t>（</a:t>
          </a:r>
          <a:r>
            <a:rPr lang="zh-CN" altLang="en-US" sz="1800" b="1" kern="1200" dirty="0" smtClean="0">
              <a:solidFill>
                <a:srgbClr val="FF0000"/>
              </a:solidFill>
              <a:latin typeface="微软雅黑" panose="020B0503020204020204" pitchFamily="34" charset="-122"/>
              <a:ea typeface="微软雅黑" panose="020B0503020204020204" pitchFamily="34" charset="-122"/>
            </a:rPr>
            <a:t>“金降落伞”</a:t>
          </a:r>
          <a:r>
            <a:rPr lang="zh-CN" altLang="en-US" sz="1800" kern="1200" dirty="0" smtClean="0">
              <a:latin typeface="微软雅黑" panose="020B0503020204020204" pitchFamily="34" charset="-122"/>
              <a:ea typeface="微软雅黑" panose="020B0503020204020204" pitchFamily="34" charset="-122"/>
            </a:rPr>
            <a:t>与</a:t>
          </a:r>
          <a:r>
            <a:rPr lang="zh-CN" altLang="en-US" sz="1800" b="1" kern="1200" dirty="0" smtClean="0">
              <a:solidFill>
                <a:srgbClr val="FF0000"/>
              </a:solidFill>
              <a:latin typeface="微软雅黑" panose="020B0503020204020204" pitchFamily="34" charset="-122"/>
              <a:ea typeface="微软雅黑" panose="020B0503020204020204" pitchFamily="34" charset="-122"/>
            </a:rPr>
            <a:t>“锡降落伞”</a:t>
          </a:r>
          <a:r>
            <a:rPr lang="zh-CN" altLang="en-US" sz="1800" kern="1200" dirty="0" smtClean="0">
              <a:latin typeface="微软雅黑" panose="020B0503020204020204" pitchFamily="34" charset="-122"/>
              <a:ea typeface="微软雅黑" panose="020B0503020204020204" pitchFamily="34" charset="-122"/>
            </a:rPr>
            <a:t>薪酬策略）</a:t>
          </a:r>
          <a:endParaRPr lang="zh-CN" altLang="en-US" sz="1800" b="1" i="0" u="none" kern="1200" dirty="0" smtClean="0">
            <a:latin typeface="微软雅黑" panose="020B0503020204020204" pitchFamily="34" charset="-122"/>
            <a:ea typeface="微软雅黑" panose="020B0503020204020204" pitchFamily="34" charset="-122"/>
            <a:cs typeface="+mn-cs"/>
          </a:endParaRPr>
        </a:p>
      </dsp:txBody>
      <dsp:txXfrm>
        <a:off x="1929101" y="1886170"/>
        <a:ext cx="7138801" cy="666001"/>
      </dsp:txXfrm>
    </dsp:sp>
    <dsp:sp modelId="{F8FE4275-5F21-4581-AEF5-27EEAE48B4D9}">
      <dsp:nvSpPr>
        <dsp:cNvPr id="0" name=""/>
        <dsp:cNvSpPr/>
      </dsp:nvSpPr>
      <dsp:spPr>
        <a:xfrm>
          <a:off x="758642" y="3080859"/>
          <a:ext cx="1075072" cy="412656"/>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buFont typeface="Arial" panose="020B0604020202020204" pitchFamily="34" charset="0"/>
          </a:pPr>
          <a:r>
            <a:rPr lang="zh-CN" altLang="en-US" sz="2000" b="1" i="0" u="none" kern="1200" dirty="0" smtClean="0">
              <a:solidFill>
                <a:schemeClr val="tx1"/>
              </a:solidFill>
              <a:latin typeface="微软雅黑" panose="020B0503020204020204" pitchFamily="34" charset="-122"/>
              <a:ea typeface="微软雅黑" panose="020B0503020204020204" pitchFamily="34" charset="-122"/>
              <a:cs typeface="+mn-cs"/>
            </a:rPr>
            <a:t>作用</a:t>
          </a:r>
          <a:endParaRPr lang="zh-CN" altLang="en-US" sz="2000" b="1" i="0" u="none" kern="1200" dirty="0">
            <a:solidFill>
              <a:schemeClr val="tx1"/>
            </a:solidFill>
            <a:latin typeface="微软雅黑" panose="020B0503020204020204" pitchFamily="34" charset="-122"/>
            <a:ea typeface="微软雅黑" panose="020B0503020204020204" pitchFamily="34" charset="-122"/>
            <a:cs typeface="+mn-cs"/>
          </a:endParaRPr>
        </a:p>
      </dsp:txBody>
      <dsp:txXfrm>
        <a:off x="758642" y="3080859"/>
        <a:ext cx="1075072" cy="412656"/>
      </dsp:txXfrm>
    </dsp:sp>
    <dsp:sp modelId="{D170B4F8-8D5B-4FCB-ADED-ED1F9C45C3B3}">
      <dsp:nvSpPr>
        <dsp:cNvPr id="0" name=""/>
        <dsp:cNvSpPr/>
      </dsp:nvSpPr>
      <dsp:spPr>
        <a:xfrm>
          <a:off x="1929101" y="2611788"/>
          <a:ext cx="7138801" cy="292986"/>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00100">
            <a:lnSpc>
              <a:spcPct val="90000"/>
            </a:lnSpc>
            <a:spcBef>
              <a:spcPct val="0"/>
            </a:spcBef>
            <a:spcAft>
              <a:spcPct val="35000"/>
            </a:spcAft>
          </a:pPr>
          <a:r>
            <a:rPr lang="zh-CN" altLang="en-US" sz="1800" b="1" kern="1200" dirty="0" smtClean="0">
              <a:solidFill>
                <a:srgbClr val="FF0000"/>
              </a:solidFill>
              <a:latin typeface="微软雅黑" panose="020B0503020204020204" pitchFamily="34" charset="-122"/>
              <a:ea typeface="微软雅黑" panose="020B0503020204020204" pitchFamily="34" charset="-122"/>
            </a:rPr>
            <a:t>激励</a:t>
          </a:r>
          <a:r>
            <a:rPr lang="zh-CN" altLang="en-US" sz="1800" b="1" kern="1200" dirty="0" smtClean="0">
              <a:latin typeface="微软雅黑" panose="020B0503020204020204" pitchFamily="34" charset="-122"/>
              <a:ea typeface="微软雅黑" panose="020B0503020204020204" pitchFamily="34" charset="-122"/>
            </a:rPr>
            <a:t>功能</a:t>
          </a:r>
          <a:endParaRPr lang="zh-CN" altLang="en-US" sz="1800" b="1" i="0" u="none" kern="1200" dirty="0" smtClean="0">
            <a:latin typeface="微软雅黑" panose="020B0503020204020204" pitchFamily="34" charset="-122"/>
            <a:ea typeface="微软雅黑" panose="020B0503020204020204" pitchFamily="34" charset="-122"/>
            <a:cs typeface="+mn-cs"/>
          </a:endParaRPr>
        </a:p>
      </dsp:txBody>
      <dsp:txXfrm>
        <a:off x="1929101" y="2611788"/>
        <a:ext cx="7138801" cy="292986"/>
      </dsp:txXfrm>
    </dsp:sp>
    <dsp:sp modelId="{7D8C9260-A891-4BB5-97BF-EE4393B4EA73}">
      <dsp:nvSpPr>
        <dsp:cNvPr id="0" name=""/>
        <dsp:cNvSpPr/>
      </dsp:nvSpPr>
      <dsp:spPr>
        <a:xfrm>
          <a:off x="1929101" y="2964392"/>
          <a:ext cx="7138801" cy="292986"/>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00100">
            <a:lnSpc>
              <a:spcPct val="90000"/>
            </a:lnSpc>
            <a:spcBef>
              <a:spcPct val="0"/>
            </a:spcBef>
            <a:spcAft>
              <a:spcPct val="35000"/>
            </a:spcAft>
          </a:pPr>
          <a:r>
            <a:rPr lang="zh-CN" altLang="en-US" sz="1800" b="1" kern="1200" dirty="0" smtClean="0">
              <a:solidFill>
                <a:srgbClr val="FF0000"/>
              </a:solidFill>
              <a:latin typeface="微软雅黑" panose="020B0503020204020204" pitchFamily="34" charset="-122"/>
              <a:ea typeface="微软雅黑" panose="020B0503020204020204" pitchFamily="34" charset="-122"/>
            </a:rPr>
            <a:t>增值</a:t>
          </a:r>
          <a:r>
            <a:rPr lang="zh-CN" altLang="en-US" sz="1800" b="1" kern="1200" dirty="0" smtClean="0">
              <a:latin typeface="微软雅黑" panose="020B0503020204020204" pitchFamily="34" charset="-122"/>
              <a:ea typeface="微软雅黑" panose="020B0503020204020204" pitchFamily="34" charset="-122"/>
            </a:rPr>
            <a:t>功能</a:t>
          </a:r>
          <a:endParaRPr lang="zh-CN" altLang="en-US" sz="1800" b="1" i="0" u="none" kern="1200" dirty="0" smtClean="0">
            <a:latin typeface="微软雅黑" panose="020B0503020204020204" pitchFamily="34" charset="-122"/>
            <a:ea typeface="微软雅黑" panose="020B0503020204020204" pitchFamily="34" charset="-122"/>
            <a:cs typeface="+mn-cs"/>
          </a:endParaRPr>
        </a:p>
      </dsp:txBody>
      <dsp:txXfrm>
        <a:off x="1929101" y="2964392"/>
        <a:ext cx="7138801" cy="292986"/>
      </dsp:txXfrm>
    </dsp:sp>
    <dsp:sp modelId="{4794AEA7-7F4F-4ABC-B96F-8561E11BE176}">
      <dsp:nvSpPr>
        <dsp:cNvPr id="0" name=""/>
        <dsp:cNvSpPr/>
      </dsp:nvSpPr>
      <dsp:spPr>
        <a:xfrm>
          <a:off x="1929101" y="3316996"/>
          <a:ext cx="7138801" cy="292986"/>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00100">
            <a:lnSpc>
              <a:spcPct val="90000"/>
            </a:lnSpc>
            <a:spcBef>
              <a:spcPct val="0"/>
            </a:spcBef>
            <a:spcAft>
              <a:spcPct val="35000"/>
            </a:spcAft>
          </a:pPr>
          <a:r>
            <a:rPr lang="zh-CN" altLang="en-US" sz="1800" b="1" kern="1200" dirty="0" smtClean="0">
              <a:solidFill>
                <a:srgbClr val="FF0000"/>
              </a:solidFill>
              <a:latin typeface="微软雅黑" panose="020B0503020204020204" pitchFamily="34" charset="-122"/>
              <a:ea typeface="微软雅黑" panose="020B0503020204020204" pitchFamily="34" charset="-122"/>
            </a:rPr>
            <a:t>配置</a:t>
          </a:r>
          <a:r>
            <a:rPr lang="zh-CN" altLang="en-US" sz="1800" b="1" kern="1200" dirty="0" smtClean="0">
              <a:latin typeface="微软雅黑" panose="020B0503020204020204" pitchFamily="34" charset="-122"/>
              <a:ea typeface="微软雅黑" panose="020B0503020204020204" pitchFamily="34" charset="-122"/>
            </a:rPr>
            <a:t>和协调功能</a:t>
          </a:r>
          <a:endParaRPr lang="zh-CN" altLang="en-US" sz="1800" b="1" i="0" u="none" kern="1200" dirty="0" smtClean="0">
            <a:latin typeface="微软雅黑" panose="020B0503020204020204" pitchFamily="34" charset="-122"/>
            <a:ea typeface="微软雅黑" panose="020B0503020204020204" pitchFamily="34" charset="-122"/>
            <a:cs typeface="+mn-cs"/>
          </a:endParaRPr>
        </a:p>
      </dsp:txBody>
      <dsp:txXfrm>
        <a:off x="1929101" y="3316996"/>
        <a:ext cx="7138801" cy="292986"/>
      </dsp:txXfrm>
    </dsp:sp>
    <dsp:sp modelId="{EF0DA573-A013-4ED7-9447-AE2FFEB2D829}">
      <dsp:nvSpPr>
        <dsp:cNvPr id="0" name=""/>
        <dsp:cNvSpPr/>
      </dsp:nvSpPr>
      <dsp:spPr>
        <a:xfrm>
          <a:off x="1929101" y="3669600"/>
          <a:ext cx="7138801" cy="292986"/>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00100">
            <a:lnSpc>
              <a:spcPct val="90000"/>
            </a:lnSpc>
            <a:spcBef>
              <a:spcPct val="0"/>
            </a:spcBef>
            <a:spcAft>
              <a:spcPct val="35000"/>
            </a:spcAft>
          </a:pPr>
          <a:r>
            <a:rPr lang="zh-CN" altLang="en-US" sz="1800" b="1" kern="1200" dirty="0" smtClean="0">
              <a:latin typeface="微软雅黑" panose="020B0503020204020204" pitchFamily="34" charset="-122"/>
              <a:ea typeface="微软雅黑" panose="020B0503020204020204" pitchFamily="34" charset="-122"/>
            </a:rPr>
            <a:t>帮助员工实现</a:t>
          </a:r>
          <a:r>
            <a:rPr lang="zh-CN" altLang="en-US" sz="1800" b="1" kern="1200" dirty="0" smtClean="0">
              <a:solidFill>
                <a:srgbClr val="FF0000"/>
              </a:solidFill>
              <a:latin typeface="微软雅黑" panose="020B0503020204020204" pitchFamily="34" charset="-122"/>
              <a:ea typeface="微软雅黑" panose="020B0503020204020204" pitchFamily="34" charset="-122"/>
            </a:rPr>
            <a:t>自我价值</a:t>
          </a:r>
          <a:r>
            <a:rPr lang="zh-CN" altLang="en-US" sz="1800" b="1" kern="1200" dirty="0" smtClean="0">
              <a:latin typeface="微软雅黑" panose="020B0503020204020204" pitchFamily="34" charset="-122"/>
              <a:ea typeface="微软雅黑" panose="020B0503020204020204" pitchFamily="34" charset="-122"/>
            </a:rPr>
            <a:t>的功能</a:t>
          </a:r>
          <a:endParaRPr lang="zh-CN" altLang="en-US" sz="1800" b="1" i="0" u="none" kern="1200" dirty="0" smtClean="0">
            <a:latin typeface="微软雅黑" panose="020B0503020204020204" pitchFamily="34" charset="-122"/>
            <a:ea typeface="微软雅黑" panose="020B0503020204020204" pitchFamily="34" charset="-122"/>
            <a:cs typeface="+mn-cs"/>
          </a:endParaRPr>
        </a:p>
      </dsp:txBody>
      <dsp:txXfrm>
        <a:off x="1929101" y="3669600"/>
        <a:ext cx="7138801" cy="29298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C732729-2E95-4EBF-99A1-AB97FBF2E9E8}">
      <dsp:nvSpPr>
        <dsp:cNvPr id="0" name=""/>
        <dsp:cNvSpPr/>
      </dsp:nvSpPr>
      <dsp:spPr>
        <a:xfrm>
          <a:off x="1966721" y="4503013"/>
          <a:ext cx="102447" cy="91440"/>
        </a:xfrm>
        <a:custGeom>
          <a:avLst/>
          <a:gdLst/>
          <a:ahLst/>
          <a:cxnLst/>
          <a:rect l="0" t="0" r="0" b="0"/>
          <a:pathLst>
            <a:path>
              <a:moveTo>
                <a:pt x="0" y="45720"/>
              </a:moveTo>
              <a:lnTo>
                <a:pt x="102447" y="4572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264031F-1712-4C64-89EA-DDC3A25B1CB9}">
      <dsp:nvSpPr>
        <dsp:cNvPr id="0" name=""/>
        <dsp:cNvSpPr/>
      </dsp:nvSpPr>
      <dsp:spPr>
        <a:xfrm>
          <a:off x="709624" y="2571750"/>
          <a:ext cx="102447" cy="1976983"/>
        </a:xfrm>
        <a:custGeom>
          <a:avLst/>
          <a:gdLst/>
          <a:ahLst/>
          <a:cxnLst/>
          <a:rect l="0" t="0" r="0" b="0"/>
          <a:pathLst>
            <a:path>
              <a:moveTo>
                <a:pt x="0" y="0"/>
              </a:moveTo>
              <a:lnTo>
                <a:pt x="51223" y="0"/>
              </a:lnTo>
              <a:lnTo>
                <a:pt x="51223" y="1976983"/>
              </a:lnTo>
              <a:lnTo>
                <a:pt x="102447" y="1976983"/>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B5B6AE2-8480-4CB3-8180-095F698449DD}">
      <dsp:nvSpPr>
        <dsp:cNvPr id="0" name=""/>
        <dsp:cNvSpPr/>
      </dsp:nvSpPr>
      <dsp:spPr>
        <a:xfrm>
          <a:off x="3223818" y="4116068"/>
          <a:ext cx="102447" cy="91440"/>
        </a:xfrm>
        <a:custGeom>
          <a:avLst/>
          <a:gdLst/>
          <a:ahLst/>
          <a:cxnLst/>
          <a:rect l="0" t="0" r="0" b="0"/>
          <a:pathLst>
            <a:path>
              <a:moveTo>
                <a:pt x="0" y="45720"/>
              </a:moveTo>
              <a:lnTo>
                <a:pt x="102447" y="4572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AE15E8C-C66D-41BD-A148-3FBBF7B2F62E}">
      <dsp:nvSpPr>
        <dsp:cNvPr id="0" name=""/>
        <dsp:cNvSpPr/>
      </dsp:nvSpPr>
      <dsp:spPr>
        <a:xfrm>
          <a:off x="1966721" y="3463839"/>
          <a:ext cx="102447" cy="697949"/>
        </a:xfrm>
        <a:custGeom>
          <a:avLst/>
          <a:gdLst/>
          <a:ahLst/>
          <a:cxnLst/>
          <a:rect l="0" t="0" r="0" b="0"/>
          <a:pathLst>
            <a:path>
              <a:moveTo>
                <a:pt x="0" y="0"/>
              </a:moveTo>
              <a:lnTo>
                <a:pt x="51223" y="0"/>
              </a:lnTo>
              <a:lnTo>
                <a:pt x="51223" y="697949"/>
              </a:lnTo>
              <a:lnTo>
                <a:pt x="102447" y="697949"/>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9EDACFD-A673-4C17-9304-CA4543B97CB1}">
      <dsp:nvSpPr>
        <dsp:cNvPr id="0" name=""/>
        <dsp:cNvSpPr/>
      </dsp:nvSpPr>
      <dsp:spPr>
        <a:xfrm>
          <a:off x="3223818" y="3573113"/>
          <a:ext cx="102447" cy="91440"/>
        </a:xfrm>
        <a:custGeom>
          <a:avLst/>
          <a:gdLst/>
          <a:ahLst/>
          <a:cxnLst/>
          <a:rect l="0" t="0" r="0" b="0"/>
          <a:pathLst>
            <a:path>
              <a:moveTo>
                <a:pt x="0" y="45720"/>
              </a:moveTo>
              <a:lnTo>
                <a:pt x="102447" y="4572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21E7E05-AD1F-4B74-B00F-6DD4341BD097}">
      <dsp:nvSpPr>
        <dsp:cNvPr id="0" name=""/>
        <dsp:cNvSpPr/>
      </dsp:nvSpPr>
      <dsp:spPr>
        <a:xfrm>
          <a:off x="1966721" y="3463839"/>
          <a:ext cx="102447" cy="154994"/>
        </a:xfrm>
        <a:custGeom>
          <a:avLst/>
          <a:gdLst/>
          <a:ahLst/>
          <a:cxnLst/>
          <a:rect l="0" t="0" r="0" b="0"/>
          <a:pathLst>
            <a:path>
              <a:moveTo>
                <a:pt x="0" y="0"/>
              </a:moveTo>
              <a:lnTo>
                <a:pt x="51223" y="0"/>
              </a:lnTo>
              <a:lnTo>
                <a:pt x="51223" y="154994"/>
              </a:lnTo>
              <a:lnTo>
                <a:pt x="102447" y="154994"/>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CD47642-74F0-4F1D-908C-54248335271D}">
      <dsp:nvSpPr>
        <dsp:cNvPr id="0" name=""/>
        <dsp:cNvSpPr/>
      </dsp:nvSpPr>
      <dsp:spPr>
        <a:xfrm>
          <a:off x="3223818" y="2875163"/>
          <a:ext cx="102447" cy="91440"/>
        </a:xfrm>
        <a:custGeom>
          <a:avLst/>
          <a:gdLst/>
          <a:ahLst/>
          <a:cxnLst/>
          <a:rect l="0" t="0" r="0" b="0"/>
          <a:pathLst>
            <a:path>
              <a:moveTo>
                <a:pt x="0" y="45720"/>
              </a:moveTo>
              <a:lnTo>
                <a:pt x="102447" y="4572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307566B-1E65-48A8-92CD-6105BC748CDC}">
      <dsp:nvSpPr>
        <dsp:cNvPr id="0" name=""/>
        <dsp:cNvSpPr/>
      </dsp:nvSpPr>
      <dsp:spPr>
        <a:xfrm>
          <a:off x="1966721" y="2920883"/>
          <a:ext cx="102447" cy="542955"/>
        </a:xfrm>
        <a:custGeom>
          <a:avLst/>
          <a:gdLst/>
          <a:ahLst/>
          <a:cxnLst/>
          <a:rect l="0" t="0" r="0" b="0"/>
          <a:pathLst>
            <a:path>
              <a:moveTo>
                <a:pt x="0" y="542955"/>
              </a:moveTo>
              <a:lnTo>
                <a:pt x="51223" y="542955"/>
              </a:lnTo>
              <a:lnTo>
                <a:pt x="51223" y="0"/>
              </a:lnTo>
              <a:lnTo>
                <a:pt x="102447" y="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056B3C7-9B06-49CC-B5BD-A2194761A1DE}">
      <dsp:nvSpPr>
        <dsp:cNvPr id="0" name=""/>
        <dsp:cNvSpPr/>
      </dsp:nvSpPr>
      <dsp:spPr>
        <a:xfrm>
          <a:off x="709624" y="2571750"/>
          <a:ext cx="102447" cy="892089"/>
        </a:xfrm>
        <a:custGeom>
          <a:avLst/>
          <a:gdLst/>
          <a:ahLst/>
          <a:cxnLst/>
          <a:rect l="0" t="0" r="0" b="0"/>
          <a:pathLst>
            <a:path>
              <a:moveTo>
                <a:pt x="0" y="0"/>
              </a:moveTo>
              <a:lnTo>
                <a:pt x="51223" y="0"/>
              </a:lnTo>
              <a:lnTo>
                <a:pt x="51223" y="892089"/>
              </a:lnTo>
              <a:lnTo>
                <a:pt x="102447" y="892089"/>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C6FC6DB-BFB4-4173-BF14-CE8688EF5236}">
      <dsp:nvSpPr>
        <dsp:cNvPr id="0" name=""/>
        <dsp:cNvSpPr/>
      </dsp:nvSpPr>
      <dsp:spPr>
        <a:xfrm>
          <a:off x="3223818" y="2177214"/>
          <a:ext cx="102447" cy="91440"/>
        </a:xfrm>
        <a:custGeom>
          <a:avLst/>
          <a:gdLst/>
          <a:ahLst/>
          <a:cxnLst/>
          <a:rect l="0" t="0" r="0" b="0"/>
          <a:pathLst>
            <a:path>
              <a:moveTo>
                <a:pt x="0" y="45720"/>
              </a:moveTo>
              <a:lnTo>
                <a:pt x="102447" y="4572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71DBF42-90C3-4DBB-ACA3-ADF039D07BCE}">
      <dsp:nvSpPr>
        <dsp:cNvPr id="0" name=""/>
        <dsp:cNvSpPr/>
      </dsp:nvSpPr>
      <dsp:spPr>
        <a:xfrm>
          <a:off x="1966721" y="1679660"/>
          <a:ext cx="102447" cy="543273"/>
        </a:xfrm>
        <a:custGeom>
          <a:avLst/>
          <a:gdLst/>
          <a:ahLst/>
          <a:cxnLst/>
          <a:rect l="0" t="0" r="0" b="0"/>
          <a:pathLst>
            <a:path>
              <a:moveTo>
                <a:pt x="0" y="0"/>
              </a:moveTo>
              <a:lnTo>
                <a:pt x="51223" y="0"/>
              </a:lnTo>
              <a:lnTo>
                <a:pt x="51223" y="543273"/>
              </a:lnTo>
              <a:lnTo>
                <a:pt x="102447" y="543273"/>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5D40CBA-29DC-4855-BF7D-A51F9F38C0A8}">
      <dsp:nvSpPr>
        <dsp:cNvPr id="0" name=""/>
        <dsp:cNvSpPr/>
      </dsp:nvSpPr>
      <dsp:spPr>
        <a:xfrm>
          <a:off x="3223818" y="1634258"/>
          <a:ext cx="102447" cy="91440"/>
        </a:xfrm>
        <a:custGeom>
          <a:avLst/>
          <a:gdLst/>
          <a:ahLst/>
          <a:cxnLst/>
          <a:rect l="0" t="0" r="0" b="0"/>
          <a:pathLst>
            <a:path>
              <a:moveTo>
                <a:pt x="0" y="45720"/>
              </a:moveTo>
              <a:lnTo>
                <a:pt x="102447" y="4572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25F37A0-2332-4A24-8BA1-09C096FC9654}">
      <dsp:nvSpPr>
        <dsp:cNvPr id="0" name=""/>
        <dsp:cNvSpPr/>
      </dsp:nvSpPr>
      <dsp:spPr>
        <a:xfrm>
          <a:off x="1966721" y="1633940"/>
          <a:ext cx="102447" cy="91440"/>
        </a:xfrm>
        <a:custGeom>
          <a:avLst/>
          <a:gdLst/>
          <a:ahLst/>
          <a:cxnLst/>
          <a:rect l="0" t="0" r="0" b="0"/>
          <a:pathLst>
            <a:path>
              <a:moveTo>
                <a:pt x="0" y="45720"/>
              </a:moveTo>
              <a:lnTo>
                <a:pt x="51223" y="45720"/>
              </a:lnTo>
              <a:lnTo>
                <a:pt x="51223" y="46037"/>
              </a:lnTo>
              <a:lnTo>
                <a:pt x="102447" y="46037"/>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99AB123-DDF3-4DD8-9ED8-E65B8F359D9B}">
      <dsp:nvSpPr>
        <dsp:cNvPr id="0" name=""/>
        <dsp:cNvSpPr/>
      </dsp:nvSpPr>
      <dsp:spPr>
        <a:xfrm>
          <a:off x="3223818" y="1090985"/>
          <a:ext cx="102447" cy="91440"/>
        </a:xfrm>
        <a:custGeom>
          <a:avLst/>
          <a:gdLst/>
          <a:ahLst/>
          <a:cxnLst/>
          <a:rect l="0" t="0" r="0" b="0"/>
          <a:pathLst>
            <a:path>
              <a:moveTo>
                <a:pt x="0" y="45720"/>
              </a:moveTo>
              <a:lnTo>
                <a:pt x="102447" y="4572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12C6D31-5428-4B1B-96FB-0E00DEA1FAF6}">
      <dsp:nvSpPr>
        <dsp:cNvPr id="0" name=""/>
        <dsp:cNvSpPr/>
      </dsp:nvSpPr>
      <dsp:spPr>
        <a:xfrm>
          <a:off x="1966721" y="1136705"/>
          <a:ext cx="102447" cy="542955"/>
        </a:xfrm>
        <a:custGeom>
          <a:avLst/>
          <a:gdLst/>
          <a:ahLst/>
          <a:cxnLst/>
          <a:rect l="0" t="0" r="0" b="0"/>
          <a:pathLst>
            <a:path>
              <a:moveTo>
                <a:pt x="0" y="542955"/>
              </a:moveTo>
              <a:lnTo>
                <a:pt x="51223" y="542955"/>
              </a:lnTo>
              <a:lnTo>
                <a:pt x="51223" y="0"/>
              </a:lnTo>
              <a:lnTo>
                <a:pt x="102447" y="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0B8774D-27C4-4F81-B260-18AF33967146}">
      <dsp:nvSpPr>
        <dsp:cNvPr id="0" name=""/>
        <dsp:cNvSpPr/>
      </dsp:nvSpPr>
      <dsp:spPr>
        <a:xfrm>
          <a:off x="709624" y="1679660"/>
          <a:ext cx="102447" cy="892089"/>
        </a:xfrm>
        <a:custGeom>
          <a:avLst/>
          <a:gdLst/>
          <a:ahLst/>
          <a:cxnLst/>
          <a:rect l="0" t="0" r="0" b="0"/>
          <a:pathLst>
            <a:path>
              <a:moveTo>
                <a:pt x="0" y="892089"/>
              </a:moveTo>
              <a:lnTo>
                <a:pt x="51223" y="892089"/>
              </a:lnTo>
              <a:lnTo>
                <a:pt x="51223" y="0"/>
              </a:lnTo>
              <a:lnTo>
                <a:pt x="102447"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75EF481-334A-4B2F-BC05-7BBC9ED4F496}">
      <dsp:nvSpPr>
        <dsp:cNvPr id="0" name=""/>
        <dsp:cNvSpPr/>
      </dsp:nvSpPr>
      <dsp:spPr>
        <a:xfrm>
          <a:off x="1966721" y="549046"/>
          <a:ext cx="102447" cy="91440"/>
        </a:xfrm>
        <a:custGeom>
          <a:avLst/>
          <a:gdLst/>
          <a:ahLst/>
          <a:cxnLst/>
          <a:rect l="0" t="0" r="0" b="0"/>
          <a:pathLst>
            <a:path>
              <a:moveTo>
                <a:pt x="0" y="45720"/>
              </a:moveTo>
              <a:lnTo>
                <a:pt x="102447" y="4572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86F44EE-5080-4B55-BF1F-2AD061BFA5F6}">
      <dsp:nvSpPr>
        <dsp:cNvPr id="0" name=""/>
        <dsp:cNvSpPr/>
      </dsp:nvSpPr>
      <dsp:spPr>
        <a:xfrm>
          <a:off x="709624" y="594766"/>
          <a:ext cx="102447" cy="1976983"/>
        </a:xfrm>
        <a:custGeom>
          <a:avLst/>
          <a:gdLst/>
          <a:ahLst/>
          <a:cxnLst/>
          <a:rect l="0" t="0" r="0" b="0"/>
          <a:pathLst>
            <a:path>
              <a:moveTo>
                <a:pt x="0" y="1976983"/>
              </a:moveTo>
              <a:lnTo>
                <a:pt x="51223" y="1976983"/>
              </a:lnTo>
              <a:lnTo>
                <a:pt x="51223" y="0"/>
              </a:lnTo>
              <a:lnTo>
                <a:pt x="102447"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B461DA5-C5AD-473B-BE1D-C48025597C37}">
      <dsp:nvSpPr>
        <dsp:cNvPr id="0" name=""/>
        <dsp:cNvSpPr/>
      </dsp:nvSpPr>
      <dsp:spPr>
        <a:xfrm>
          <a:off x="2759" y="1009419"/>
          <a:ext cx="706865" cy="3124661"/>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b="1" i="0" u="none" kern="1200" dirty="0" smtClean="0">
              <a:latin typeface="微软雅黑" panose="020B0503020204020204" pitchFamily="34" charset="-122"/>
              <a:ea typeface="微软雅黑" panose="020B0503020204020204" pitchFamily="34" charset="-122"/>
              <a:cs typeface="+mn-cs"/>
            </a:rPr>
            <a:t>第三节 </a:t>
          </a:r>
          <a:r>
            <a:rPr lang="zh-CN" altLang="en-US" sz="2000" b="1" i="0" u="none" kern="1200" dirty="0" smtClean="0">
              <a:latin typeface="微软雅黑" panose="020B0503020204020204" pitchFamily="34" charset="-122"/>
              <a:ea typeface="微软雅黑" panose="020B0503020204020204" pitchFamily="34" charset="-122"/>
              <a:cs typeface="+mn-cs"/>
            </a:rPr>
            <a:t>薪酬体系与薪酬管理</a:t>
          </a:r>
        </a:p>
      </dsp:txBody>
      <dsp:txXfrm>
        <a:off x="2759" y="1009419"/>
        <a:ext cx="706865" cy="3124661"/>
      </dsp:txXfrm>
    </dsp:sp>
    <dsp:sp modelId="{D1CDD5E9-6679-4074-9CBB-3E1BDB4399E7}">
      <dsp:nvSpPr>
        <dsp:cNvPr id="0" name=""/>
        <dsp:cNvSpPr/>
      </dsp:nvSpPr>
      <dsp:spPr>
        <a:xfrm>
          <a:off x="812071" y="432641"/>
          <a:ext cx="1154649" cy="324249"/>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buFont typeface="Arial" panose="020B0604020202020204" pitchFamily="34" charset="0"/>
          </a:pPr>
          <a:r>
            <a:rPr lang="zh-CN" altLang="en-US" sz="2000" b="1" i="0" u="none" kern="1200" dirty="0" smtClean="0">
              <a:solidFill>
                <a:schemeClr val="tx1"/>
              </a:solidFill>
              <a:latin typeface="微软雅黑" panose="020B0503020204020204" pitchFamily="34" charset="-122"/>
              <a:ea typeface="微软雅黑" panose="020B0503020204020204" pitchFamily="34" charset="-122"/>
              <a:cs typeface="+mn-cs"/>
            </a:rPr>
            <a:t>特征</a:t>
          </a:r>
          <a:endParaRPr lang="zh-CN" altLang="en-US" sz="2000" b="1" i="0" u="none" kern="1200" dirty="0">
            <a:solidFill>
              <a:schemeClr val="tx1"/>
            </a:solidFill>
            <a:latin typeface="微软雅黑" panose="020B0503020204020204" pitchFamily="34" charset="-122"/>
            <a:ea typeface="微软雅黑" panose="020B0503020204020204" pitchFamily="34" charset="-122"/>
            <a:cs typeface="+mn-cs"/>
          </a:endParaRPr>
        </a:p>
      </dsp:txBody>
      <dsp:txXfrm>
        <a:off x="812071" y="432641"/>
        <a:ext cx="1154649" cy="324249"/>
      </dsp:txXfrm>
    </dsp:sp>
    <dsp:sp modelId="{A2A1FCF0-2FDA-4253-AC35-20C87A396681}">
      <dsp:nvSpPr>
        <dsp:cNvPr id="0" name=""/>
        <dsp:cNvSpPr/>
      </dsp:nvSpPr>
      <dsp:spPr>
        <a:xfrm>
          <a:off x="2069169" y="433975"/>
          <a:ext cx="7001080" cy="321580"/>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711200">
            <a:lnSpc>
              <a:spcPct val="90000"/>
            </a:lnSpc>
            <a:spcBef>
              <a:spcPct val="0"/>
            </a:spcBef>
            <a:spcAft>
              <a:spcPct val="35000"/>
            </a:spcAft>
          </a:pPr>
          <a:r>
            <a:rPr lang="zh-CN" altLang="en-US" sz="1600" b="1" kern="1200" dirty="0" smtClean="0">
              <a:solidFill>
                <a:srgbClr val="FF0000"/>
              </a:solidFill>
              <a:latin typeface="微软雅黑" panose="020B0503020204020204" pitchFamily="34" charset="-122"/>
              <a:ea typeface="微软雅黑" panose="020B0503020204020204" pitchFamily="34" charset="-122"/>
            </a:rPr>
            <a:t>对</a:t>
          </a:r>
          <a:r>
            <a:rPr lang="zh-CN" altLang="en-US" sz="1600" b="1" kern="1200" dirty="0" smtClean="0">
              <a:solidFill>
                <a:srgbClr val="0070C0"/>
              </a:solidFill>
              <a:latin typeface="微软雅黑" panose="020B0503020204020204" pitchFamily="34" charset="-122"/>
              <a:ea typeface="微软雅黑" panose="020B0503020204020204" pitchFamily="34" charset="-122"/>
            </a:rPr>
            <a:t>内</a:t>
          </a:r>
          <a:r>
            <a:rPr lang="zh-CN" altLang="en-US" sz="1600" b="1" kern="1200" dirty="0" smtClean="0">
              <a:solidFill>
                <a:srgbClr val="FF0000"/>
              </a:solidFill>
              <a:latin typeface="微软雅黑" panose="020B0503020204020204" pitchFamily="34" charset="-122"/>
              <a:ea typeface="微软雅黑" panose="020B0503020204020204" pitchFamily="34" charset="-122"/>
            </a:rPr>
            <a:t>公</a:t>
          </a:r>
          <a:r>
            <a:rPr lang="zh-CN" altLang="en-US" sz="1600" b="1" kern="1200" dirty="0" smtClean="0">
              <a:solidFill>
                <a:srgbClr val="0070C0"/>
              </a:solidFill>
              <a:latin typeface="微软雅黑" panose="020B0503020204020204" pitchFamily="34" charset="-122"/>
              <a:ea typeface="微软雅黑" panose="020B0503020204020204" pitchFamily="34" charset="-122"/>
            </a:rPr>
            <a:t>正</a:t>
          </a:r>
          <a:r>
            <a:rPr lang="zh-CN" altLang="en-US" sz="1600" b="1" kern="1200" dirty="0" smtClean="0">
              <a:solidFill>
                <a:srgbClr val="FF0000"/>
              </a:solidFill>
              <a:latin typeface="微软雅黑" panose="020B0503020204020204" pitchFamily="34" charset="-122"/>
              <a:ea typeface="微软雅黑" panose="020B0503020204020204" pitchFamily="34" charset="-122"/>
            </a:rPr>
            <a:t>性；对</a:t>
          </a:r>
          <a:r>
            <a:rPr lang="zh-CN" altLang="en-US" sz="1600" b="1" kern="1200" dirty="0" smtClean="0">
              <a:solidFill>
                <a:srgbClr val="0070C0"/>
              </a:solidFill>
              <a:latin typeface="微软雅黑" panose="020B0503020204020204" pitchFamily="34" charset="-122"/>
              <a:ea typeface="微软雅黑" panose="020B0503020204020204" pitchFamily="34" charset="-122"/>
            </a:rPr>
            <a:t>外</a:t>
          </a:r>
          <a:r>
            <a:rPr lang="zh-CN" altLang="en-US" sz="1600" b="1" kern="1200" dirty="0" smtClean="0">
              <a:solidFill>
                <a:srgbClr val="FF0000"/>
              </a:solidFill>
              <a:latin typeface="微软雅黑" panose="020B0503020204020204" pitchFamily="34" charset="-122"/>
              <a:ea typeface="微软雅黑" panose="020B0503020204020204" pitchFamily="34" charset="-122"/>
            </a:rPr>
            <a:t>竞</a:t>
          </a:r>
          <a:r>
            <a:rPr lang="zh-CN" altLang="en-US" sz="1600" b="1" kern="1200" dirty="0" smtClean="0">
              <a:solidFill>
                <a:srgbClr val="0070C0"/>
              </a:solidFill>
              <a:latin typeface="微软雅黑" panose="020B0503020204020204" pitchFamily="34" charset="-122"/>
              <a:ea typeface="微软雅黑" panose="020B0503020204020204" pitchFamily="34" charset="-122"/>
            </a:rPr>
            <a:t>争</a:t>
          </a:r>
          <a:r>
            <a:rPr lang="zh-CN" altLang="en-US" sz="1600" b="1" kern="1200" dirty="0" smtClean="0">
              <a:solidFill>
                <a:srgbClr val="FF0000"/>
              </a:solidFill>
              <a:latin typeface="微软雅黑" panose="020B0503020204020204" pitchFamily="34" charset="-122"/>
              <a:ea typeface="微软雅黑" panose="020B0503020204020204" pitchFamily="34" charset="-122"/>
            </a:rPr>
            <a:t>性；</a:t>
          </a:r>
          <a:r>
            <a:rPr lang="zh-CN" altLang="en-US" sz="1600" b="1" kern="1200" dirty="0" smtClean="0">
              <a:solidFill>
                <a:srgbClr val="0070C0"/>
              </a:solidFill>
              <a:latin typeface="微软雅黑" panose="020B0503020204020204" pitchFamily="34" charset="-122"/>
              <a:ea typeface="微软雅黑" panose="020B0503020204020204" pitchFamily="34" charset="-122"/>
            </a:rPr>
            <a:t>个人</a:t>
          </a:r>
          <a:r>
            <a:rPr lang="zh-CN" altLang="en-US" sz="1600" b="1" kern="1200" dirty="0" smtClean="0">
              <a:solidFill>
                <a:srgbClr val="FF0000"/>
              </a:solidFill>
              <a:latin typeface="微软雅黑" panose="020B0503020204020204" pitchFamily="34" charset="-122"/>
              <a:ea typeface="微软雅黑" panose="020B0503020204020204" pitchFamily="34" charset="-122"/>
            </a:rPr>
            <a:t>激励性；易于</a:t>
          </a:r>
          <a:r>
            <a:rPr lang="zh-CN" altLang="en-US" sz="1600" b="1" kern="1200" dirty="0" smtClean="0">
              <a:solidFill>
                <a:srgbClr val="0070C0"/>
              </a:solidFill>
              <a:latin typeface="微软雅黑" panose="020B0503020204020204" pitchFamily="34" charset="-122"/>
              <a:ea typeface="微软雅黑" panose="020B0503020204020204" pitchFamily="34" charset="-122"/>
            </a:rPr>
            <a:t>管理</a:t>
          </a:r>
          <a:r>
            <a:rPr lang="zh-CN" altLang="en-US" sz="1600" b="1" kern="1200" dirty="0" smtClean="0">
              <a:solidFill>
                <a:srgbClr val="FF0000"/>
              </a:solidFill>
              <a:latin typeface="微软雅黑" panose="020B0503020204020204" pitchFamily="34" charset="-122"/>
              <a:ea typeface="微软雅黑" panose="020B0503020204020204" pitchFamily="34" charset="-122"/>
            </a:rPr>
            <a:t>性</a:t>
          </a:r>
          <a:endParaRPr lang="zh-CN" altLang="en-US" sz="1600" b="0" i="0" u="none" kern="1200" dirty="0" smtClean="0">
            <a:solidFill>
              <a:schemeClr val="tx1"/>
            </a:solidFill>
            <a:latin typeface="微软雅黑" panose="020B0503020204020204" pitchFamily="34" charset="-122"/>
            <a:ea typeface="微软雅黑" panose="020B0503020204020204" pitchFamily="34" charset="-122"/>
            <a:cs typeface="+mn-cs"/>
          </a:endParaRPr>
        </a:p>
      </dsp:txBody>
      <dsp:txXfrm>
        <a:off x="2069169" y="433975"/>
        <a:ext cx="7001080" cy="321580"/>
      </dsp:txXfrm>
    </dsp:sp>
    <dsp:sp modelId="{F8FE4275-5F21-4581-AEF5-27EEAE48B4D9}">
      <dsp:nvSpPr>
        <dsp:cNvPr id="0" name=""/>
        <dsp:cNvSpPr/>
      </dsp:nvSpPr>
      <dsp:spPr>
        <a:xfrm>
          <a:off x="812071" y="1277126"/>
          <a:ext cx="1154649" cy="805069"/>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buFont typeface="Arial" panose="020B0604020202020204" pitchFamily="34" charset="0"/>
          </a:pPr>
          <a:r>
            <a:rPr lang="zh-CN" altLang="en-US" sz="2000" b="1" kern="1200" dirty="0" smtClean="0">
              <a:latin typeface="微软雅黑" panose="020B0503020204020204" pitchFamily="34" charset="-122"/>
              <a:ea typeface="微软雅黑" panose="020B0503020204020204" pitchFamily="34" charset="-122"/>
            </a:rPr>
            <a:t>职位薪酬</a:t>
          </a:r>
          <a:endParaRPr lang="zh-CN" altLang="en-US" sz="2000" b="1" i="0" u="none" kern="1200" dirty="0">
            <a:solidFill>
              <a:schemeClr val="tx1"/>
            </a:solidFill>
            <a:latin typeface="微软雅黑" panose="020B0503020204020204" pitchFamily="34" charset="-122"/>
            <a:ea typeface="微软雅黑" panose="020B0503020204020204" pitchFamily="34" charset="-122"/>
            <a:cs typeface="+mn-cs"/>
          </a:endParaRPr>
        </a:p>
      </dsp:txBody>
      <dsp:txXfrm>
        <a:off x="812071" y="1277126"/>
        <a:ext cx="1154649" cy="805069"/>
      </dsp:txXfrm>
    </dsp:sp>
    <dsp:sp modelId="{213AC507-0678-46F2-83A6-D2152487EBDC}">
      <dsp:nvSpPr>
        <dsp:cNvPr id="0" name=""/>
        <dsp:cNvSpPr/>
      </dsp:nvSpPr>
      <dsp:spPr>
        <a:xfrm>
          <a:off x="2069169" y="819586"/>
          <a:ext cx="1154649" cy="634237"/>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00100">
            <a:lnSpc>
              <a:spcPct val="90000"/>
            </a:lnSpc>
            <a:spcBef>
              <a:spcPct val="0"/>
            </a:spcBef>
            <a:spcAft>
              <a:spcPct val="35000"/>
            </a:spcAft>
            <a:buFont typeface="Arial" panose="020B0604020202020204" pitchFamily="34" charset="0"/>
          </a:pPr>
          <a:r>
            <a:rPr lang="zh-CN" altLang="en-US" sz="1800" b="1" i="0" u="none" kern="1200" dirty="0" smtClean="0">
              <a:solidFill>
                <a:schemeClr val="tx1"/>
              </a:solidFill>
              <a:latin typeface="微软雅黑" panose="020B0503020204020204" pitchFamily="34" charset="-122"/>
              <a:ea typeface="微软雅黑" panose="020B0503020204020204" pitchFamily="34" charset="-122"/>
              <a:cs typeface="+mn-cs"/>
            </a:rPr>
            <a:t>设计步骤</a:t>
          </a:r>
          <a:endParaRPr lang="zh-CN" altLang="en-US" sz="1800" b="1" i="0" u="none" kern="1200" dirty="0">
            <a:solidFill>
              <a:schemeClr val="tx1"/>
            </a:solidFill>
            <a:latin typeface="微软雅黑" panose="020B0503020204020204" pitchFamily="34" charset="-122"/>
            <a:ea typeface="微软雅黑" panose="020B0503020204020204" pitchFamily="34" charset="-122"/>
            <a:cs typeface="+mn-cs"/>
          </a:endParaRPr>
        </a:p>
      </dsp:txBody>
      <dsp:txXfrm>
        <a:off x="2069169" y="819586"/>
        <a:ext cx="1154649" cy="634237"/>
      </dsp:txXfrm>
    </dsp:sp>
    <dsp:sp modelId="{036580D6-5134-4187-A159-C84EAE4F484B}">
      <dsp:nvSpPr>
        <dsp:cNvPr id="0" name=""/>
        <dsp:cNvSpPr/>
      </dsp:nvSpPr>
      <dsp:spPr>
        <a:xfrm>
          <a:off x="3326266" y="831529"/>
          <a:ext cx="5721342" cy="610351"/>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711200">
            <a:lnSpc>
              <a:spcPct val="90000"/>
            </a:lnSpc>
            <a:spcBef>
              <a:spcPct val="0"/>
            </a:spcBef>
            <a:spcAft>
              <a:spcPct val="35000"/>
            </a:spcAft>
          </a:pPr>
          <a:r>
            <a:rPr lang="zh-CN" altLang="en-US" sz="1600" b="1" kern="1200" dirty="0" smtClean="0">
              <a:latin typeface="微软雅黑" panose="020B0503020204020204" pitchFamily="34" charset="-122"/>
              <a:ea typeface="微软雅黑" panose="020B0503020204020204" pitchFamily="34" charset="-122"/>
            </a:rPr>
            <a:t>职位</a:t>
          </a:r>
          <a:r>
            <a:rPr lang="zh-CN" altLang="en-US" sz="1600" b="1" kern="1200" dirty="0" smtClean="0">
              <a:solidFill>
                <a:srgbClr val="FF0000"/>
              </a:solidFill>
              <a:latin typeface="微软雅黑" panose="020B0503020204020204" pitchFamily="34" charset="-122"/>
              <a:ea typeface="微软雅黑" panose="020B0503020204020204" pitchFamily="34" charset="-122"/>
            </a:rPr>
            <a:t>分析；</a:t>
          </a:r>
          <a:r>
            <a:rPr lang="zh-CN" altLang="en-US" sz="1600" b="1" kern="1200" dirty="0" smtClean="0">
              <a:latin typeface="微软雅黑" panose="020B0503020204020204" pitchFamily="34" charset="-122"/>
              <a:ea typeface="微软雅黑" panose="020B0503020204020204" pitchFamily="34" charset="-122"/>
            </a:rPr>
            <a:t>职位</a:t>
          </a:r>
          <a:r>
            <a:rPr lang="zh-CN" altLang="en-US" sz="1600" b="1" kern="1200" dirty="0" smtClean="0">
              <a:solidFill>
                <a:srgbClr val="FF0000"/>
              </a:solidFill>
              <a:latin typeface="微软雅黑" panose="020B0503020204020204" pitchFamily="34" charset="-122"/>
              <a:ea typeface="微软雅黑" panose="020B0503020204020204" pitchFamily="34" charset="-122"/>
            </a:rPr>
            <a:t>评价；</a:t>
          </a:r>
          <a:r>
            <a:rPr lang="zh-CN" altLang="en-US" sz="1600" b="1" kern="1200" dirty="0" smtClean="0">
              <a:latin typeface="微软雅黑" panose="020B0503020204020204" pitchFamily="34" charset="-122"/>
              <a:ea typeface="微软雅黑" panose="020B0503020204020204" pitchFamily="34" charset="-122"/>
            </a:rPr>
            <a:t>薪酬</a:t>
          </a:r>
          <a:r>
            <a:rPr lang="zh-CN" altLang="en-US" sz="1600" b="1" kern="1200" dirty="0" smtClean="0">
              <a:solidFill>
                <a:srgbClr val="FF0000"/>
              </a:solidFill>
              <a:latin typeface="微软雅黑" panose="020B0503020204020204" pitchFamily="34" charset="-122"/>
              <a:ea typeface="微软雅黑" panose="020B0503020204020204" pitchFamily="34" charset="-122"/>
            </a:rPr>
            <a:t>调查；</a:t>
          </a:r>
          <a:r>
            <a:rPr lang="zh-CN" altLang="en-US" sz="1600" b="1" kern="1200" dirty="0" smtClean="0">
              <a:latin typeface="微软雅黑" panose="020B0503020204020204" pitchFamily="34" charset="-122"/>
              <a:ea typeface="微软雅黑" panose="020B0503020204020204" pitchFamily="34" charset="-122"/>
            </a:rPr>
            <a:t>薪酬</a:t>
          </a:r>
          <a:r>
            <a:rPr lang="zh-CN" altLang="en-US" sz="1600" b="1" kern="1200" dirty="0" smtClean="0">
              <a:solidFill>
                <a:srgbClr val="FF0000"/>
              </a:solidFill>
              <a:latin typeface="微软雅黑" panose="020B0503020204020204" pitchFamily="34" charset="-122"/>
              <a:ea typeface="微软雅黑" panose="020B0503020204020204" pitchFamily="34" charset="-122"/>
            </a:rPr>
            <a:t>定位；</a:t>
          </a:r>
          <a:r>
            <a:rPr lang="zh-CN" altLang="en-US" sz="1600" b="1" kern="1200" dirty="0" smtClean="0">
              <a:latin typeface="微软雅黑" panose="020B0503020204020204" pitchFamily="34" charset="-122"/>
              <a:ea typeface="微软雅黑" panose="020B0503020204020204" pitchFamily="34" charset="-122"/>
            </a:rPr>
            <a:t>薪酬结构</a:t>
          </a:r>
          <a:r>
            <a:rPr lang="zh-CN" altLang="en-US" sz="1600" b="1" kern="1200" dirty="0" smtClean="0">
              <a:solidFill>
                <a:srgbClr val="FF0000"/>
              </a:solidFill>
              <a:latin typeface="微软雅黑" panose="020B0503020204020204" pitchFamily="34" charset="-122"/>
              <a:ea typeface="微软雅黑" panose="020B0503020204020204" pitchFamily="34" charset="-122"/>
            </a:rPr>
            <a:t>设计；</a:t>
          </a:r>
          <a:r>
            <a:rPr lang="zh-CN" altLang="en-US" sz="1600" b="1" kern="1200" dirty="0" smtClean="0">
              <a:latin typeface="微软雅黑" panose="020B0503020204020204" pitchFamily="34" charset="-122"/>
              <a:ea typeface="微软雅黑" panose="020B0503020204020204" pitchFamily="34" charset="-122"/>
            </a:rPr>
            <a:t>薪酬体系的</a:t>
          </a:r>
          <a:r>
            <a:rPr lang="zh-CN" altLang="en-US" sz="1600" b="1" kern="1200" dirty="0" smtClean="0">
              <a:solidFill>
                <a:srgbClr val="FF0000"/>
              </a:solidFill>
              <a:latin typeface="微软雅黑" panose="020B0503020204020204" pitchFamily="34" charset="-122"/>
              <a:ea typeface="微软雅黑" panose="020B0503020204020204" pitchFamily="34" charset="-122"/>
            </a:rPr>
            <a:t>实施与修正</a:t>
          </a:r>
          <a:endParaRPr lang="zh-CN" altLang="en-US" sz="1600" b="0" i="0" u="none" kern="1200" dirty="0" smtClean="0">
            <a:solidFill>
              <a:schemeClr val="tx1"/>
            </a:solidFill>
            <a:latin typeface="微软雅黑" panose="020B0503020204020204" pitchFamily="34" charset="-122"/>
            <a:ea typeface="微软雅黑" panose="020B0503020204020204" pitchFamily="34" charset="-122"/>
            <a:cs typeface="+mn-cs"/>
          </a:endParaRPr>
        </a:p>
      </dsp:txBody>
      <dsp:txXfrm>
        <a:off x="3326266" y="831529"/>
        <a:ext cx="5721342" cy="610351"/>
      </dsp:txXfrm>
    </dsp:sp>
    <dsp:sp modelId="{C78C60DB-37F7-4CF0-A880-206FB51B5CD9}">
      <dsp:nvSpPr>
        <dsp:cNvPr id="0" name=""/>
        <dsp:cNvSpPr/>
      </dsp:nvSpPr>
      <dsp:spPr>
        <a:xfrm>
          <a:off x="2069169" y="1517854"/>
          <a:ext cx="1154649" cy="324249"/>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00100">
            <a:lnSpc>
              <a:spcPct val="90000"/>
            </a:lnSpc>
            <a:spcBef>
              <a:spcPct val="0"/>
            </a:spcBef>
            <a:spcAft>
              <a:spcPct val="35000"/>
            </a:spcAft>
            <a:buFont typeface="Arial" panose="020B0604020202020204" pitchFamily="34" charset="0"/>
          </a:pPr>
          <a:r>
            <a:rPr lang="zh-CN" altLang="en-US" sz="1800" b="1" i="0" u="none" kern="1200" dirty="0" smtClean="0">
              <a:solidFill>
                <a:schemeClr val="tx1"/>
              </a:solidFill>
              <a:latin typeface="微软雅黑" panose="020B0503020204020204" pitchFamily="34" charset="-122"/>
              <a:ea typeface="微软雅黑" panose="020B0503020204020204" pitchFamily="34" charset="-122"/>
              <a:cs typeface="+mn-cs"/>
            </a:rPr>
            <a:t>优点</a:t>
          </a:r>
          <a:endParaRPr lang="zh-CN" altLang="en-US" sz="1800" b="1" i="0" u="none" kern="1200" dirty="0">
            <a:solidFill>
              <a:schemeClr val="tx1"/>
            </a:solidFill>
            <a:latin typeface="微软雅黑" panose="020B0503020204020204" pitchFamily="34" charset="-122"/>
            <a:ea typeface="微软雅黑" panose="020B0503020204020204" pitchFamily="34" charset="-122"/>
            <a:cs typeface="+mn-cs"/>
          </a:endParaRPr>
        </a:p>
      </dsp:txBody>
      <dsp:txXfrm>
        <a:off x="2069169" y="1517854"/>
        <a:ext cx="1154649" cy="324249"/>
      </dsp:txXfrm>
    </dsp:sp>
    <dsp:sp modelId="{42D25168-251D-414C-BE64-A1C2ED414B3E}">
      <dsp:nvSpPr>
        <dsp:cNvPr id="0" name=""/>
        <dsp:cNvSpPr/>
      </dsp:nvSpPr>
      <dsp:spPr>
        <a:xfrm>
          <a:off x="3326266" y="1519188"/>
          <a:ext cx="5721342" cy="321580"/>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711200">
            <a:lnSpc>
              <a:spcPct val="90000"/>
            </a:lnSpc>
            <a:spcBef>
              <a:spcPct val="0"/>
            </a:spcBef>
            <a:spcAft>
              <a:spcPct val="35000"/>
            </a:spcAft>
          </a:pPr>
          <a:r>
            <a:rPr lang="zh-CN" altLang="en-US" sz="1600" b="1" kern="1200" dirty="0" smtClean="0">
              <a:latin typeface="微软雅黑" panose="020B0503020204020204" pitchFamily="34" charset="-122"/>
              <a:ea typeface="微软雅黑" panose="020B0503020204020204" pitchFamily="34" charset="-122"/>
            </a:rPr>
            <a:t>实现了真正意义上的</a:t>
          </a:r>
          <a:r>
            <a:rPr lang="zh-CN" altLang="en-US" sz="1600" b="1" kern="1200" dirty="0" smtClean="0">
              <a:solidFill>
                <a:srgbClr val="FF0000"/>
              </a:solidFill>
              <a:latin typeface="微软雅黑" panose="020B0503020204020204" pitchFamily="34" charset="-122"/>
              <a:ea typeface="微软雅黑" panose="020B0503020204020204" pitchFamily="34" charset="-122"/>
            </a:rPr>
            <a:t>同工同酬</a:t>
          </a:r>
          <a:r>
            <a:rPr lang="zh-CN" altLang="en-US" sz="1600" b="1" kern="1200" dirty="0" smtClean="0">
              <a:latin typeface="微软雅黑" panose="020B0503020204020204" pitchFamily="34" charset="-122"/>
              <a:ea typeface="微软雅黑" panose="020B0503020204020204" pitchFamily="34" charset="-122"/>
            </a:rPr>
            <a:t>；操作比较</a:t>
          </a:r>
          <a:r>
            <a:rPr lang="zh-CN" altLang="en-US" sz="1600" b="1" kern="1200" dirty="0" smtClean="0">
              <a:solidFill>
                <a:srgbClr val="FF0000"/>
              </a:solidFill>
              <a:latin typeface="微软雅黑" panose="020B0503020204020204" pitchFamily="34" charset="-122"/>
              <a:ea typeface="微软雅黑" panose="020B0503020204020204" pitchFamily="34" charset="-122"/>
            </a:rPr>
            <a:t>简单</a:t>
          </a:r>
          <a:r>
            <a:rPr lang="zh-CN" altLang="en-US" sz="1600" b="1" kern="1200" dirty="0" smtClean="0">
              <a:latin typeface="微软雅黑" panose="020B0503020204020204" pitchFamily="34" charset="-122"/>
              <a:ea typeface="微软雅黑" panose="020B0503020204020204" pitchFamily="34" charset="-122"/>
            </a:rPr>
            <a:t>，管理成本较低</a:t>
          </a:r>
          <a:endParaRPr lang="zh-CN" altLang="en-US" sz="1600" b="0" i="0" u="none" kern="1200" dirty="0" smtClean="0">
            <a:solidFill>
              <a:schemeClr val="tx1"/>
            </a:solidFill>
            <a:latin typeface="微软雅黑" panose="020B0503020204020204" pitchFamily="34" charset="-122"/>
            <a:ea typeface="微软雅黑" panose="020B0503020204020204" pitchFamily="34" charset="-122"/>
            <a:cs typeface="+mn-cs"/>
          </a:endParaRPr>
        </a:p>
      </dsp:txBody>
      <dsp:txXfrm>
        <a:off x="3326266" y="1519188"/>
        <a:ext cx="5721342" cy="321580"/>
      </dsp:txXfrm>
    </dsp:sp>
    <dsp:sp modelId="{926D9F4A-D168-42DA-81FF-B3E607198B30}">
      <dsp:nvSpPr>
        <dsp:cNvPr id="0" name=""/>
        <dsp:cNvSpPr/>
      </dsp:nvSpPr>
      <dsp:spPr>
        <a:xfrm>
          <a:off x="2069169" y="1906133"/>
          <a:ext cx="1154649" cy="633601"/>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00100">
            <a:lnSpc>
              <a:spcPct val="90000"/>
            </a:lnSpc>
            <a:spcBef>
              <a:spcPct val="0"/>
            </a:spcBef>
            <a:spcAft>
              <a:spcPct val="35000"/>
            </a:spcAft>
            <a:buFont typeface="Arial" panose="020B0604020202020204" pitchFamily="34" charset="0"/>
          </a:pPr>
          <a:r>
            <a:rPr lang="zh-CN" altLang="en-US" sz="1800" b="1" i="0" u="none" kern="1200" dirty="0" smtClean="0">
              <a:solidFill>
                <a:schemeClr val="tx1"/>
              </a:solidFill>
              <a:latin typeface="微软雅黑" panose="020B0503020204020204" pitchFamily="34" charset="-122"/>
              <a:ea typeface="微软雅黑" panose="020B0503020204020204" pitchFamily="34" charset="-122"/>
              <a:cs typeface="+mn-cs"/>
            </a:rPr>
            <a:t>缺点</a:t>
          </a:r>
          <a:endParaRPr lang="zh-CN" altLang="en-US" sz="1800" b="1" i="0" u="none" kern="1200" dirty="0">
            <a:solidFill>
              <a:schemeClr val="tx1"/>
            </a:solidFill>
            <a:latin typeface="微软雅黑" panose="020B0503020204020204" pitchFamily="34" charset="-122"/>
            <a:ea typeface="微软雅黑" panose="020B0503020204020204" pitchFamily="34" charset="-122"/>
            <a:cs typeface="+mn-cs"/>
          </a:endParaRPr>
        </a:p>
      </dsp:txBody>
      <dsp:txXfrm>
        <a:off x="2069169" y="1906133"/>
        <a:ext cx="1154649" cy="633601"/>
      </dsp:txXfrm>
    </dsp:sp>
    <dsp:sp modelId="{E059293E-1B46-48FC-8BB0-6CE5831659A1}">
      <dsp:nvSpPr>
        <dsp:cNvPr id="0" name=""/>
        <dsp:cNvSpPr/>
      </dsp:nvSpPr>
      <dsp:spPr>
        <a:xfrm>
          <a:off x="3326266" y="1917758"/>
          <a:ext cx="5721342" cy="610351"/>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711200">
            <a:lnSpc>
              <a:spcPct val="90000"/>
            </a:lnSpc>
            <a:spcBef>
              <a:spcPct val="0"/>
            </a:spcBef>
            <a:spcAft>
              <a:spcPct val="35000"/>
            </a:spcAft>
          </a:pPr>
          <a:r>
            <a:rPr lang="zh-CN" altLang="en-US" sz="1600" b="1" kern="1200" dirty="0" smtClean="0">
              <a:solidFill>
                <a:srgbClr val="FF0000"/>
              </a:solidFill>
              <a:latin typeface="微软雅黑" panose="020B0503020204020204" pitchFamily="34" charset="-122"/>
              <a:ea typeface="微软雅黑" panose="020B0503020204020204" pitchFamily="34" charset="-122"/>
            </a:rPr>
            <a:t>制约</a:t>
          </a:r>
          <a:r>
            <a:rPr lang="zh-CN" altLang="en-US" sz="1600" b="1" kern="1200" dirty="0" smtClean="0">
              <a:latin typeface="微软雅黑" panose="020B0503020204020204" pitchFamily="34" charset="-122"/>
              <a:ea typeface="微软雅黑" panose="020B0503020204020204" pitchFamily="34" charset="-122"/>
            </a:rPr>
            <a:t>了员工提高自身技能和能力的动力；</a:t>
          </a:r>
          <a:r>
            <a:rPr lang="zh-CN" altLang="en-US" sz="1600" b="1" kern="1200" dirty="0" smtClean="0">
              <a:solidFill>
                <a:srgbClr val="FF0000"/>
              </a:solidFill>
              <a:latin typeface="微软雅黑" panose="020B0503020204020204" pitchFamily="34" charset="-122"/>
              <a:ea typeface="微软雅黑" panose="020B0503020204020204" pitchFamily="34" charset="-122"/>
            </a:rPr>
            <a:t>不利于</a:t>
          </a:r>
          <a:r>
            <a:rPr lang="zh-CN" altLang="en-US" sz="1600" b="1" kern="1200" dirty="0" smtClean="0">
              <a:latin typeface="微软雅黑" panose="020B0503020204020204" pitchFamily="34" charset="-122"/>
              <a:ea typeface="微软雅黑" panose="020B0503020204020204" pitchFamily="34" charset="-122"/>
            </a:rPr>
            <a:t>企业对于多变的外部经营环境作出迅速的反应，也不利于及时激励员工</a:t>
          </a:r>
          <a:endParaRPr lang="zh-CN" altLang="en-US" sz="1600" b="0" i="0" u="none" kern="1200" dirty="0" smtClean="0">
            <a:solidFill>
              <a:schemeClr val="tx1"/>
            </a:solidFill>
            <a:latin typeface="微软雅黑" panose="020B0503020204020204" pitchFamily="34" charset="-122"/>
            <a:ea typeface="微软雅黑" panose="020B0503020204020204" pitchFamily="34" charset="-122"/>
            <a:cs typeface="+mn-cs"/>
          </a:endParaRPr>
        </a:p>
      </dsp:txBody>
      <dsp:txXfrm>
        <a:off x="3326266" y="1917758"/>
        <a:ext cx="5721342" cy="610351"/>
      </dsp:txXfrm>
    </dsp:sp>
    <dsp:sp modelId="{BC358762-6715-4FB4-B8D4-7B7FDAB30063}">
      <dsp:nvSpPr>
        <dsp:cNvPr id="0" name=""/>
        <dsp:cNvSpPr/>
      </dsp:nvSpPr>
      <dsp:spPr>
        <a:xfrm>
          <a:off x="812071" y="3061304"/>
          <a:ext cx="1154649" cy="805069"/>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buFont typeface="Arial" panose="020B0604020202020204" pitchFamily="34" charset="0"/>
          </a:pPr>
          <a:r>
            <a:rPr lang="zh-CN" altLang="en-US" sz="2000" b="1" kern="1200" dirty="0" smtClean="0">
              <a:latin typeface="微软雅黑" panose="020B0503020204020204" pitchFamily="34" charset="-122"/>
              <a:ea typeface="微软雅黑" panose="020B0503020204020204" pitchFamily="34" charset="-122"/>
            </a:rPr>
            <a:t>技能</a:t>
          </a:r>
          <a:r>
            <a:rPr lang="en-US" altLang="zh-CN" sz="2000" b="1" kern="1200" dirty="0" smtClean="0">
              <a:latin typeface="微软雅黑" panose="020B0503020204020204" pitchFamily="34" charset="-122"/>
              <a:ea typeface="微软雅黑" panose="020B0503020204020204" pitchFamily="34" charset="-122"/>
            </a:rPr>
            <a:t>/</a:t>
          </a:r>
          <a:r>
            <a:rPr lang="zh-CN" altLang="en-US" sz="2000" b="1" kern="1200" dirty="0" smtClean="0">
              <a:latin typeface="微软雅黑" panose="020B0503020204020204" pitchFamily="34" charset="-122"/>
              <a:ea typeface="微软雅黑" panose="020B0503020204020204" pitchFamily="34" charset="-122"/>
            </a:rPr>
            <a:t>能力薪酬</a:t>
          </a:r>
          <a:endParaRPr lang="zh-CN" altLang="en-US" sz="2000" b="1" i="0" u="none" kern="1200" dirty="0">
            <a:solidFill>
              <a:schemeClr val="tx1"/>
            </a:solidFill>
            <a:latin typeface="微软雅黑" panose="020B0503020204020204" pitchFamily="34" charset="-122"/>
            <a:ea typeface="微软雅黑" panose="020B0503020204020204" pitchFamily="34" charset="-122"/>
            <a:cs typeface="+mn-cs"/>
          </a:endParaRPr>
        </a:p>
      </dsp:txBody>
      <dsp:txXfrm>
        <a:off x="812071" y="3061304"/>
        <a:ext cx="1154649" cy="805069"/>
      </dsp:txXfrm>
    </dsp:sp>
    <dsp:sp modelId="{8A45AE90-F126-41DD-BA4B-63028C0FED56}">
      <dsp:nvSpPr>
        <dsp:cNvPr id="0" name=""/>
        <dsp:cNvSpPr/>
      </dsp:nvSpPr>
      <dsp:spPr>
        <a:xfrm>
          <a:off x="2069169" y="2603764"/>
          <a:ext cx="1154649" cy="634237"/>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00100">
            <a:lnSpc>
              <a:spcPct val="90000"/>
            </a:lnSpc>
            <a:spcBef>
              <a:spcPct val="0"/>
            </a:spcBef>
            <a:spcAft>
              <a:spcPct val="35000"/>
            </a:spcAft>
            <a:buFont typeface="Arial" panose="020B0604020202020204" pitchFamily="34" charset="0"/>
          </a:pPr>
          <a:r>
            <a:rPr lang="zh-CN" altLang="en-US" sz="1800" b="1" i="0" u="none" kern="1200" dirty="0" smtClean="0">
              <a:solidFill>
                <a:schemeClr val="tx1"/>
              </a:solidFill>
              <a:latin typeface="微软雅黑" panose="020B0503020204020204" pitchFamily="34" charset="-122"/>
              <a:ea typeface="微软雅黑" panose="020B0503020204020204" pitchFamily="34" charset="-122"/>
              <a:cs typeface="+mn-cs"/>
            </a:rPr>
            <a:t>设计步骤</a:t>
          </a:r>
          <a:endParaRPr lang="zh-CN" altLang="en-US" sz="1800" b="1" i="0" u="none" kern="1200" dirty="0">
            <a:solidFill>
              <a:schemeClr val="tx1"/>
            </a:solidFill>
            <a:latin typeface="微软雅黑" panose="020B0503020204020204" pitchFamily="34" charset="-122"/>
            <a:ea typeface="微软雅黑" panose="020B0503020204020204" pitchFamily="34" charset="-122"/>
            <a:cs typeface="+mn-cs"/>
          </a:endParaRPr>
        </a:p>
      </dsp:txBody>
      <dsp:txXfrm>
        <a:off x="2069169" y="2603764"/>
        <a:ext cx="1154649" cy="634237"/>
      </dsp:txXfrm>
    </dsp:sp>
    <dsp:sp modelId="{6C04789E-46CD-47BF-8736-302BD27592BE}">
      <dsp:nvSpPr>
        <dsp:cNvPr id="0" name=""/>
        <dsp:cNvSpPr/>
      </dsp:nvSpPr>
      <dsp:spPr>
        <a:xfrm>
          <a:off x="3326266" y="2615708"/>
          <a:ext cx="5721342" cy="610351"/>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711200">
            <a:lnSpc>
              <a:spcPct val="90000"/>
            </a:lnSpc>
            <a:spcBef>
              <a:spcPct val="0"/>
            </a:spcBef>
            <a:spcAft>
              <a:spcPct val="35000"/>
            </a:spcAft>
          </a:pPr>
          <a:r>
            <a:rPr lang="zh-CN" altLang="en-US" sz="1600" kern="1200" dirty="0" smtClean="0">
              <a:latin typeface="微软雅黑" panose="020B0503020204020204" pitchFamily="34" charset="-122"/>
              <a:ea typeface="微软雅黑" panose="020B0503020204020204" pitchFamily="34" charset="-122"/>
            </a:rPr>
            <a:t>成立技能、能力薪酬体系</a:t>
          </a:r>
          <a:r>
            <a:rPr lang="zh-CN" altLang="en-US" sz="1600" b="1" kern="1200" dirty="0" smtClean="0">
              <a:latin typeface="微软雅黑" panose="020B0503020204020204" pitchFamily="34" charset="-122"/>
              <a:ea typeface="微软雅黑" panose="020B0503020204020204" pitchFamily="34" charset="-122"/>
            </a:rPr>
            <a:t>设计小组；</a:t>
          </a:r>
          <a:r>
            <a:rPr lang="zh-CN" altLang="en-US" sz="1600" kern="1200" dirty="0" smtClean="0">
              <a:latin typeface="微软雅黑" panose="020B0503020204020204" pitchFamily="34" charset="-122"/>
              <a:ea typeface="微软雅黑" panose="020B0503020204020204" pitchFamily="34" charset="-122"/>
            </a:rPr>
            <a:t>进行工作</a:t>
          </a:r>
          <a:r>
            <a:rPr lang="zh-CN" altLang="en-US" sz="1600" b="1" kern="1200" dirty="0" smtClean="0">
              <a:latin typeface="微软雅黑" panose="020B0503020204020204" pitchFamily="34" charset="-122"/>
              <a:ea typeface="微软雅黑" panose="020B0503020204020204" pitchFamily="34" charset="-122"/>
            </a:rPr>
            <a:t>任务分析；</a:t>
          </a:r>
          <a:r>
            <a:rPr lang="zh-CN" altLang="en-US" sz="1600" kern="1200" dirty="0" smtClean="0">
              <a:latin typeface="微软雅黑" panose="020B0503020204020204" pitchFamily="34" charset="-122"/>
              <a:ea typeface="微软雅黑" panose="020B0503020204020204" pitchFamily="34" charset="-122"/>
            </a:rPr>
            <a:t>确定技能、能力等级并为之</a:t>
          </a:r>
          <a:r>
            <a:rPr lang="zh-CN" altLang="en-US" sz="1600" b="1" kern="1200" dirty="0" smtClean="0">
              <a:latin typeface="微软雅黑" panose="020B0503020204020204" pitchFamily="34" charset="-122"/>
              <a:ea typeface="微软雅黑" panose="020B0503020204020204" pitchFamily="34" charset="-122"/>
            </a:rPr>
            <a:t>定价</a:t>
          </a:r>
          <a:r>
            <a:rPr lang="zh-CN" altLang="en-US" sz="1600" kern="1200" dirty="0" smtClean="0">
              <a:latin typeface="微软雅黑" panose="020B0503020204020204" pitchFamily="34" charset="-122"/>
              <a:ea typeface="微软雅黑" panose="020B0503020204020204" pitchFamily="34" charset="-122"/>
            </a:rPr>
            <a:t>；技能、能力的</a:t>
          </a:r>
          <a:r>
            <a:rPr lang="zh-CN" altLang="en-US" sz="1600" b="1" kern="1200" dirty="0" smtClean="0">
              <a:latin typeface="微软雅黑" panose="020B0503020204020204" pitchFamily="34" charset="-122"/>
              <a:ea typeface="微软雅黑" panose="020B0503020204020204" pitchFamily="34" charset="-122"/>
            </a:rPr>
            <a:t>分析、培训与认证</a:t>
          </a:r>
          <a:endParaRPr lang="zh-CN" altLang="en-US" sz="1600" b="0" i="0" u="none" kern="1200" dirty="0" smtClean="0">
            <a:solidFill>
              <a:schemeClr val="tx1"/>
            </a:solidFill>
            <a:latin typeface="微软雅黑" panose="020B0503020204020204" pitchFamily="34" charset="-122"/>
            <a:ea typeface="微软雅黑" panose="020B0503020204020204" pitchFamily="34" charset="-122"/>
            <a:cs typeface="+mn-cs"/>
          </a:endParaRPr>
        </a:p>
      </dsp:txBody>
      <dsp:txXfrm>
        <a:off x="3326266" y="2615708"/>
        <a:ext cx="5721342" cy="610351"/>
      </dsp:txXfrm>
    </dsp:sp>
    <dsp:sp modelId="{FDA2F540-38F0-49C9-9683-B777D0C946D9}">
      <dsp:nvSpPr>
        <dsp:cNvPr id="0" name=""/>
        <dsp:cNvSpPr/>
      </dsp:nvSpPr>
      <dsp:spPr>
        <a:xfrm>
          <a:off x="2069169" y="3302032"/>
          <a:ext cx="1154649" cy="633601"/>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00100">
            <a:lnSpc>
              <a:spcPct val="90000"/>
            </a:lnSpc>
            <a:spcBef>
              <a:spcPct val="0"/>
            </a:spcBef>
            <a:spcAft>
              <a:spcPct val="35000"/>
            </a:spcAft>
            <a:buFont typeface="Arial" panose="020B0604020202020204" pitchFamily="34" charset="0"/>
          </a:pPr>
          <a:r>
            <a:rPr lang="zh-CN" altLang="en-US" sz="1800" b="1" i="0" u="none" kern="1200" dirty="0" smtClean="0">
              <a:solidFill>
                <a:schemeClr val="tx1"/>
              </a:solidFill>
              <a:latin typeface="微软雅黑" panose="020B0503020204020204" pitchFamily="34" charset="-122"/>
              <a:ea typeface="微软雅黑" panose="020B0503020204020204" pitchFamily="34" charset="-122"/>
              <a:cs typeface="+mn-cs"/>
            </a:rPr>
            <a:t>优点</a:t>
          </a:r>
          <a:endParaRPr lang="zh-CN" altLang="en-US" sz="1800" b="1" i="0" u="none" kern="1200" dirty="0">
            <a:solidFill>
              <a:schemeClr val="tx1"/>
            </a:solidFill>
            <a:latin typeface="微软雅黑" panose="020B0503020204020204" pitchFamily="34" charset="-122"/>
            <a:ea typeface="微软雅黑" panose="020B0503020204020204" pitchFamily="34" charset="-122"/>
            <a:cs typeface="+mn-cs"/>
          </a:endParaRPr>
        </a:p>
      </dsp:txBody>
      <dsp:txXfrm>
        <a:off x="2069169" y="3302032"/>
        <a:ext cx="1154649" cy="633601"/>
      </dsp:txXfrm>
    </dsp:sp>
    <dsp:sp modelId="{07B9ED2F-3B2F-4C57-B268-289F0CF3F155}">
      <dsp:nvSpPr>
        <dsp:cNvPr id="0" name=""/>
        <dsp:cNvSpPr/>
      </dsp:nvSpPr>
      <dsp:spPr>
        <a:xfrm>
          <a:off x="3326266" y="3313657"/>
          <a:ext cx="5721342" cy="610351"/>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711200">
            <a:lnSpc>
              <a:spcPct val="90000"/>
            </a:lnSpc>
            <a:spcBef>
              <a:spcPct val="0"/>
            </a:spcBef>
            <a:spcAft>
              <a:spcPct val="35000"/>
            </a:spcAft>
          </a:pPr>
          <a:r>
            <a:rPr lang="zh-CN" altLang="en-US" sz="1600" b="1" kern="1200" dirty="0" smtClean="0">
              <a:latin typeface="微软雅黑" panose="020B0503020204020204" pitchFamily="34" charset="-122"/>
              <a:ea typeface="微软雅黑" panose="020B0503020204020204" pitchFamily="34" charset="-122"/>
            </a:rPr>
            <a:t>实现对组织更为</a:t>
          </a:r>
          <a:r>
            <a:rPr lang="zh-CN" altLang="en-US" sz="1600" b="1" kern="1200" dirty="0" smtClean="0">
              <a:solidFill>
                <a:srgbClr val="FF0000"/>
              </a:solidFill>
              <a:latin typeface="微软雅黑" panose="020B0503020204020204" pitchFamily="34" charset="-122"/>
              <a:ea typeface="微软雅黑" panose="020B0503020204020204" pitchFamily="34" charset="-122"/>
            </a:rPr>
            <a:t>全面的理解；</a:t>
          </a:r>
          <a:r>
            <a:rPr lang="zh-CN" altLang="en-US" sz="1600" b="1" kern="1200" dirty="0" smtClean="0">
              <a:latin typeface="微软雅黑" panose="020B0503020204020204" pitchFamily="34" charset="-122"/>
              <a:ea typeface="微软雅黑" panose="020B0503020204020204" pitchFamily="34" charset="-122"/>
            </a:rPr>
            <a:t>员工</a:t>
          </a:r>
          <a:r>
            <a:rPr lang="zh-CN" altLang="en-US" sz="1600" b="1" kern="1200" dirty="0" smtClean="0">
              <a:solidFill>
                <a:srgbClr val="FF0000"/>
              </a:solidFill>
              <a:latin typeface="微软雅黑" panose="020B0503020204020204" pitchFamily="34" charset="-122"/>
              <a:ea typeface="微软雅黑" panose="020B0503020204020204" pitchFamily="34" charset="-122"/>
            </a:rPr>
            <a:t>关注自身发展；</a:t>
          </a:r>
          <a:r>
            <a:rPr lang="zh-CN" altLang="en-US" sz="1600" b="1" kern="1200" dirty="0" smtClean="0">
              <a:latin typeface="微软雅黑" panose="020B0503020204020204" pitchFamily="34" charset="-122"/>
              <a:ea typeface="微软雅黑" panose="020B0503020204020204" pitchFamily="34" charset="-122"/>
            </a:rPr>
            <a:t>优秀专业人才</a:t>
          </a:r>
          <a:r>
            <a:rPr lang="zh-CN" altLang="en-US" sz="1600" b="1" kern="1200" dirty="0" smtClean="0">
              <a:solidFill>
                <a:srgbClr val="FF0000"/>
              </a:solidFill>
              <a:latin typeface="微软雅黑" panose="020B0503020204020204" pitchFamily="34" charset="-122"/>
              <a:ea typeface="微软雅黑" panose="020B0503020204020204" pitchFamily="34" charset="-122"/>
            </a:rPr>
            <a:t>安心本职；</a:t>
          </a:r>
          <a:r>
            <a:rPr lang="zh-CN" altLang="en-US" sz="1600" b="1" kern="1200" dirty="0" smtClean="0">
              <a:latin typeface="微软雅黑" panose="020B0503020204020204" pitchFamily="34" charset="-122"/>
              <a:ea typeface="微软雅黑" panose="020B0503020204020204" pitchFamily="34" charset="-122"/>
            </a:rPr>
            <a:t>更大的</a:t>
          </a:r>
          <a:r>
            <a:rPr lang="zh-CN" altLang="en-US" sz="1600" b="1" kern="1200" dirty="0" smtClean="0">
              <a:solidFill>
                <a:srgbClr val="FF0000"/>
              </a:solidFill>
              <a:latin typeface="微软雅黑" panose="020B0503020204020204" pitchFamily="34" charset="-122"/>
              <a:ea typeface="微软雅黑" panose="020B0503020204020204" pitchFamily="34" charset="-122"/>
            </a:rPr>
            <a:t>灵活性；</a:t>
          </a:r>
          <a:r>
            <a:rPr lang="zh-CN" altLang="en-US" sz="1600" b="1" kern="1200" dirty="0" smtClean="0">
              <a:latin typeface="微软雅黑" panose="020B0503020204020204" pitchFamily="34" charset="-122"/>
              <a:ea typeface="微软雅黑" panose="020B0503020204020204" pitchFamily="34" charset="-122"/>
            </a:rPr>
            <a:t>有助于</a:t>
          </a:r>
          <a:r>
            <a:rPr lang="zh-CN" altLang="en-US" sz="1600" b="1" kern="1200" dirty="0" smtClean="0">
              <a:solidFill>
                <a:srgbClr val="FF0000"/>
              </a:solidFill>
              <a:latin typeface="微软雅黑" panose="020B0503020204020204" pitchFamily="34" charset="-122"/>
              <a:ea typeface="微软雅黑" panose="020B0503020204020204" pitchFamily="34" charset="-122"/>
            </a:rPr>
            <a:t>高度参与型管理风格</a:t>
          </a:r>
          <a:r>
            <a:rPr lang="zh-CN" altLang="en-US" sz="1600" b="1" kern="1200" dirty="0" smtClean="0">
              <a:latin typeface="微软雅黑" panose="020B0503020204020204" pitchFamily="34" charset="-122"/>
              <a:ea typeface="微软雅黑" panose="020B0503020204020204" pitchFamily="34" charset="-122"/>
            </a:rPr>
            <a:t>的形成</a:t>
          </a:r>
          <a:endParaRPr lang="zh-CN" altLang="en-US" sz="1600" b="0" i="0" u="none" kern="1200" dirty="0" smtClean="0">
            <a:solidFill>
              <a:schemeClr val="tx1"/>
            </a:solidFill>
            <a:latin typeface="微软雅黑" panose="020B0503020204020204" pitchFamily="34" charset="-122"/>
            <a:ea typeface="微软雅黑" panose="020B0503020204020204" pitchFamily="34" charset="-122"/>
            <a:cs typeface="+mn-cs"/>
          </a:endParaRPr>
        </a:p>
      </dsp:txBody>
      <dsp:txXfrm>
        <a:off x="3326266" y="3313657"/>
        <a:ext cx="5721342" cy="610351"/>
      </dsp:txXfrm>
    </dsp:sp>
    <dsp:sp modelId="{27D3D41D-7248-4C32-B6EE-B4C3A0137F80}">
      <dsp:nvSpPr>
        <dsp:cNvPr id="0" name=""/>
        <dsp:cNvSpPr/>
      </dsp:nvSpPr>
      <dsp:spPr>
        <a:xfrm>
          <a:off x="2069169" y="3999664"/>
          <a:ext cx="1154649" cy="324249"/>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00100">
            <a:lnSpc>
              <a:spcPct val="90000"/>
            </a:lnSpc>
            <a:spcBef>
              <a:spcPct val="0"/>
            </a:spcBef>
            <a:spcAft>
              <a:spcPct val="35000"/>
            </a:spcAft>
            <a:buFont typeface="Arial" panose="020B0604020202020204" pitchFamily="34" charset="0"/>
          </a:pPr>
          <a:r>
            <a:rPr lang="zh-CN" altLang="en-US" sz="1800" b="1" i="0" u="none" kern="1200" dirty="0" smtClean="0">
              <a:solidFill>
                <a:schemeClr val="tx1"/>
              </a:solidFill>
              <a:latin typeface="微软雅黑" panose="020B0503020204020204" pitchFamily="34" charset="-122"/>
              <a:ea typeface="微软雅黑" panose="020B0503020204020204" pitchFamily="34" charset="-122"/>
              <a:cs typeface="+mn-cs"/>
            </a:rPr>
            <a:t>缺点</a:t>
          </a:r>
          <a:endParaRPr lang="zh-CN" altLang="en-US" sz="1800" b="1" i="0" u="none" kern="1200" dirty="0">
            <a:solidFill>
              <a:schemeClr val="tx1"/>
            </a:solidFill>
            <a:latin typeface="微软雅黑" panose="020B0503020204020204" pitchFamily="34" charset="-122"/>
            <a:ea typeface="微软雅黑" panose="020B0503020204020204" pitchFamily="34" charset="-122"/>
            <a:cs typeface="+mn-cs"/>
          </a:endParaRPr>
        </a:p>
      </dsp:txBody>
      <dsp:txXfrm>
        <a:off x="2069169" y="3999664"/>
        <a:ext cx="1154649" cy="324249"/>
      </dsp:txXfrm>
    </dsp:sp>
    <dsp:sp modelId="{A56221FF-5E1E-4257-A272-BC2FBBF3C770}">
      <dsp:nvSpPr>
        <dsp:cNvPr id="0" name=""/>
        <dsp:cNvSpPr/>
      </dsp:nvSpPr>
      <dsp:spPr>
        <a:xfrm>
          <a:off x="3326266" y="4000998"/>
          <a:ext cx="5721342" cy="321580"/>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711200">
            <a:lnSpc>
              <a:spcPct val="90000"/>
            </a:lnSpc>
            <a:spcBef>
              <a:spcPct val="0"/>
            </a:spcBef>
            <a:spcAft>
              <a:spcPct val="35000"/>
            </a:spcAft>
          </a:pPr>
          <a:r>
            <a:rPr lang="zh-CN" altLang="en-US" sz="1600" b="1" kern="1200" dirty="0" smtClean="0">
              <a:latin typeface="微软雅黑" panose="020B0503020204020204" pitchFamily="34" charset="-122"/>
              <a:ea typeface="微软雅黑" panose="020B0503020204020204" pitchFamily="34" charset="-122"/>
            </a:rPr>
            <a:t>薪酬设计和管理</a:t>
          </a:r>
          <a:r>
            <a:rPr lang="zh-CN" altLang="en-US" sz="1600" b="1" kern="1200" dirty="0" smtClean="0">
              <a:solidFill>
                <a:srgbClr val="FF0000"/>
              </a:solidFill>
              <a:latin typeface="微软雅黑" panose="020B0503020204020204" pitchFamily="34" charset="-122"/>
              <a:ea typeface="微软雅黑" panose="020B0503020204020204" pitchFamily="34" charset="-122"/>
            </a:rPr>
            <a:t>复杂；培训</a:t>
          </a:r>
          <a:r>
            <a:rPr lang="zh-CN" altLang="en-US" sz="1600" b="1" kern="1200" dirty="0" smtClean="0">
              <a:solidFill>
                <a:schemeClr val="tx1"/>
              </a:solidFill>
              <a:latin typeface="微软雅黑" panose="020B0503020204020204" pitchFamily="34" charset="-122"/>
              <a:ea typeface="微软雅黑" panose="020B0503020204020204" pitchFamily="34" charset="-122"/>
            </a:rPr>
            <a:t>需</a:t>
          </a:r>
          <a:r>
            <a:rPr lang="zh-CN" altLang="en-US" sz="1600" b="1" kern="1200" dirty="0" smtClean="0">
              <a:latin typeface="微软雅黑" panose="020B0503020204020204" pitchFamily="34" charset="-122"/>
              <a:ea typeface="微软雅黑" panose="020B0503020204020204" pitchFamily="34" charset="-122"/>
            </a:rPr>
            <a:t>更多的投资；薪酬在</a:t>
          </a:r>
          <a:r>
            <a:rPr lang="zh-CN" altLang="en-US" sz="1600" b="1" kern="1200" dirty="0" smtClean="0">
              <a:solidFill>
                <a:srgbClr val="FF0000"/>
              </a:solidFill>
              <a:latin typeface="微软雅黑" panose="020B0503020204020204" pitchFamily="34" charset="-122"/>
              <a:ea typeface="微软雅黑" panose="020B0503020204020204" pitchFamily="34" charset="-122"/>
            </a:rPr>
            <a:t>短期内上涨</a:t>
          </a:r>
          <a:endParaRPr lang="zh-CN" altLang="en-US" sz="1600" b="0" i="0" u="none" kern="1200" dirty="0" smtClean="0">
            <a:solidFill>
              <a:schemeClr val="tx1"/>
            </a:solidFill>
            <a:latin typeface="微软雅黑" panose="020B0503020204020204" pitchFamily="34" charset="-122"/>
            <a:ea typeface="微软雅黑" panose="020B0503020204020204" pitchFamily="34" charset="-122"/>
            <a:cs typeface="+mn-cs"/>
          </a:endParaRPr>
        </a:p>
      </dsp:txBody>
      <dsp:txXfrm>
        <a:off x="3326266" y="4000998"/>
        <a:ext cx="5721342" cy="321580"/>
      </dsp:txXfrm>
    </dsp:sp>
    <dsp:sp modelId="{DEBD17BF-316A-437C-AE2E-33A3F2EC0FC4}">
      <dsp:nvSpPr>
        <dsp:cNvPr id="0" name=""/>
        <dsp:cNvSpPr/>
      </dsp:nvSpPr>
      <dsp:spPr>
        <a:xfrm>
          <a:off x="812071" y="4386609"/>
          <a:ext cx="1154649" cy="324249"/>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buFont typeface="Arial" panose="020B0604020202020204" pitchFamily="34" charset="0"/>
          </a:pPr>
          <a:r>
            <a:rPr lang="zh-CN" altLang="en-US" sz="2000" b="1" i="0" u="none" kern="1200" dirty="0" smtClean="0">
              <a:solidFill>
                <a:schemeClr val="tx1"/>
              </a:solidFill>
              <a:latin typeface="微软雅黑" panose="020B0503020204020204" pitchFamily="34" charset="-122"/>
              <a:ea typeface="微软雅黑" panose="020B0503020204020204" pitchFamily="34" charset="-122"/>
              <a:cs typeface="+mn-cs"/>
            </a:rPr>
            <a:t>绩效薪酬</a:t>
          </a:r>
          <a:endParaRPr lang="zh-CN" altLang="en-US" sz="2000" b="1" i="0" u="none" kern="1200" dirty="0">
            <a:solidFill>
              <a:schemeClr val="tx1"/>
            </a:solidFill>
            <a:latin typeface="微软雅黑" panose="020B0503020204020204" pitchFamily="34" charset="-122"/>
            <a:ea typeface="微软雅黑" panose="020B0503020204020204" pitchFamily="34" charset="-122"/>
            <a:cs typeface="+mn-cs"/>
          </a:endParaRPr>
        </a:p>
      </dsp:txBody>
      <dsp:txXfrm>
        <a:off x="812071" y="4386609"/>
        <a:ext cx="1154649" cy="324249"/>
      </dsp:txXfrm>
    </dsp:sp>
    <dsp:sp modelId="{0EC44C2A-CE46-46C0-9E86-534DCB3C7D72}">
      <dsp:nvSpPr>
        <dsp:cNvPr id="0" name=""/>
        <dsp:cNvSpPr/>
      </dsp:nvSpPr>
      <dsp:spPr>
        <a:xfrm>
          <a:off x="2069169" y="4387943"/>
          <a:ext cx="7001080" cy="321580"/>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711200">
            <a:lnSpc>
              <a:spcPct val="90000"/>
            </a:lnSpc>
            <a:spcBef>
              <a:spcPct val="0"/>
            </a:spcBef>
            <a:spcAft>
              <a:spcPct val="35000"/>
            </a:spcAft>
          </a:pPr>
          <a:r>
            <a:rPr lang="zh-CN" altLang="en-US" sz="1600" kern="1200" dirty="0" smtClean="0">
              <a:latin typeface="微软雅黑" panose="020B0503020204020204" pitchFamily="34" charset="-122"/>
              <a:ea typeface="微软雅黑" panose="020B0503020204020204" pitchFamily="34" charset="-122"/>
            </a:rPr>
            <a:t>计件工资制、业绩工资制、一次性奖金、员工持股计划、股票期权</a:t>
          </a:r>
          <a:endParaRPr lang="zh-CN" altLang="en-US" sz="1600" b="0" i="0" u="none" kern="1200" dirty="0" smtClean="0">
            <a:solidFill>
              <a:schemeClr val="tx1"/>
            </a:solidFill>
            <a:latin typeface="微软雅黑" panose="020B0503020204020204" pitchFamily="34" charset="-122"/>
            <a:ea typeface="微软雅黑" panose="020B0503020204020204" pitchFamily="34" charset="-122"/>
            <a:cs typeface="+mn-cs"/>
          </a:endParaRPr>
        </a:p>
      </dsp:txBody>
      <dsp:txXfrm>
        <a:off x="2069169" y="4387943"/>
        <a:ext cx="7001080" cy="32158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C732729-2E95-4EBF-99A1-AB97FBF2E9E8}">
      <dsp:nvSpPr>
        <dsp:cNvPr id="0" name=""/>
        <dsp:cNvSpPr/>
      </dsp:nvSpPr>
      <dsp:spPr>
        <a:xfrm>
          <a:off x="1966721" y="4417605"/>
          <a:ext cx="102447" cy="91440"/>
        </a:xfrm>
        <a:custGeom>
          <a:avLst/>
          <a:gdLst/>
          <a:ahLst/>
          <a:cxnLst/>
          <a:rect l="0" t="0" r="0" b="0"/>
          <a:pathLst>
            <a:path>
              <a:moveTo>
                <a:pt x="0" y="45720"/>
              </a:moveTo>
              <a:lnTo>
                <a:pt x="102447" y="4572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264031F-1712-4C64-89EA-DDC3A25B1CB9}">
      <dsp:nvSpPr>
        <dsp:cNvPr id="0" name=""/>
        <dsp:cNvSpPr/>
      </dsp:nvSpPr>
      <dsp:spPr>
        <a:xfrm>
          <a:off x="709624" y="3152621"/>
          <a:ext cx="102447" cy="1310704"/>
        </a:xfrm>
        <a:custGeom>
          <a:avLst/>
          <a:gdLst/>
          <a:ahLst/>
          <a:cxnLst/>
          <a:rect l="0" t="0" r="0" b="0"/>
          <a:pathLst>
            <a:path>
              <a:moveTo>
                <a:pt x="0" y="0"/>
              </a:moveTo>
              <a:lnTo>
                <a:pt x="51223" y="0"/>
              </a:lnTo>
              <a:lnTo>
                <a:pt x="51223" y="1310704"/>
              </a:lnTo>
              <a:lnTo>
                <a:pt x="102447" y="1310704"/>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9C190F5-2D39-448D-876D-5C6BB7F2160D}">
      <dsp:nvSpPr>
        <dsp:cNvPr id="0" name=""/>
        <dsp:cNvSpPr/>
      </dsp:nvSpPr>
      <dsp:spPr>
        <a:xfrm>
          <a:off x="3223818" y="4030660"/>
          <a:ext cx="102447" cy="91440"/>
        </a:xfrm>
        <a:custGeom>
          <a:avLst/>
          <a:gdLst/>
          <a:ahLst/>
          <a:cxnLst/>
          <a:rect l="0" t="0" r="0" b="0"/>
          <a:pathLst>
            <a:path>
              <a:moveTo>
                <a:pt x="0" y="45720"/>
              </a:moveTo>
              <a:lnTo>
                <a:pt x="102447" y="4572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D3F6656-81EB-46A2-82F1-776BB8348EC8}">
      <dsp:nvSpPr>
        <dsp:cNvPr id="0" name=""/>
        <dsp:cNvSpPr/>
      </dsp:nvSpPr>
      <dsp:spPr>
        <a:xfrm>
          <a:off x="1966721" y="3688101"/>
          <a:ext cx="102447" cy="388279"/>
        </a:xfrm>
        <a:custGeom>
          <a:avLst/>
          <a:gdLst/>
          <a:ahLst/>
          <a:cxnLst/>
          <a:rect l="0" t="0" r="0" b="0"/>
          <a:pathLst>
            <a:path>
              <a:moveTo>
                <a:pt x="0" y="0"/>
              </a:moveTo>
              <a:lnTo>
                <a:pt x="51223" y="0"/>
              </a:lnTo>
              <a:lnTo>
                <a:pt x="51223" y="388279"/>
              </a:lnTo>
              <a:lnTo>
                <a:pt x="102447" y="388279"/>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2BF4C24-EE19-4C79-8D7D-BCBB8BF26F2F}">
      <dsp:nvSpPr>
        <dsp:cNvPr id="0" name=""/>
        <dsp:cNvSpPr/>
      </dsp:nvSpPr>
      <dsp:spPr>
        <a:xfrm>
          <a:off x="3223818" y="3642381"/>
          <a:ext cx="102447" cy="91440"/>
        </a:xfrm>
        <a:custGeom>
          <a:avLst/>
          <a:gdLst/>
          <a:ahLst/>
          <a:cxnLst/>
          <a:rect l="0" t="0" r="0" b="0"/>
          <a:pathLst>
            <a:path>
              <a:moveTo>
                <a:pt x="0" y="45720"/>
              </a:moveTo>
              <a:lnTo>
                <a:pt x="102447" y="4572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954FFED-F521-4CD6-97B6-A929C236CD27}">
      <dsp:nvSpPr>
        <dsp:cNvPr id="0" name=""/>
        <dsp:cNvSpPr/>
      </dsp:nvSpPr>
      <dsp:spPr>
        <a:xfrm>
          <a:off x="1966721" y="3642381"/>
          <a:ext cx="102447" cy="91440"/>
        </a:xfrm>
        <a:custGeom>
          <a:avLst/>
          <a:gdLst/>
          <a:ahLst/>
          <a:cxnLst/>
          <a:rect l="0" t="0" r="0" b="0"/>
          <a:pathLst>
            <a:path>
              <a:moveTo>
                <a:pt x="0" y="45720"/>
              </a:moveTo>
              <a:lnTo>
                <a:pt x="102447" y="4572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B5B6AE2-8480-4CB3-8180-095F698449DD}">
      <dsp:nvSpPr>
        <dsp:cNvPr id="0" name=""/>
        <dsp:cNvSpPr/>
      </dsp:nvSpPr>
      <dsp:spPr>
        <a:xfrm>
          <a:off x="3223818" y="3254102"/>
          <a:ext cx="102447" cy="91440"/>
        </a:xfrm>
        <a:custGeom>
          <a:avLst/>
          <a:gdLst/>
          <a:ahLst/>
          <a:cxnLst/>
          <a:rect l="0" t="0" r="0" b="0"/>
          <a:pathLst>
            <a:path>
              <a:moveTo>
                <a:pt x="0" y="45720"/>
              </a:moveTo>
              <a:lnTo>
                <a:pt x="102447" y="4572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AE15E8C-C66D-41BD-A148-3FBBF7B2F62E}">
      <dsp:nvSpPr>
        <dsp:cNvPr id="0" name=""/>
        <dsp:cNvSpPr/>
      </dsp:nvSpPr>
      <dsp:spPr>
        <a:xfrm>
          <a:off x="1966721" y="3299822"/>
          <a:ext cx="102447" cy="388279"/>
        </a:xfrm>
        <a:custGeom>
          <a:avLst/>
          <a:gdLst/>
          <a:ahLst/>
          <a:cxnLst/>
          <a:rect l="0" t="0" r="0" b="0"/>
          <a:pathLst>
            <a:path>
              <a:moveTo>
                <a:pt x="0" y="388279"/>
              </a:moveTo>
              <a:lnTo>
                <a:pt x="51223" y="388279"/>
              </a:lnTo>
              <a:lnTo>
                <a:pt x="51223" y="0"/>
              </a:lnTo>
              <a:lnTo>
                <a:pt x="102447" y="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056B3C7-9B06-49CC-B5BD-A2194761A1DE}">
      <dsp:nvSpPr>
        <dsp:cNvPr id="0" name=""/>
        <dsp:cNvSpPr/>
      </dsp:nvSpPr>
      <dsp:spPr>
        <a:xfrm>
          <a:off x="709624" y="3152621"/>
          <a:ext cx="102447" cy="535480"/>
        </a:xfrm>
        <a:custGeom>
          <a:avLst/>
          <a:gdLst/>
          <a:ahLst/>
          <a:cxnLst/>
          <a:rect l="0" t="0" r="0" b="0"/>
          <a:pathLst>
            <a:path>
              <a:moveTo>
                <a:pt x="0" y="0"/>
              </a:moveTo>
              <a:lnTo>
                <a:pt x="51223" y="0"/>
              </a:lnTo>
              <a:lnTo>
                <a:pt x="51223" y="535480"/>
              </a:lnTo>
              <a:lnTo>
                <a:pt x="102447" y="53548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C6FC6DB-BFB4-4173-BF14-CE8688EF5236}">
      <dsp:nvSpPr>
        <dsp:cNvPr id="0" name=""/>
        <dsp:cNvSpPr/>
      </dsp:nvSpPr>
      <dsp:spPr>
        <a:xfrm>
          <a:off x="3223818" y="2711146"/>
          <a:ext cx="102447" cy="91440"/>
        </a:xfrm>
        <a:custGeom>
          <a:avLst/>
          <a:gdLst/>
          <a:ahLst/>
          <a:cxnLst/>
          <a:rect l="0" t="0" r="0" b="0"/>
          <a:pathLst>
            <a:path>
              <a:moveTo>
                <a:pt x="0" y="45720"/>
              </a:moveTo>
              <a:lnTo>
                <a:pt x="102447" y="4572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71DBF42-90C3-4DBB-ACA3-ADF039D07BCE}">
      <dsp:nvSpPr>
        <dsp:cNvPr id="0" name=""/>
        <dsp:cNvSpPr/>
      </dsp:nvSpPr>
      <dsp:spPr>
        <a:xfrm>
          <a:off x="1966721" y="2082326"/>
          <a:ext cx="102447" cy="674539"/>
        </a:xfrm>
        <a:custGeom>
          <a:avLst/>
          <a:gdLst/>
          <a:ahLst/>
          <a:cxnLst/>
          <a:rect l="0" t="0" r="0" b="0"/>
          <a:pathLst>
            <a:path>
              <a:moveTo>
                <a:pt x="0" y="0"/>
              </a:moveTo>
              <a:lnTo>
                <a:pt x="51223" y="0"/>
              </a:lnTo>
              <a:lnTo>
                <a:pt x="51223" y="674539"/>
              </a:lnTo>
              <a:lnTo>
                <a:pt x="102447" y="674539"/>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4A294F3-0666-4F55-903B-5D348062747B}">
      <dsp:nvSpPr>
        <dsp:cNvPr id="0" name=""/>
        <dsp:cNvSpPr/>
      </dsp:nvSpPr>
      <dsp:spPr>
        <a:xfrm>
          <a:off x="3223818" y="1408104"/>
          <a:ext cx="102447" cy="674381"/>
        </a:xfrm>
        <a:custGeom>
          <a:avLst/>
          <a:gdLst/>
          <a:ahLst/>
          <a:cxnLst/>
          <a:rect l="0" t="0" r="0" b="0"/>
          <a:pathLst>
            <a:path>
              <a:moveTo>
                <a:pt x="0" y="0"/>
              </a:moveTo>
              <a:lnTo>
                <a:pt x="51223" y="0"/>
              </a:lnTo>
              <a:lnTo>
                <a:pt x="51223" y="674381"/>
              </a:lnTo>
              <a:lnTo>
                <a:pt x="102447" y="674381"/>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F29CD79-7A67-4EB1-88BC-1056CF466198}">
      <dsp:nvSpPr>
        <dsp:cNvPr id="0" name=""/>
        <dsp:cNvSpPr/>
      </dsp:nvSpPr>
      <dsp:spPr>
        <a:xfrm>
          <a:off x="3223818" y="1362384"/>
          <a:ext cx="102447" cy="91440"/>
        </a:xfrm>
        <a:custGeom>
          <a:avLst/>
          <a:gdLst/>
          <a:ahLst/>
          <a:cxnLst/>
          <a:rect l="0" t="0" r="0" b="0"/>
          <a:pathLst>
            <a:path>
              <a:moveTo>
                <a:pt x="0" y="45720"/>
              </a:moveTo>
              <a:lnTo>
                <a:pt x="102447" y="4572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99AB123-DDF3-4DD8-9ED8-E65B8F359D9B}">
      <dsp:nvSpPr>
        <dsp:cNvPr id="0" name=""/>
        <dsp:cNvSpPr/>
      </dsp:nvSpPr>
      <dsp:spPr>
        <a:xfrm>
          <a:off x="3223818" y="733723"/>
          <a:ext cx="102447" cy="674381"/>
        </a:xfrm>
        <a:custGeom>
          <a:avLst/>
          <a:gdLst/>
          <a:ahLst/>
          <a:cxnLst/>
          <a:rect l="0" t="0" r="0" b="0"/>
          <a:pathLst>
            <a:path>
              <a:moveTo>
                <a:pt x="0" y="674381"/>
              </a:moveTo>
              <a:lnTo>
                <a:pt x="51223" y="674381"/>
              </a:lnTo>
              <a:lnTo>
                <a:pt x="51223" y="0"/>
              </a:lnTo>
              <a:lnTo>
                <a:pt x="102447" y="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12C6D31-5428-4B1B-96FB-0E00DEA1FAF6}">
      <dsp:nvSpPr>
        <dsp:cNvPr id="0" name=""/>
        <dsp:cNvSpPr/>
      </dsp:nvSpPr>
      <dsp:spPr>
        <a:xfrm>
          <a:off x="1966721" y="1408104"/>
          <a:ext cx="102447" cy="674222"/>
        </a:xfrm>
        <a:custGeom>
          <a:avLst/>
          <a:gdLst/>
          <a:ahLst/>
          <a:cxnLst/>
          <a:rect l="0" t="0" r="0" b="0"/>
          <a:pathLst>
            <a:path>
              <a:moveTo>
                <a:pt x="0" y="674222"/>
              </a:moveTo>
              <a:lnTo>
                <a:pt x="51223" y="674222"/>
              </a:lnTo>
              <a:lnTo>
                <a:pt x="51223" y="0"/>
              </a:lnTo>
              <a:lnTo>
                <a:pt x="102447" y="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0B8774D-27C4-4F81-B260-18AF33967146}">
      <dsp:nvSpPr>
        <dsp:cNvPr id="0" name=""/>
        <dsp:cNvSpPr/>
      </dsp:nvSpPr>
      <dsp:spPr>
        <a:xfrm>
          <a:off x="709624" y="2082326"/>
          <a:ext cx="102447" cy="1070294"/>
        </a:xfrm>
        <a:custGeom>
          <a:avLst/>
          <a:gdLst/>
          <a:ahLst/>
          <a:cxnLst/>
          <a:rect l="0" t="0" r="0" b="0"/>
          <a:pathLst>
            <a:path>
              <a:moveTo>
                <a:pt x="0" y="1070294"/>
              </a:moveTo>
              <a:lnTo>
                <a:pt x="51223" y="1070294"/>
              </a:lnTo>
              <a:lnTo>
                <a:pt x="51223" y="0"/>
              </a:lnTo>
              <a:lnTo>
                <a:pt x="102447"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B461DA5-C5AD-473B-BE1D-C48025597C37}">
      <dsp:nvSpPr>
        <dsp:cNvPr id="0" name=""/>
        <dsp:cNvSpPr/>
      </dsp:nvSpPr>
      <dsp:spPr>
        <a:xfrm>
          <a:off x="2759" y="1590290"/>
          <a:ext cx="706865" cy="3124661"/>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b="1" i="0" u="none" kern="1200" dirty="0" smtClean="0">
              <a:latin typeface="微软雅黑" panose="020B0503020204020204" pitchFamily="34" charset="-122"/>
              <a:ea typeface="微软雅黑" panose="020B0503020204020204" pitchFamily="34" charset="-122"/>
              <a:cs typeface="+mn-cs"/>
            </a:rPr>
            <a:t>第三节 </a:t>
          </a:r>
          <a:r>
            <a:rPr lang="zh-CN" altLang="en-US" sz="2000" b="1" i="0" u="none" kern="1200" dirty="0" smtClean="0">
              <a:latin typeface="微软雅黑" panose="020B0503020204020204" pitchFamily="34" charset="-122"/>
              <a:ea typeface="微软雅黑" panose="020B0503020204020204" pitchFamily="34" charset="-122"/>
              <a:cs typeface="+mn-cs"/>
            </a:rPr>
            <a:t>薪酬体系与薪酬管理</a:t>
          </a:r>
        </a:p>
      </dsp:txBody>
      <dsp:txXfrm>
        <a:off x="2759" y="1590290"/>
        <a:ext cx="706865" cy="3124661"/>
      </dsp:txXfrm>
    </dsp:sp>
    <dsp:sp modelId="{F8FE4275-5F21-4581-AEF5-27EEAE48B4D9}">
      <dsp:nvSpPr>
        <dsp:cNvPr id="0" name=""/>
        <dsp:cNvSpPr/>
      </dsp:nvSpPr>
      <dsp:spPr>
        <a:xfrm>
          <a:off x="812071" y="1679792"/>
          <a:ext cx="1154649" cy="805069"/>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buFont typeface="Arial" panose="020B0604020202020204" pitchFamily="34" charset="0"/>
          </a:pPr>
          <a:r>
            <a:rPr lang="zh-CN" altLang="en-US" sz="2000" b="1" kern="1200" dirty="0" smtClean="0">
              <a:latin typeface="微软雅黑" panose="020B0503020204020204" pitchFamily="34" charset="-122"/>
              <a:ea typeface="微软雅黑" panose="020B0503020204020204" pitchFamily="34" charset="-122"/>
            </a:rPr>
            <a:t>宽带薪酬</a:t>
          </a:r>
          <a:endParaRPr lang="zh-CN" altLang="en-US" sz="2000" b="1" i="0" u="none" kern="1200" dirty="0">
            <a:solidFill>
              <a:schemeClr val="tx1"/>
            </a:solidFill>
            <a:latin typeface="微软雅黑" panose="020B0503020204020204" pitchFamily="34" charset="-122"/>
            <a:ea typeface="微软雅黑" panose="020B0503020204020204" pitchFamily="34" charset="-122"/>
            <a:cs typeface="+mn-cs"/>
          </a:endParaRPr>
        </a:p>
      </dsp:txBody>
      <dsp:txXfrm>
        <a:off x="812071" y="1679792"/>
        <a:ext cx="1154649" cy="805069"/>
      </dsp:txXfrm>
    </dsp:sp>
    <dsp:sp modelId="{213AC507-0678-46F2-83A6-D2152487EBDC}">
      <dsp:nvSpPr>
        <dsp:cNvPr id="0" name=""/>
        <dsp:cNvSpPr/>
      </dsp:nvSpPr>
      <dsp:spPr>
        <a:xfrm>
          <a:off x="2069169" y="1090985"/>
          <a:ext cx="1154649" cy="634237"/>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00100">
            <a:lnSpc>
              <a:spcPct val="90000"/>
            </a:lnSpc>
            <a:spcBef>
              <a:spcPct val="0"/>
            </a:spcBef>
            <a:spcAft>
              <a:spcPct val="35000"/>
            </a:spcAft>
            <a:buFont typeface="Arial" panose="020B0604020202020204" pitchFamily="34" charset="0"/>
          </a:pPr>
          <a:r>
            <a:rPr lang="zh-CN" altLang="en-US" sz="1800" b="1" i="0" u="none" kern="1200" dirty="0" smtClean="0">
              <a:solidFill>
                <a:schemeClr val="tx1"/>
              </a:solidFill>
              <a:latin typeface="微软雅黑" panose="020B0503020204020204" pitchFamily="34" charset="-122"/>
              <a:ea typeface="微软雅黑" panose="020B0503020204020204" pitchFamily="34" charset="-122"/>
              <a:cs typeface="+mn-cs"/>
            </a:rPr>
            <a:t>优点</a:t>
          </a:r>
          <a:endParaRPr lang="zh-CN" altLang="en-US" sz="1800" b="1" i="0" u="none" kern="1200" dirty="0">
            <a:solidFill>
              <a:schemeClr val="tx1"/>
            </a:solidFill>
            <a:latin typeface="微软雅黑" panose="020B0503020204020204" pitchFamily="34" charset="-122"/>
            <a:ea typeface="微软雅黑" panose="020B0503020204020204" pitchFamily="34" charset="-122"/>
            <a:cs typeface="+mn-cs"/>
          </a:endParaRPr>
        </a:p>
      </dsp:txBody>
      <dsp:txXfrm>
        <a:off x="2069169" y="1090985"/>
        <a:ext cx="1154649" cy="634237"/>
      </dsp:txXfrm>
    </dsp:sp>
    <dsp:sp modelId="{036580D6-5134-4187-A159-C84EAE4F484B}">
      <dsp:nvSpPr>
        <dsp:cNvPr id="0" name=""/>
        <dsp:cNvSpPr/>
      </dsp:nvSpPr>
      <dsp:spPr>
        <a:xfrm>
          <a:off x="3326266" y="428548"/>
          <a:ext cx="5721342" cy="610351"/>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711200">
            <a:lnSpc>
              <a:spcPct val="90000"/>
            </a:lnSpc>
            <a:spcBef>
              <a:spcPct val="0"/>
            </a:spcBef>
            <a:spcAft>
              <a:spcPct val="35000"/>
            </a:spcAft>
          </a:pPr>
          <a:r>
            <a:rPr lang="zh-CN" altLang="en-US" sz="1600" b="1" kern="1200" dirty="0" smtClean="0">
              <a:latin typeface="微软雅黑" panose="020B0503020204020204" pitchFamily="34" charset="-122"/>
              <a:ea typeface="微软雅黑" panose="020B0503020204020204" pitchFamily="34" charset="-122"/>
            </a:rPr>
            <a:t>员工方面：引导员工注重个人技能、</a:t>
          </a:r>
          <a:r>
            <a:rPr lang="zh-CN" altLang="en-US" sz="1600" b="1" kern="1200" dirty="0" smtClean="0">
              <a:solidFill>
                <a:srgbClr val="FF0000"/>
              </a:solidFill>
              <a:latin typeface="微软雅黑" panose="020B0503020204020204" pitchFamily="34" charset="-122"/>
              <a:ea typeface="微软雅黑" panose="020B0503020204020204" pitchFamily="34" charset="-122"/>
            </a:rPr>
            <a:t>能力</a:t>
          </a:r>
          <a:r>
            <a:rPr lang="zh-CN" altLang="en-US" sz="1600" b="1" kern="1200" dirty="0" smtClean="0">
              <a:solidFill>
                <a:schemeClr val="tx1"/>
              </a:solidFill>
              <a:latin typeface="微软雅黑" panose="020B0503020204020204" pitchFamily="34" charset="-122"/>
              <a:ea typeface="微软雅黑" panose="020B0503020204020204" pitchFamily="34" charset="-122"/>
            </a:rPr>
            <a:t>的</a:t>
          </a:r>
          <a:r>
            <a:rPr lang="zh-CN" altLang="en-US" sz="1600" b="1" kern="1200" dirty="0" smtClean="0">
              <a:solidFill>
                <a:srgbClr val="FF0000"/>
              </a:solidFill>
              <a:latin typeface="微软雅黑" panose="020B0503020204020204" pitchFamily="34" charset="-122"/>
              <a:ea typeface="微软雅黑" panose="020B0503020204020204" pitchFamily="34" charset="-122"/>
            </a:rPr>
            <a:t>提高；</a:t>
          </a:r>
          <a:r>
            <a:rPr lang="zh-CN" altLang="en-US" sz="1600" b="1" kern="1200" dirty="0" smtClean="0">
              <a:latin typeface="微软雅黑" panose="020B0503020204020204" pitchFamily="34" charset="-122"/>
              <a:ea typeface="微软雅黑" panose="020B0503020204020204" pitchFamily="34" charset="-122"/>
            </a:rPr>
            <a:t>推动良好的工作</a:t>
          </a:r>
          <a:r>
            <a:rPr lang="zh-CN" altLang="en-US" sz="1600" b="1" kern="1200" dirty="0" smtClean="0">
              <a:solidFill>
                <a:srgbClr val="FF0000"/>
              </a:solidFill>
              <a:latin typeface="微软雅黑" panose="020B0503020204020204" pitchFamily="34" charset="-122"/>
              <a:ea typeface="微软雅黑" panose="020B0503020204020204" pitchFamily="34" charset="-122"/>
            </a:rPr>
            <a:t>绩效；</a:t>
          </a:r>
          <a:r>
            <a:rPr lang="zh-CN" altLang="en-US" sz="1600" b="1" kern="1200" dirty="0" smtClean="0">
              <a:latin typeface="微软雅黑" panose="020B0503020204020204" pitchFamily="34" charset="-122"/>
              <a:ea typeface="微软雅黑" panose="020B0503020204020204" pitchFamily="34" charset="-122"/>
            </a:rPr>
            <a:t>建立一种集体</a:t>
          </a:r>
          <a:r>
            <a:rPr lang="zh-CN" altLang="en-US" sz="1600" b="1" kern="1200" dirty="0" smtClean="0">
              <a:solidFill>
                <a:srgbClr val="FF0000"/>
              </a:solidFill>
              <a:latin typeface="微软雅黑" panose="020B0503020204020204" pitchFamily="34" charset="-122"/>
              <a:ea typeface="微软雅黑" panose="020B0503020204020204" pitchFamily="34" charset="-122"/>
            </a:rPr>
            <a:t>凝聚力</a:t>
          </a:r>
          <a:endParaRPr lang="zh-CN" altLang="en-US" sz="1600" b="0" i="0" u="none" kern="1200" dirty="0" smtClean="0">
            <a:solidFill>
              <a:schemeClr val="tx1"/>
            </a:solidFill>
            <a:latin typeface="微软雅黑" panose="020B0503020204020204" pitchFamily="34" charset="-122"/>
            <a:ea typeface="微软雅黑" panose="020B0503020204020204" pitchFamily="34" charset="-122"/>
            <a:cs typeface="+mn-cs"/>
          </a:endParaRPr>
        </a:p>
      </dsp:txBody>
      <dsp:txXfrm>
        <a:off x="3326266" y="428548"/>
        <a:ext cx="5721342" cy="610351"/>
      </dsp:txXfrm>
    </dsp:sp>
    <dsp:sp modelId="{F281EA3A-E98E-44CF-AE71-6F6BE5E771E7}">
      <dsp:nvSpPr>
        <dsp:cNvPr id="0" name=""/>
        <dsp:cNvSpPr/>
      </dsp:nvSpPr>
      <dsp:spPr>
        <a:xfrm>
          <a:off x="3326266" y="1102929"/>
          <a:ext cx="5721342" cy="610351"/>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711200">
            <a:lnSpc>
              <a:spcPct val="90000"/>
            </a:lnSpc>
            <a:spcBef>
              <a:spcPct val="0"/>
            </a:spcBef>
            <a:spcAft>
              <a:spcPct val="35000"/>
            </a:spcAft>
          </a:pPr>
          <a:r>
            <a:rPr lang="zh-CN" altLang="en-US" sz="1600" b="1" kern="1200" dirty="0" smtClean="0">
              <a:latin typeface="微软雅黑" panose="020B0503020204020204" pitchFamily="34" charset="-122"/>
              <a:ea typeface="微软雅黑" panose="020B0503020204020204" pitchFamily="34" charset="-122"/>
            </a:rPr>
            <a:t>企业方面：打破了传统薪酬结构所维护和强化的等级观念，减少工作间的等级差别，有利于组织结构</a:t>
          </a:r>
          <a:r>
            <a:rPr lang="zh-CN" altLang="en-US" sz="1600" b="1" kern="1200" dirty="0" smtClean="0">
              <a:solidFill>
                <a:srgbClr val="FF0000"/>
              </a:solidFill>
              <a:latin typeface="微软雅黑" panose="020B0503020204020204" pitchFamily="34" charset="-122"/>
              <a:ea typeface="微软雅黑" panose="020B0503020204020204" pitchFamily="34" charset="-122"/>
            </a:rPr>
            <a:t>扁平化</a:t>
          </a:r>
          <a:r>
            <a:rPr lang="zh-CN" altLang="en-US" sz="1600" b="1" kern="1200" dirty="0" smtClean="0">
              <a:latin typeface="微软雅黑" panose="020B0503020204020204" pitchFamily="34" charset="-122"/>
              <a:ea typeface="微软雅黑" panose="020B0503020204020204" pitchFamily="34" charset="-122"/>
            </a:rPr>
            <a:t>的形成</a:t>
          </a:r>
          <a:endParaRPr lang="zh-CN" altLang="en-US" sz="1600" b="0" i="0" u="none" kern="1200" dirty="0" smtClean="0">
            <a:solidFill>
              <a:schemeClr val="tx1"/>
            </a:solidFill>
            <a:latin typeface="微软雅黑" panose="020B0503020204020204" pitchFamily="34" charset="-122"/>
            <a:ea typeface="微软雅黑" panose="020B0503020204020204" pitchFamily="34" charset="-122"/>
            <a:cs typeface="+mn-cs"/>
          </a:endParaRPr>
        </a:p>
      </dsp:txBody>
      <dsp:txXfrm>
        <a:off x="3326266" y="1102929"/>
        <a:ext cx="5721342" cy="610351"/>
      </dsp:txXfrm>
    </dsp:sp>
    <dsp:sp modelId="{4DFA3DB4-AC06-4818-B297-BAED95EBBF6E}">
      <dsp:nvSpPr>
        <dsp:cNvPr id="0" name=""/>
        <dsp:cNvSpPr/>
      </dsp:nvSpPr>
      <dsp:spPr>
        <a:xfrm>
          <a:off x="3326266" y="1777310"/>
          <a:ext cx="5721342" cy="610351"/>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711200">
            <a:lnSpc>
              <a:spcPct val="90000"/>
            </a:lnSpc>
            <a:spcBef>
              <a:spcPct val="0"/>
            </a:spcBef>
            <a:spcAft>
              <a:spcPct val="35000"/>
            </a:spcAft>
          </a:pPr>
          <a:r>
            <a:rPr lang="zh-CN" altLang="en-US" sz="1600" b="1" kern="1200" dirty="0" smtClean="0">
              <a:latin typeface="微软雅黑" panose="020B0503020204020204" pitchFamily="34" charset="-122"/>
              <a:ea typeface="微软雅黑" panose="020B0503020204020204" pitchFamily="34" charset="-122"/>
            </a:rPr>
            <a:t>变化方面：密切配合劳动力</a:t>
          </a:r>
          <a:r>
            <a:rPr lang="zh-CN" altLang="en-US" sz="1600" b="1" kern="1200" dirty="0" smtClean="0">
              <a:solidFill>
                <a:srgbClr val="FF0000"/>
              </a:solidFill>
              <a:latin typeface="微软雅黑" panose="020B0503020204020204" pitchFamily="34" charset="-122"/>
              <a:ea typeface="微软雅黑" panose="020B0503020204020204" pitchFamily="34" charset="-122"/>
            </a:rPr>
            <a:t>市场</a:t>
          </a:r>
          <a:r>
            <a:rPr lang="zh-CN" altLang="en-US" sz="1600" b="1" kern="1200" dirty="0" smtClean="0">
              <a:latin typeface="微软雅黑" panose="020B0503020204020204" pitchFamily="34" charset="-122"/>
              <a:ea typeface="微软雅黑" panose="020B0503020204020204" pitchFamily="34" charset="-122"/>
            </a:rPr>
            <a:t>的变化；有利于管理层的管理和人力资源专业人员的</a:t>
          </a:r>
          <a:r>
            <a:rPr lang="zh-CN" altLang="en-US" sz="1600" b="1" kern="1200" dirty="0" smtClean="0">
              <a:solidFill>
                <a:srgbClr val="FF0000"/>
              </a:solidFill>
              <a:latin typeface="微软雅黑" panose="020B0503020204020204" pitchFamily="34" charset="-122"/>
              <a:ea typeface="微软雅黑" panose="020B0503020204020204" pitchFamily="34" charset="-122"/>
            </a:rPr>
            <a:t>角色转变；</a:t>
          </a:r>
          <a:r>
            <a:rPr lang="zh-CN" altLang="en-US" sz="1600" b="1" kern="1200" dirty="0" smtClean="0">
              <a:latin typeface="微软雅黑" panose="020B0503020204020204" pitchFamily="34" charset="-122"/>
              <a:ea typeface="微软雅黑" panose="020B0503020204020204" pitchFamily="34" charset="-122"/>
            </a:rPr>
            <a:t>有利于</a:t>
          </a:r>
          <a:r>
            <a:rPr lang="zh-CN" altLang="en-US" sz="1600" b="1" kern="1200" dirty="0" smtClean="0">
              <a:solidFill>
                <a:srgbClr val="FF0000"/>
              </a:solidFill>
              <a:latin typeface="微软雅黑" panose="020B0503020204020204" pitchFamily="34" charset="-122"/>
              <a:ea typeface="微软雅黑" panose="020B0503020204020204" pitchFamily="34" charset="-122"/>
            </a:rPr>
            <a:t>职位轮换</a:t>
          </a:r>
          <a:endParaRPr lang="zh-CN" altLang="en-US" sz="1600" b="0" i="0" u="none" kern="1200" dirty="0" smtClean="0">
            <a:solidFill>
              <a:schemeClr val="tx1"/>
            </a:solidFill>
            <a:latin typeface="微软雅黑" panose="020B0503020204020204" pitchFamily="34" charset="-122"/>
            <a:ea typeface="微软雅黑" panose="020B0503020204020204" pitchFamily="34" charset="-122"/>
            <a:cs typeface="+mn-cs"/>
          </a:endParaRPr>
        </a:p>
      </dsp:txBody>
      <dsp:txXfrm>
        <a:off x="3326266" y="1777310"/>
        <a:ext cx="5721342" cy="610351"/>
      </dsp:txXfrm>
    </dsp:sp>
    <dsp:sp modelId="{926D9F4A-D168-42DA-81FF-B3E607198B30}">
      <dsp:nvSpPr>
        <dsp:cNvPr id="0" name=""/>
        <dsp:cNvSpPr/>
      </dsp:nvSpPr>
      <dsp:spPr>
        <a:xfrm>
          <a:off x="2069169" y="2440065"/>
          <a:ext cx="1154649" cy="633601"/>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00100">
            <a:lnSpc>
              <a:spcPct val="90000"/>
            </a:lnSpc>
            <a:spcBef>
              <a:spcPct val="0"/>
            </a:spcBef>
            <a:spcAft>
              <a:spcPct val="35000"/>
            </a:spcAft>
            <a:buFont typeface="Arial" panose="020B0604020202020204" pitchFamily="34" charset="0"/>
          </a:pPr>
          <a:r>
            <a:rPr lang="zh-CN" altLang="en-US" sz="1800" b="1" i="0" u="none" kern="1200" dirty="0" smtClean="0">
              <a:solidFill>
                <a:schemeClr val="tx1"/>
              </a:solidFill>
              <a:latin typeface="微软雅黑" panose="020B0503020204020204" pitchFamily="34" charset="-122"/>
              <a:ea typeface="微软雅黑" panose="020B0503020204020204" pitchFamily="34" charset="-122"/>
              <a:cs typeface="+mn-cs"/>
            </a:rPr>
            <a:t>缺点</a:t>
          </a:r>
          <a:endParaRPr lang="zh-CN" altLang="en-US" sz="1800" b="1" i="0" u="none" kern="1200" dirty="0">
            <a:solidFill>
              <a:schemeClr val="tx1"/>
            </a:solidFill>
            <a:latin typeface="微软雅黑" panose="020B0503020204020204" pitchFamily="34" charset="-122"/>
            <a:ea typeface="微软雅黑" panose="020B0503020204020204" pitchFamily="34" charset="-122"/>
            <a:cs typeface="+mn-cs"/>
          </a:endParaRPr>
        </a:p>
      </dsp:txBody>
      <dsp:txXfrm>
        <a:off x="2069169" y="2440065"/>
        <a:ext cx="1154649" cy="633601"/>
      </dsp:txXfrm>
    </dsp:sp>
    <dsp:sp modelId="{E059293E-1B46-48FC-8BB0-6CE5831659A1}">
      <dsp:nvSpPr>
        <dsp:cNvPr id="0" name=""/>
        <dsp:cNvSpPr/>
      </dsp:nvSpPr>
      <dsp:spPr>
        <a:xfrm>
          <a:off x="3326266" y="2451691"/>
          <a:ext cx="5721342" cy="610351"/>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711200">
            <a:lnSpc>
              <a:spcPct val="90000"/>
            </a:lnSpc>
            <a:spcBef>
              <a:spcPct val="0"/>
            </a:spcBef>
            <a:spcAft>
              <a:spcPct val="35000"/>
            </a:spcAft>
          </a:pPr>
          <a:r>
            <a:rPr lang="zh-CN" altLang="en-US" sz="1600" b="1" kern="1200" dirty="0" smtClean="0">
              <a:latin typeface="微软雅黑" panose="020B0503020204020204" pitchFamily="34" charset="-122"/>
              <a:ea typeface="微软雅黑" panose="020B0503020204020204" pitchFamily="34" charset="-122"/>
            </a:rPr>
            <a:t>获取市场数据的难度很大，导致</a:t>
          </a:r>
          <a:r>
            <a:rPr lang="zh-CN" altLang="en-US" sz="1600" b="1" kern="1200" dirty="0" smtClean="0">
              <a:solidFill>
                <a:srgbClr val="FF0000"/>
              </a:solidFill>
              <a:latin typeface="微软雅黑" panose="020B0503020204020204" pitchFamily="34" charset="-122"/>
              <a:ea typeface="微软雅黑" panose="020B0503020204020204" pitchFamily="34" charset="-122"/>
            </a:rPr>
            <a:t>成本</a:t>
          </a:r>
          <a:r>
            <a:rPr lang="zh-CN" altLang="en-US" sz="1600" b="1" kern="1200" dirty="0" smtClean="0">
              <a:latin typeface="微软雅黑" panose="020B0503020204020204" pitchFamily="34" charset="-122"/>
              <a:ea typeface="微软雅黑" panose="020B0503020204020204" pitchFamily="34" charset="-122"/>
            </a:rPr>
            <a:t>上升；增加绩效</a:t>
          </a:r>
          <a:r>
            <a:rPr lang="zh-CN" altLang="en-US" sz="1600" b="1" kern="1200" dirty="0" smtClean="0">
              <a:solidFill>
                <a:srgbClr val="FF0000"/>
              </a:solidFill>
              <a:latin typeface="微软雅黑" panose="020B0503020204020204" pitchFamily="34" charset="-122"/>
              <a:ea typeface="微软雅黑" panose="020B0503020204020204" pitchFamily="34" charset="-122"/>
            </a:rPr>
            <a:t>管理压力；晋升机会减少；不适用</a:t>
          </a:r>
          <a:r>
            <a:rPr lang="zh-CN" altLang="en-US" sz="1600" b="1" kern="1200" dirty="0" smtClean="0">
              <a:latin typeface="微软雅黑" panose="020B0503020204020204" pitchFamily="34" charset="-122"/>
              <a:ea typeface="微软雅黑" panose="020B0503020204020204" pitchFamily="34" charset="-122"/>
            </a:rPr>
            <a:t>所有类型的组织</a:t>
          </a:r>
          <a:endParaRPr lang="zh-CN" altLang="en-US" sz="1600" b="0" i="0" u="none" kern="1200" dirty="0" smtClean="0">
            <a:solidFill>
              <a:schemeClr val="tx1"/>
            </a:solidFill>
            <a:latin typeface="微软雅黑" panose="020B0503020204020204" pitchFamily="34" charset="-122"/>
            <a:ea typeface="微软雅黑" panose="020B0503020204020204" pitchFamily="34" charset="-122"/>
            <a:cs typeface="+mn-cs"/>
          </a:endParaRPr>
        </a:p>
      </dsp:txBody>
      <dsp:txXfrm>
        <a:off x="3326266" y="2451691"/>
        <a:ext cx="5721342" cy="610351"/>
      </dsp:txXfrm>
    </dsp:sp>
    <dsp:sp modelId="{BC358762-6715-4FB4-B8D4-7B7FDAB30063}">
      <dsp:nvSpPr>
        <dsp:cNvPr id="0" name=""/>
        <dsp:cNvSpPr/>
      </dsp:nvSpPr>
      <dsp:spPr>
        <a:xfrm>
          <a:off x="812071" y="3285566"/>
          <a:ext cx="1154649" cy="805069"/>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b="1" kern="1200" dirty="0" smtClean="0">
              <a:latin typeface="微软雅黑" panose="020B0503020204020204" pitchFamily="34" charset="-122"/>
              <a:ea typeface="微软雅黑" panose="020B0503020204020204" pitchFamily="34" charset="-122"/>
            </a:rPr>
            <a:t>福利计划</a:t>
          </a:r>
        </a:p>
      </dsp:txBody>
      <dsp:txXfrm>
        <a:off x="812071" y="3285566"/>
        <a:ext cx="1154649" cy="805069"/>
      </dsp:txXfrm>
    </dsp:sp>
    <dsp:sp modelId="{27D3D41D-7248-4C32-B6EE-B4C3A0137F80}">
      <dsp:nvSpPr>
        <dsp:cNvPr id="0" name=""/>
        <dsp:cNvSpPr/>
      </dsp:nvSpPr>
      <dsp:spPr>
        <a:xfrm>
          <a:off x="2069169" y="3137697"/>
          <a:ext cx="1154649" cy="324249"/>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00100">
            <a:lnSpc>
              <a:spcPct val="90000"/>
            </a:lnSpc>
            <a:spcBef>
              <a:spcPct val="0"/>
            </a:spcBef>
            <a:spcAft>
              <a:spcPct val="35000"/>
            </a:spcAft>
            <a:buFont typeface="Arial" panose="020B0604020202020204" pitchFamily="34" charset="0"/>
          </a:pPr>
          <a:r>
            <a:rPr lang="zh-CN" altLang="en-US" sz="1800" b="1" i="0" u="none" kern="1200" dirty="0" smtClean="0">
              <a:solidFill>
                <a:srgbClr val="FF0000"/>
              </a:solidFill>
              <a:latin typeface="微软雅黑" panose="020B0503020204020204" pitchFamily="34" charset="-122"/>
              <a:ea typeface="微软雅黑" panose="020B0503020204020204" pitchFamily="34" charset="-122"/>
              <a:cs typeface="+mn-cs"/>
            </a:rPr>
            <a:t>强制性</a:t>
          </a:r>
          <a:endParaRPr lang="zh-CN" altLang="en-US" sz="1800" b="1" i="0" u="none" kern="1200" dirty="0">
            <a:solidFill>
              <a:srgbClr val="FF0000"/>
            </a:solidFill>
            <a:latin typeface="微软雅黑" panose="020B0503020204020204" pitchFamily="34" charset="-122"/>
            <a:ea typeface="微软雅黑" panose="020B0503020204020204" pitchFamily="34" charset="-122"/>
            <a:cs typeface="+mn-cs"/>
          </a:endParaRPr>
        </a:p>
      </dsp:txBody>
      <dsp:txXfrm>
        <a:off x="2069169" y="3137697"/>
        <a:ext cx="1154649" cy="324249"/>
      </dsp:txXfrm>
    </dsp:sp>
    <dsp:sp modelId="{A56221FF-5E1E-4257-A272-BC2FBBF3C770}">
      <dsp:nvSpPr>
        <dsp:cNvPr id="0" name=""/>
        <dsp:cNvSpPr/>
      </dsp:nvSpPr>
      <dsp:spPr>
        <a:xfrm>
          <a:off x="3326266" y="3139031"/>
          <a:ext cx="5721342" cy="321580"/>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711200">
            <a:lnSpc>
              <a:spcPct val="90000"/>
            </a:lnSpc>
            <a:spcBef>
              <a:spcPct val="0"/>
            </a:spcBef>
            <a:spcAft>
              <a:spcPct val="35000"/>
            </a:spcAft>
          </a:pPr>
          <a:r>
            <a:rPr lang="zh-CN" altLang="en-US" sz="1600" b="1" kern="1200" dirty="0" smtClean="0">
              <a:latin typeface="微软雅黑" panose="020B0503020204020204" pitchFamily="34" charset="-122"/>
              <a:ea typeface="微软雅黑" panose="020B0503020204020204" pitchFamily="34" charset="-122"/>
            </a:rPr>
            <a:t>五险一金</a:t>
          </a:r>
          <a:r>
            <a:rPr lang="zh-CN" altLang="en-US" sz="1600" kern="1200" dirty="0" smtClean="0">
              <a:latin typeface="微软雅黑" panose="020B0503020204020204" pitchFamily="34" charset="-122"/>
              <a:ea typeface="微软雅黑" panose="020B0503020204020204" pitchFamily="34" charset="-122"/>
            </a:rPr>
            <a:t>、病假、产假、丧假、婚假、探亲假、</a:t>
          </a:r>
          <a:r>
            <a:rPr lang="zh-CN" altLang="en-US" sz="1600" b="1" kern="1200" dirty="0" smtClean="0">
              <a:latin typeface="微软雅黑" panose="020B0503020204020204" pitchFamily="34" charset="-122"/>
              <a:ea typeface="微软雅黑" panose="020B0503020204020204" pitchFamily="34" charset="-122"/>
              <a:cs typeface="Times New Roman" panose="02020603050405020304" pitchFamily="18" charset="0"/>
            </a:rPr>
            <a:t>安全保障福利</a:t>
          </a:r>
          <a:endParaRPr lang="zh-CN" altLang="en-US" sz="1600" b="0" i="0" u="none" kern="1200" dirty="0" smtClean="0">
            <a:solidFill>
              <a:schemeClr val="tx1"/>
            </a:solidFill>
            <a:latin typeface="微软雅黑" panose="020B0503020204020204" pitchFamily="34" charset="-122"/>
            <a:ea typeface="微软雅黑" panose="020B0503020204020204" pitchFamily="34" charset="-122"/>
            <a:cs typeface="+mn-cs"/>
          </a:endParaRPr>
        </a:p>
      </dsp:txBody>
      <dsp:txXfrm>
        <a:off x="3326266" y="3139031"/>
        <a:ext cx="5721342" cy="321580"/>
      </dsp:txXfrm>
    </dsp:sp>
    <dsp:sp modelId="{E0B49B43-D2A9-4F3D-A547-6CFDEF76D009}">
      <dsp:nvSpPr>
        <dsp:cNvPr id="0" name=""/>
        <dsp:cNvSpPr/>
      </dsp:nvSpPr>
      <dsp:spPr>
        <a:xfrm>
          <a:off x="2069169" y="3525976"/>
          <a:ext cx="1154649" cy="324249"/>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00100">
            <a:lnSpc>
              <a:spcPct val="90000"/>
            </a:lnSpc>
            <a:spcBef>
              <a:spcPct val="0"/>
            </a:spcBef>
            <a:spcAft>
              <a:spcPct val="35000"/>
            </a:spcAft>
            <a:buFont typeface="Arial" panose="020B0604020202020204" pitchFamily="34" charset="0"/>
          </a:pPr>
          <a:r>
            <a:rPr lang="zh-CN" altLang="en-US" sz="1800" b="1" i="0" u="none" kern="1200" dirty="0" smtClean="0">
              <a:solidFill>
                <a:srgbClr val="FF0000"/>
              </a:solidFill>
              <a:latin typeface="微软雅黑" panose="020B0503020204020204" pitchFamily="34" charset="-122"/>
              <a:ea typeface="微软雅黑" panose="020B0503020204020204" pitchFamily="34" charset="-122"/>
              <a:cs typeface="+mn-cs"/>
            </a:rPr>
            <a:t>自愿性</a:t>
          </a:r>
          <a:endParaRPr lang="zh-CN" altLang="en-US" sz="1800" b="1" i="0" u="none" kern="1200" dirty="0">
            <a:solidFill>
              <a:srgbClr val="FF0000"/>
            </a:solidFill>
            <a:latin typeface="微软雅黑" panose="020B0503020204020204" pitchFamily="34" charset="-122"/>
            <a:ea typeface="微软雅黑" panose="020B0503020204020204" pitchFamily="34" charset="-122"/>
            <a:cs typeface="+mn-cs"/>
          </a:endParaRPr>
        </a:p>
      </dsp:txBody>
      <dsp:txXfrm>
        <a:off x="2069169" y="3525976"/>
        <a:ext cx="1154649" cy="324249"/>
      </dsp:txXfrm>
    </dsp:sp>
    <dsp:sp modelId="{5C8CBAB2-2631-497D-9065-14B1C05A316E}">
      <dsp:nvSpPr>
        <dsp:cNvPr id="0" name=""/>
        <dsp:cNvSpPr/>
      </dsp:nvSpPr>
      <dsp:spPr>
        <a:xfrm>
          <a:off x="3326266" y="3527310"/>
          <a:ext cx="5721342" cy="321580"/>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711200">
            <a:lnSpc>
              <a:spcPct val="90000"/>
            </a:lnSpc>
            <a:spcBef>
              <a:spcPct val="0"/>
            </a:spcBef>
            <a:spcAft>
              <a:spcPct val="35000"/>
            </a:spcAft>
          </a:pPr>
          <a:r>
            <a:rPr lang="zh-CN" altLang="en-US" sz="1600" kern="1200" dirty="0" smtClean="0">
              <a:latin typeface="微软雅黑" panose="020B0503020204020204" pitchFamily="34" charset="-122"/>
              <a:ea typeface="微软雅黑" panose="020B0503020204020204" pitchFamily="34" charset="-122"/>
            </a:rPr>
            <a:t>商业人寿保险、法律和职业发展咨询、</a:t>
          </a:r>
          <a:r>
            <a:rPr lang="zh-CN" altLang="en-US" sz="1600" b="1" kern="1200" dirty="0" smtClean="0">
              <a:latin typeface="微软雅黑" panose="020B0503020204020204" pitchFamily="34" charset="-122"/>
              <a:ea typeface="微软雅黑" panose="020B0503020204020204" pitchFamily="34" charset="-122"/>
            </a:rPr>
            <a:t>子女教育辅助计划</a:t>
          </a:r>
          <a:endParaRPr lang="zh-CN" altLang="en-US" sz="1600" b="0" i="0" u="none" kern="1200" dirty="0" smtClean="0">
            <a:solidFill>
              <a:schemeClr val="tx1"/>
            </a:solidFill>
            <a:latin typeface="微软雅黑" panose="020B0503020204020204" pitchFamily="34" charset="-122"/>
            <a:ea typeface="微软雅黑" panose="020B0503020204020204" pitchFamily="34" charset="-122"/>
            <a:cs typeface="+mn-cs"/>
          </a:endParaRPr>
        </a:p>
      </dsp:txBody>
      <dsp:txXfrm>
        <a:off x="3326266" y="3527310"/>
        <a:ext cx="5721342" cy="321580"/>
      </dsp:txXfrm>
    </dsp:sp>
    <dsp:sp modelId="{A4A7590E-071F-4483-A0A1-160502C5042F}">
      <dsp:nvSpPr>
        <dsp:cNvPr id="0" name=""/>
        <dsp:cNvSpPr/>
      </dsp:nvSpPr>
      <dsp:spPr>
        <a:xfrm>
          <a:off x="2069169" y="3914255"/>
          <a:ext cx="1154649" cy="324249"/>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00100">
            <a:lnSpc>
              <a:spcPct val="90000"/>
            </a:lnSpc>
            <a:spcBef>
              <a:spcPct val="0"/>
            </a:spcBef>
            <a:spcAft>
              <a:spcPct val="35000"/>
            </a:spcAft>
            <a:buFont typeface="Arial" panose="020B0604020202020204" pitchFamily="34" charset="0"/>
          </a:pPr>
          <a:r>
            <a:rPr lang="zh-CN" altLang="en-US" sz="1800" b="1" i="0" u="none" kern="1200" dirty="0" smtClean="0">
              <a:solidFill>
                <a:srgbClr val="FF0000"/>
              </a:solidFill>
              <a:latin typeface="微软雅黑" panose="020B0503020204020204" pitchFamily="34" charset="-122"/>
              <a:ea typeface="微软雅黑" panose="020B0503020204020204" pitchFamily="34" charset="-122"/>
              <a:cs typeface="+mn-cs"/>
            </a:rPr>
            <a:t>弹性</a:t>
          </a:r>
          <a:endParaRPr lang="zh-CN" altLang="en-US" sz="1800" b="1" i="0" u="none" kern="1200" dirty="0">
            <a:solidFill>
              <a:srgbClr val="FF0000"/>
            </a:solidFill>
            <a:latin typeface="微软雅黑" panose="020B0503020204020204" pitchFamily="34" charset="-122"/>
            <a:ea typeface="微软雅黑" panose="020B0503020204020204" pitchFamily="34" charset="-122"/>
            <a:cs typeface="+mn-cs"/>
          </a:endParaRPr>
        </a:p>
      </dsp:txBody>
      <dsp:txXfrm>
        <a:off x="2069169" y="3914255"/>
        <a:ext cx="1154649" cy="324249"/>
      </dsp:txXfrm>
    </dsp:sp>
    <dsp:sp modelId="{E8166BC9-0ABC-41F7-BD46-1D3F454490C0}">
      <dsp:nvSpPr>
        <dsp:cNvPr id="0" name=""/>
        <dsp:cNvSpPr/>
      </dsp:nvSpPr>
      <dsp:spPr>
        <a:xfrm>
          <a:off x="3326266" y="3915590"/>
          <a:ext cx="5721342" cy="321580"/>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711200">
            <a:lnSpc>
              <a:spcPct val="90000"/>
            </a:lnSpc>
            <a:spcBef>
              <a:spcPct val="0"/>
            </a:spcBef>
            <a:spcAft>
              <a:spcPct val="35000"/>
            </a:spcAft>
          </a:pPr>
          <a:r>
            <a:rPr lang="zh-CN" altLang="en-US" sz="1600" kern="1200" dirty="0" smtClean="0">
              <a:latin typeface="微软雅黑" panose="020B0503020204020204" pitchFamily="34" charset="-122"/>
              <a:ea typeface="微软雅黑" panose="020B0503020204020204" pitchFamily="34" charset="-122"/>
            </a:rPr>
            <a:t>自助餐式的福利</a:t>
          </a:r>
          <a:endParaRPr lang="zh-CN" altLang="en-US" sz="1600" b="0" i="0" u="none" kern="1200" dirty="0" smtClean="0">
            <a:solidFill>
              <a:schemeClr val="tx1"/>
            </a:solidFill>
            <a:latin typeface="微软雅黑" panose="020B0503020204020204" pitchFamily="34" charset="-122"/>
            <a:ea typeface="微软雅黑" panose="020B0503020204020204" pitchFamily="34" charset="-122"/>
            <a:cs typeface="+mn-cs"/>
          </a:endParaRPr>
        </a:p>
      </dsp:txBody>
      <dsp:txXfrm>
        <a:off x="3326266" y="3915590"/>
        <a:ext cx="5721342" cy="321580"/>
      </dsp:txXfrm>
    </dsp:sp>
    <dsp:sp modelId="{DEBD17BF-316A-437C-AE2E-33A3F2EC0FC4}">
      <dsp:nvSpPr>
        <dsp:cNvPr id="0" name=""/>
        <dsp:cNvSpPr/>
      </dsp:nvSpPr>
      <dsp:spPr>
        <a:xfrm>
          <a:off x="812071" y="4301200"/>
          <a:ext cx="1154649" cy="324249"/>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b="1" i="0" u="none" kern="1200" dirty="0" smtClean="0">
              <a:solidFill>
                <a:schemeClr val="tx1"/>
              </a:solidFill>
              <a:latin typeface="微软雅黑" panose="020B0503020204020204" pitchFamily="34" charset="-122"/>
              <a:ea typeface="微软雅黑" panose="020B0503020204020204" pitchFamily="34" charset="-122"/>
              <a:cs typeface="+mn-cs"/>
            </a:rPr>
            <a:t>市场调查</a:t>
          </a:r>
        </a:p>
      </dsp:txBody>
      <dsp:txXfrm>
        <a:off x="812071" y="4301200"/>
        <a:ext cx="1154649" cy="324249"/>
      </dsp:txXfrm>
    </dsp:sp>
    <dsp:sp modelId="{0EC44C2A-CE46-46C0-9E86-534DCB3C7D72}">
      <dsp:nvSpPr>
        <dsp:cNvPr id="0" name=""/>
        <dsp:cNvSpPr/>
      </dsp:nvSpPr>
      <dsp:spPr>
        <a:xfrm>
          <a:off x="2069169" y="4302535"/>
          <a:ext cx="7001080" cy="321580"/>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711200">
            <a:lnSpc>
              <a:spcPct val="90000"/>
            </a:lnSpc>
            <a:spcBef>
              <a:spcPct val="0"/>
            </a:spcBef>
            <a:spcAft>
              <a:spcPct val="35000"/>
            </a:spcAft>
          </a:pPr>
          <a:r>
            <a:rPr lang="zh-CN" altLang="en-US" sz="1600" b="1" kern="1200" dirty="0" smtClean="0">
              <a:solidFill>
                <a:srgbClr val="0070C0"/>
              </a:solidFill>
              <a:latin typeface="微软雅黑" panose="020B0503020204020204" pitchFamily="34" charset="-122"/>
              <a:ea typeface="微软雅黑" panose="020B0503020204020204" pitchFamily="34" charset="-122"/>
            </a:rPr>
            <a:t>企业</a:t>
          </a:r>
          <a:r>
            <a:rPr lang="zh-CN" altLang="en-US" sz="1600" b="1" kern="1200" dirty="0" smtClean="0">
              <a:latin typeface="微软雅黑" panose="020B0503020204020204" pitchFamily="34" charset="-122"/>
              <a:ea typeface="微软雅黑" panose="020B0503020204020204" pitchFamily="34" charset="-122"/>
            </a:rPr>
            <a:t>之间</a:t>
          </a:r>
          <a:r>
            <a:rPr lang="zh-CN" altLang="en-US" sz="1600" b="1" kern="1200" dirty="0" smtClean="0">
              <a:solidFill>
                <a:srgbClr val="FF0000"/>
              </a:solidFill>
              <a:latin typeface="微软雅黑" panose="020B0503020204020204" pitchFamily="34" charset="-122"/>
              <a:ea typeface="微软雅黑" panose="020B0503020204020204" pitchFamily="34" charset="-122"/>
            </a:rPr>
            <a:t>相互</a:t>
          </a:r>
          <a:r>
            <a:rPr lang="zh-CN" altLang="en-US" sz="1600" b="1" kern="1200" dirty="0" smtClean="0">
              <a:latin typeface="微软雅黑" panose="020B0503020204020204" pitchFamily="34" charset="-122"/>
              <a:ea typeface="微软雅黑" panose="020B0503020204020204" pitchFamily="34" charset="-122"/>
            </a:rPr>
            <a:t>开展调查；</a:t>
          </a:r>
          <a:r>
            <a:rPr lang="zh-CN" altLang="en-US" sz="1600" b="1" kern="1200" dirty="0" smtClean="0">
              <a:solidFill>
                <a:srgbClr val="0070C0"/>
              </a:solidFill>
              <a:latin typeface="微软雅黑" panose="020B0503020204020204" pitchFamily="34" charset="-122"/>
              <a:ea typeface="微软雅黑" panose="020B0503020204020204" pitchFamily="34" charset="-122"/>
            </a:rPr>
            <a:t>委托</a:t>
          </a:r>
          <a:r>
            <a:rPr lang="zh-CN" altLang="en-US" sz="1600" b="1" kern="1200" dirty="0" smtClean="0">
              <a:solidFill>
                <a:srgbClr val="FF0000"/>
              </a:solidFill>
              <a:latin typeface="微软雅黑" panose="020B0503020204020204" pitchFamily="34" charset="-122"/>
              <a:ea typeface="微软雅黑" panose="020B0503020204020204" pitchFamily="34" charset="-122"/>
            </a:rPr>
            <a:t>专业机构</a:t>
          </a:r>
          <a:r>
            <a:rPr lang="zh-CN" altLang="en-US" sz="1600" b="1" kern="1200" dirty="0" smtClean="0">
              <a:latin typeface="微软雅黑" panose="020B0503020204020204" pitchFamily="34" charset="-122"/>
              <a:ea typeface="微软雅黑" panose="020B0503020204020204" pitchFamily="34" charset="-122"/>
            </a:rPr>
            <a:t>进行调查；</a:t>
          </a:r>
          <a:r>
            <a:rPr lang="zh-CN" altLang="en-US" sz="1600" b="1" kern="1200" dirty="0" smtClean="0">
              <a:solidFill>
                <a:srgbClr val="0070C0"/>
              </a:solidFill>
              <a:latin typeface="微软雅黑" panose="020B0503020204020204" pitchFamily="34" charset="-122"/>
              <a:ea typeface="微软雅黑" panose="020B0503020204020204" pitchFamily="34" charset="-122"/>
            </a:rPr>
            <a:t>查询</a:t>
          </a:r>
          <a:r>
            <a:rPr lang="zh-CN" altLang="en-US" sz="1600" b="1" kern="1200" dirty="0" smtClean="0">
              <a:latin typeface="微软雅黑" panose="020B0503020204020204" pitchFamily="34" charset="-122"/>
              <a:ea typeface="微软雅黑" panose="020B0503020204020204" pitchFamily="34" charset="-122"/>
            </a:rPr>
            <a:t>社会</a:t>
          </a:r>
          <a:r>
            <a:rPr lang="zh-CN" altLang="en-US" sz="1600" b="1" kern="1200" dirty="0" smtClean="0">
              <a:solidFill>
                <a:srgbClr val="FF0000"/>
              </a:solidFill>
              <a:latin typeface="微软雅黑" panose="020B0503020204020204" pitchFamily="34" charset="-122"/>
              <a:ea typeface="微软雅黑" panose="020B0503020204020204" pitchFamily="34" charset="-122"/>
            </a:rPr>
            <a:t>公开信息</a:t>
          </a:r>
          <a:endParaRPr lang="zh-CN" altLang="en-US" sz="1600" b="0" i="0" u="none" kern="1200" dirty="0" smtClean="0">
            <a:solidFill>
              <a:schemeClr val="tx1"/>
            </a:solidFill>
            <a:latin typeface="微软雅黑" panose="020B0503020204020204" pitchFamily="34" charset="-122"/>
            <a:ea typeface="微软雅黑" panose="020B0503020204020204" pitchFamily="34" charset="-122"/>
            <a:cs typeface="+mn-cs"/>
          </a:endParaRPr>
        </a:p>
      </dsp:txBody>
      <dsp:txXfrm>
        <a:off x="2069169" y="4302535"/>
        <a:ext cx="7001080" cy="32158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5A124CB-9616-4430-90F2-3FA49056E72D}">
      <dsp:nvSpPr>
        <dsp:cNvPr id="0" name=""/>
        <dsp:cNvSpPr/>
      </dsp:nvSpPr>
      <dsp:spPr>
        <a:xfrm>
          <a:off x="1982331" y="3547348"/>
          <a:ext cx="103140" cy="91440"/>
        </a:xfrm>
        <a:custGeom>
          <a:avLst/>
          <a:gdLst/>
          <a:ahLst/>
          <a:cxnLst/>
          <a:rect l="0" t="0" r="0" b="0"/>
          <a:pathLst>
            <a:path>
              <a:moveTo>
                <a:pt x="0" y="45720"/>
              </a:moveTo>
              <a:lnTo>
                <a:pt x="103140" y="4572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FC990BF-416D-4D70-9388-21C6B7CDA5F1}">
      <dsp:nvSpPr>
        <dsp:cNvPr id="0" name=""/>
        <dsp:cNvSpPr/>
      </dsp:nvSpPr>
      <dsp:spPr>
        <a:xfrm>
          <a:off x="716740" y="2571750"/>
          <a:ext cx="103140" cy="1021318"/>
        </a:xfrm>
        <a:custGeom>
          <a:avLst/>
          <a:gdLst/>
          <a:ahLst/>
          <a:cxnLst/>
          <a:rect l="0" t="0" r="0" b="0"/>
          <a:pathLst>
            <a:path>
              <a:moveTo>
                <a:pt x="0" y="0"/>
              </a:moveTo>
              <a:lnTo>
                <a:pt x="51570" y="0"/>
              </a:lnTo>
              <a:lnTo>
                <a:pt x="51570" y="1021318"/>
              </a:lnTo>
              <a:lnTo>
                <a:pt x="103140" y="1021318"/>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BED8E40-0251-4052-9670-9B5FCCC0AA18}">
      <dsp:nvSpPr>
        <dsp:cNvPr id="0" name=""/>
        <dsp:cNvSpPr/>
      </dsp:nvSpPr>
      <dsp:spPr>
        <a:xfrm>
          <a:off x="1982331" y="2912953"/>
          <a:ext cx="103140" cy="91440"/>
        </a:xfrm>
        <a:custGeom>
          <a:avLst/>
          <a:gdLst/>
          <a:ahLst/>
          <a:cxnLst/>
          <a:rect l="0" t="0" r="0" b="0"/>
          <a:pathLst>
            <a:path>
              <a:moveTo>
                <a:pt x="0" y="45720"/>
              </a:moveTo>
              <a:lnTo>
                <a:pt x="103140" y="4572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5C87672-01EA-45E1-BF5A-D4262B033D0F}">
      <dsp:nvSpPr>
        <dsp:cNvPr id="0" name=""/>
        <dsp:cNvSpPr/>
      </dsp:nvSpPr>
      <dsp:spPr>
        <a:xfrm>
          <a:off x="716740" y="2571750"/>
          <a:ext cx="103140" cy="386923"/>
        </a:xfrm>
        <a:custGeom>
          <a:avLst/>
          <a:gdLst/>
          <a:ahLst/>
          <a:cxnLst/>
          <a:rect l="0" t="0" r="0" b="0"/>
          <a:pathLst>
            <a:path>
              <a:moveTo>
                <a:pt x="0" y="0"/>
              </a:moveTo>
              <a:lnTo>
                <a:pt x="51570" y="0"/>
              </a:lnTo>
              <a:lnTo>
                <a:pt x="51570" y="386923"/>
              </a:lnTo>
              <a:lnTo>
                <a:pt x="103140" y="386923"/>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77847FB-AC2A-4785-8376-9E59E7B644F6}">
      <dsp:nvSpPr>
        <dsp:cNvPr id="0" name=""/>
        <dsp:cNvSpPr/>
      </dsp:nvSpPr>
      <dsp:spPr>
        <a:xfrm>
          <a:off x="1982331" y="2402294"/>
          <a:ext cx="103140" cy="91440"/>
        </a:xfrm>
        <a:custGeom>
          <a:avLst/>
          <a:gdLst/>
          <a:ahLst/>
          <a:cxnLst/>
          <a:rect l="0" t="0" r="0" b="0"/>
          <a:pathLst>
            <a:path>
              <a:moveTo>
                <a:pt x="0" y="45720"/>
              </a:moveTo>
              <a:lnTo>
                <a:pt x="103140" y="4572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91E6F14-4105-4808-84F8-C0B830D8D356}">
      <dsp:nvSpPr>
        <dsp:cNvPr id="0" name=""/>
        <dsp:cNvSpPr/>
      </dsp:nvSpPr>
      <dsp:spPr>
        <a:xfrm>
          <a:off x="716740" y="2448014"/>
          <a:ext cx="103140" cy="123735"/>
        </a:xfrm>
        <a:custGeom>
          <a:avLst/>
          <a:gdLst/>
          <a:ahLst/>
          <a:cxnLst/>
          <a:rect l="0" t="0" r="0" b="0"/>
          <a:pathLst>
            <a:path>
              <a:moveTo>
                <a:pt x="0" y="123735"/>
              </a:moveTo>
              <a:lnTo>
                <a:pt x="51570" y="123735"/>
              </a:lnTo>
              <a:lnTo>
                <a:pt x="51570" y="0"/>
              </a:lnTo>
              <a:lnTo>
                <a:pt x="103140"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8A62FFF-097E-4682-BD63-058EEBAC7F5A}">
      <dsp:nvSpPr>
        <dsp:cNvPr id="0" name=""/>
        <dsp:cNvSpPr/>
      </dsp:nvSpPr>
      <dsp:spPr>
        <a:xfrm>
          <a:off x="1982331" y="1891634"/>
          <a:ext cx="103140" cy="91440"/>
        </a:xfrm>
        <a:custGeom>
          <a:avLst/>
          <a:gdLst/>
          <a:ahLst/>
          <a:cxnLst/>
          <a:rect l="0" t="0" r="0" b="0"/>
          <a:pathLst>
            <a:path>
              <a:moveTo>
                <a:pt x="0" y="45720"/>
              </a:moveTo>
              <a:lnTo>
                <a:pt x="103140" y="4572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0B8774D-27C4-4F81-B260-18AF33967146}">
      <dsp:nvSpPr>
        <dsp:cNvPr id="0" name=""/>
        <dsp:cNvSpPr/>
      </dsp:nvSpPr>
      <dsp:spPr>
        <a:xfrm>
          <a:off x="716740" y="1937354"/>
          <a:ext cx="103140" cy="634395"/>
        </a:xfrm>
        <a:custGeom>
          <a:avLst/>
          <a:gdLst/>
          <a:ahLst/>
          <a:cxnLst/>
          <a:rect l="0" t="0" r="0" b="0"/>
          <a:pathLst>
            <a:path>
              <a:moveTo>
                <a:pt x="0" y="634395"/>
              </a:moveTo>
              <a:lnTo>
                <a:pt x="51570" y="634395"/>
              </a:lnTo>
              <a:lnTo>
                <a:pt x="51570" y="0"/>
              </a:lnTo>
              <a:lnTo>
                <a:pt x="103140"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508DBE6-70B2-43BE-A2C2-D820EB1B689D}">
      <dsp:nvSpPr>
        <dsp:cNvPr id="0" name=""/>
        <dsp:cNvSpPr/>
      </dsp:nvSpPr>
      <dsp:spPr>
        <a:xfrm>
          <a:off x="1982331" y="1380975"/>
          <a:ext cx="103140" cy="91440"/>
        </a:xfrm>
        <a:custGeom>
          <a:avLst/>
          <a:gdLst/>
          <a:ahLst/>
          <a:cxnLst/>
          <a:rect l="0" t="0" r="0" b="0"/>
          <a:pathLst>
            <a:path>
              <a:moveTo>
                <a:pt x="0" y="45720"/>
              </a:moveTo>
              <a:lnTo>
                <a:pt x="103140" y="4572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29C1E41-F0A6-4B0B-A7AC-16A7954D8AC2}">
      <dsp:nvSpPr>
        <dsp:cNvPr id="0" name=""/>
        <dsp:cNvSpPr/>
      </dsp:nvSpPr>
      <dsp:spPr>
        <a:xfrm>
          <a:off x="716740" y="1426695"/>
          <a:ext cx="103140" cy="1145054"/>
        </a:xfrm>
        <a:custGeom>
          <a:avLst/>
          <a:gdLst/>
          <a:ahLst/>
          <a:cxnLst/>
          <a:rect l="0" t="0" r="0" b="0"/>
          <a:pathLst>
            <a:path>
              <a:moveTo>
                <a:pt x="0" y="1145054"/>
              </a:moveTo>
              <a:lnTo>
                <a:pt x="51570" y="1145054"/>
              </a:lnTo>
              <a:lnTo>
                <a:pt x="51570" y="0"/>
              </a:lnTo>
              <a:lnTo>
                <a:pt x="103140"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B461DA5-C5AD-473B-BE1D-C48025597C37}">
      <dsp:nvSpPr>
        <dsp:cNvPr id="0" name=""/>
        <dsp:cNvSpPr/>
      </dsp:nvSpPr>
      <dsp:spPr>
        <a:xfrm>
          <a:off x="5099" y="998862"/>
          <a:ext cx="711641" cy="3145774"/>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b="1" i="0" u="none" kern="1200" dirty="0" smtClean="0">
              <a:latin typeface="微软雅黑" panose="020B0503020204020204" pitchFamily="34" charset="-122"/>
              <a:ea typeface="微软雅黑" panose="020B0503020204020204" pitchFamily="34" charset="-122"/>
              <a:cs typeface="+mn-cs"/>
            </a:rPr>
            <a:t>第四节 </a:t>
          </a:r>
          <a:r>
            <a:rPr lang="zh-CN" altLang="en-US" sz="2000" b="1" i="0" u="none" kern="1200" dirty="0" smtClean="0">
              <a:latin typeface="微软雅黑" panose="020B0503020204020204" pitchFamily="34" charset="-122"/>
              <a:ea typeface="微软雅黑" panose="020B0503020204020204" pitchFamily="34" charset="-122"/>
              <a:cs typeface="+mn-cs"/>
            </a:rPr>
            <a:t>不同群体的薪酬制度设计</a:t>
          </a:r>
        </a:p>
      </dsp:txBody>
      <dsp:txXfrm>
        <a:off x="5099" y="998862"/>
        <a:ext cx="711641" cy="3145774"/>
      </dsp:txXfrm>
    </dsp:sp>
    <dsp:sp modelId="{92C56A28-FD26-46F0-8473-E7C6698433B7}">
      <dsp:nvSpPr>
        <dsp:cNvPr id="0" name=""/>
        <dsp:cNvSpPr/>
      </dsp:nvSpPr>
      <dsp:spPr>
        <a:xfrm>
          <a:off x="819880" y="1203597"/>
          <a:ext cx="1162451" cy="446196"/>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buFont typeface="Arial" panose="020B0604020202020204" pitchFamily="34" charset="0"/>
          </a:pPr>
          <a:r>
            <a:rPr lang="zh-CN" altLang="en-US" sz="2000" b="1" kern="1200" dirty="0" smtClean="0">
              <a:solidFill>
                <a:srgbClr val="FF0000"/>
              </a:solidFill>
              <a:latin typeface="微软雅黑" panose="020B0503020204020204" pitchFamily="34" charset="-122"/>
              <a:ea typeface="微软雅黑" panose="020B0503020204020204" pitchFamily="34" charset="-122"/>
            </a:rPr>
            <a:t>纯佣金制</a:t>
          </a:r>
          <a:endParaRPr lang="zh-CN" altLang="en-US" sz="2000" b="1" i="0" u="none" kern="1200" dirty="0">
            <a:solidFill>
              <a:schemeClr val="tx1"/>
            </a:solidFill>
            <a:latin typeface="微软雅黑" panose="020B0503020204020204" pitchFamily="34" charset="-122"/>
            <a:ea typeface="微软雅黑" panose="020B0503020204020204" pitchFamily="34" charset="-122"/>
            <a:cs typeface="+mn-cs"/>
          </a:endParaRPr>
        </a:p>
      </dsp:txBody>
      <dsp:txXfrm>
        <a:off x="819880" y="1203597"/>
        <a:ext cx="1162451" cy="446196"/>
      </dsp:txXfrm>
    </dsp:sp>
    <dsp:sp modelId="{2591C3D3-1564-4EBC-BEF4-E97958D19DCC}">
      <dsp:nvSpPr>
        <dsp:cNvPr id="0" name=""/>
        <dsp:cNvSpPr/>
      </dsp:nvSpPr>
      <dsp:spPr>
        <a:xfrm>
          <a:off x="2085472" y="1268295"/>
          <a:ext cx="6982437" cy="316799"/>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00100">
            <a:lnSpc>
              <a:spcPct val="90000"/>
            </a:lnSpc>
            <a:spcBef>
              <a:spcPct val="0"/>
            </a:spcBef>
            <a:spcAft>
              <a:spcPct val="35000"/>
            </a:spcAft>
          </a:pPr>
          <a:r>
            <a:rPr lang="zh-CN" altLang="en-US" sz="1800" b="1" i="0" u="none" kern="1200" dirty="0" smtClean="0">
              <a:latin typeface="微软雅黑" panose="020B0503020204020204" pitchFamily="34" charset="-122"/>
              <a:ea typeface="微软雅黑" panose="020B0503020204020204" pitchFamily="34" charset="-122"/>
              <a:cs typeface="+mn-cs"/>
            </a:rPr>
            <a:t>优点：</a:t>
          </a:r>
          <a:r>
            <a:rPr lang="zh-CN" altLang="en-US" sz="1800" kern="1200" dirty="0" smtClean="0">
              <a:latin typeface="微软雅黑" panose="020B0503020204020204" pitchFamily="34" charset="-122"/>
              <a:ea typeface="微软雅黑" panose="020B0503020204020204" pitchFamily="34" charset="-122"/>
            </a:rPr>
            <a:t>销售</a:t>
          </a:r>
          <a:r>
            <a:rPr lang="zh-CN" altLang="en-US" sz="1800" b="1" kern="1200" dirty="0" smtClean="0">
              <a:latin typeface="微软雅黑" panose="020B0503020204020204" pitchFamily="34" charset="-122"/>
              <a:ea typeface="微软雅黑" panose="020B0503020204020204" pitchFamily="34" charset="-122"/>
            </a:rPr>
            <a:t>指向非常明确</a:t>
          </a:r>
          <a:r>
            <a:rPr lang="zh-CN" altLang="en-US" sz="1800" kern="1200" dirty="0" smtClean="0">
              <a:latin typeface="微软雅黑" panose="020B0503020204020204" pitchFamily="34" charset="-122"/>
              <a:ea typeface="微软雅黑" panose="020B0503020204020204" pitchFamily="34" charset="-122"/>
            </a:rPr>
            <a:t>，能激励销售人员努力工作</a:t>
          </a:r>
          <a:endParaRPr lang="zh-CN" altLang="en-US" sz="1800" b="1" i="0" u="none" kern="1200" dirty="0" smtClean="0">
            <a:latin typeface="微软雅黑" panose="020B0503020204020204" pitchFamily="34" charset="-122"/>
            <a:ea typeface="微软雅黑" panose="020B0503020204020204" pitchFamily="34" charset="-122"/>
            <a:cs typeface="+mn-cs"/>
          </a:endParaRPr>
        </a:p>
      </dsp:txBody>
      <dsp:txXfrm>
        <a:off x="2085472" y="1268295"/>
        <a:ext cx="6982437" cy="316799"/>
      </dsp:txXfrm>
    </dsp:sp>
    <dsp:sp modelId="{F8FE4275-5F21-4581-AEF5-27EEAE48B4D9}">
      <dsp:nvSpPr>
        <dsp:cNvPr id="0" name=""/>
        <dsp:cNvSpPr/>
      </dsp:nvSpPr>
      <dsp:spPr>
        <a:xfrm>
          <a:off x="819880" y="1714256"/>
          <a:ext cx="1162451" cy="446196"/>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buFont typeface="Arial" panose="020B0604020202020204" pitchFamily="34" charset="0"/>
          </a:pPr>
          <a:r>
            <a:rPr lang="zh-CN" altLang="en-US" sz="2000" b="1" kern="1200" dirty="0" smtClean="0">
              <a:latin typeface="微软雅黑" panose="020B0503020204020204" pitchFamily="34" charset="-122"/>
              <a:ea typeface="微软雅黑" panose="020B0503020204020204" pitchFamily="34" charset="-122"/>
            </a:rPr>
            <a:t>纯薪金制</a:t>
          </a:r>
          <a:endParaRPr lang="zh-CN" altLang="en-US" sz="2000" b="1" i="0" u="none" kern="1200" dirty="0">
            <a:solidFill>
              <a:schemeClr val="tx1"/>
            </a:solidFill>
            <a:latin typeface="微软雅黑" panose="020B0503020204020204" pitchFamily="34" charset="-122"/>
            <a:ea typeface="微软雅黑" panose="020B0503020204020204" pitchFamily="34" charset="-122"/>
            <a:cs typeface="+mn-cs"/>
          </a:endParaRPr>
        </a:p>
      </dsp:txBody>
      <dsp:txXfrm>
        <a:off x="819880" y="1714256"/>
        <a:ext cx="1162451" cy="446196"/>
      </dsp:txXfrm>
    </dsp:sp>
    <dsp:sp modelId="{53AD9F82-49EB-4DC7-ADD8-E33C54B354DF}">
      <dsp:nvSpPr>
        <dsp:cNvPr id="0" name=""/>
        <dsp:cNvSpPr/>
      </dsp:nvSpPr>
      <dsp:spPr>
        <a:xfrm>
          <a:off x="2085472" y="1778955"/>
          <a:ext cx="6982437" cy="316799"/>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00100">
            <a:lnSpc>
              <a:spcPct val="90000"/>
            </a:lnSpc>
            <a:spcBef>
              <a:spcPct val="0"/>
            </a:spcBef>
            <a:spcAft>
              <a:spcPct val="35000"/>
            </a:spcAft>
          </a:pPr>
          <a:r>
            <a:rPr lang="zh-CN" altLang="en-US" sz="1800" kern="1200" dirty="0" smtClean="0">
              <a:latin typeface="微软雅黑" panose="020B0503020204020204" pitchFamily="34" charset="-122"/>
              <a:ea typeface="微软雅黑" panose="020B0503020204020204" pitchFamily="34" charset="-122"/>
            </a:rPr>
            <a:t>优点：易于管理、调动，并使员工保持高昂的士气和忠诚度</a:t>
          </a:r>
          <a:endParaRPr lang="zh-CN" altLang="en-US" sz="1800" b="0" i="0" u="none" kern="1200" dirty="0" smtClean="0">
            <a:latin typeface="微软雅黑" panose="020B0503020204020204" pitchFamily="34" charset="-122"/>
            <a:ea typeface="微软雅黑" panose="020B0503020204020204" pitchFamily="34" charset="-122"/>
            <a:cs typeface="+mn-cs"/>
          </a:endParaRPr>
        </a:p>
      </dsp:txBody>
      <dsp:txXfrm>
        <a:off x="2085472" y="1778955"/>
        <a:ext cx="6982437" cy="316799"/>
      </dsp:txXfrm>
    </dsp:sp>
    <dsp:sp modelId="{80963086-CB83-4C60-9F3F-609543941E4D}">
      <dsp:nvSpPr>
        <dsp:cNvPr id="0" name=""/>
        <dsp:cNvSpPr/>
      </dsp:nvSpPr>
      <dsp:spPr>
        <a:xfrm>
          <a:off x="819880" y="2224915"/>
          <a:ext cx="1162451" cy="446196"/>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buFont typeface="Arial" panose="020B0604020202020204" pitchFamily="34" charset="0"/>
          </a:pPr>
          <a:r>
            <a:rPr lang="zh-CN" altLang="en-US" sz="2000" b="1" kern="1200" dirty="0" smtClean="0">
              <a:solidFill>
                <a:srgbClr val="FF0000"/>
              </a:solidFill>
              <a:latin typeface="微软雅黑" panose="020B0503020204020204" pitchFamily="34" charset="-122"/>
              <a:ea typeface="微软雅黑" panose="020B0503020204020204" pitchFamily="34" charset="-122"/>
            </a:rPr>
            <a:t>基本制</a:t>
          </a:r>
          <a:endParaRPr lang="zh-CN" altLang="en-US" sz="2000" b="1" i="0" u="none" kern="1200" dirty="0">
            <a:solidFill>
              <a:schemeClr val="tx1"/>
            </a:solidFill>
            <a:latin typeface="微软雅黑" panose="020B0503020204020204" pitchFamily="34" charset="-122"/>
            <a:ea typeface="微软雅黑" panose="020B0503020204020204" pitchFamily="34" charset="-122"/>
            <a:cs typeface="+mn-cs"/>
          </a:endParaRPr>
        </a:p>
      </dsp:txBody>
      <dsp:txXfrm>
        <a:off x="819880" y="2224915"/>
        <a:ext cx="1162451" cy="446196"/>
      </dsp:txXfrm>
    </dsp:sp>
    <dsp:sp modelId="{1F01CF7C-2496-44C3-A631-EFF8E70E02DC}">
      <dsp:nvSpPr>
        <dsp:cNvPr id="0" name=""/>
        <dsp:cNvSpPr/>
      </dsp:nvSpPr>
      <dsp:spPr>
        <a:xfrm>
          <a:off x="2085472" y="2289614"/>
          <a:ext cx="6982437" cy="316799"/>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00100">
            <a:lnSpc>
              <a:spcPct val="90000"/>
            </a:lnSpc>
            <a:spcBef>
              <a:spcPct val="0"/>
            </a:spcBef>
            <a:spcAft>
              <a:spcPct val="35000"/>
            </a:spcAft>
          </a:pPr>
          <a:r>
            <a:rPr lang="zh-CN" altLang="en-US" sz="1800" b="1" kern="1200" dirty="0" smtClean="0">
              <a:latin typeface="微软雅黑" panose="020B0503020204020204" pitchFamily="34" charset="-122"/>
              <a:ea typeface="微软雅黑" panose="020B0503020204020204" pitchFamily="34" charset="-122"/>
            </a:rPr>
            <a:t>兼具了纯薪金制和纯提成制的特点</a:t>
          </a:r>
          <a:endParaRPr lang="zh-CN" altLang="en-US" sz="1800" b="0" i="0" u="none" kern="1200" dirty="0" smtClean="0">
            <a:latin typeface="微软雅黑" panose="020B0503020204020204" pitchFamily="34" charset="-122"/>
            <a:ea typeface="微软雅黑" panose="020B0503020204020204" pitchFamily="34" charset="-122"/>
            <a:cs typeface="+mn-cs"/>
          </a:endParaRPr>
        </a:p>
      </dsp:txBody>
      <dsp:txXfrm>
        <a:off x="2085472" y="2289614"/>
        <a:ext cx="6982437" cy="316799"/>
      </dsp:txXfrm>
    </dsp:sp>
    <dsp:sp modelId="{E35E4B7D-4140-4D6A-877E-6834F9B6DCC9}">
      <dsp:nvSpPr>
        <dsp:cNvPr id="0" name=""/>
        <dsp:cNvSpPr/>
      </dsp:nvSpPr>
      <dsp:spPr>
        <a:xfrm>
          <a:off x="819880" y="2735575"/>
          <a:ext cx="1162451" cy="446196"/>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buFont typeface="Arial" panose="020B0604020202020204" pitchFamily="34" charset="0"/>
          </a:pPr>
          <a:r>
            <a:rPr lang="zh-CN" altLang="en-US" sz="2000" b="1" kern="1200" dirty="0" smtClean="0">
              <a:solidFill>
                <a:srgbClr val="FF0000"/>
              </a:solidFill>
              <a:latin typeface="微软雅黑" panose="020B0503020204020204" pitchFamily="34" charset="-122"/>
              <a:ea typeface="微软雅黑" panose="020B0503020204020204" pitchFamily="34" charset="-122"/>
            </a:rPr>
            <a:t>瓜分制</a:t>
          </a:r>
          <a:endParaRPr lang="zh-CN" altLang="en-US" sz="2000" b="1" i="0" u="none" kern="1200" dirty="0">
            <a:solidFill>
              <a:schemeClr val="tx1"/>
            </a:solidFill>
            <a:latin typeface="微软雅黑" panose="020B0503020204020204" pitchFamily="34" charset="-122"/>
            <a:ea typeface="微软雅黑" panose="020B0503020204020204" pitchFamily="34" charset="-122"/>
            <a:cs typeface="+mn-cs"/>
          </a:endParaRPr>
        </a:p>
      </dsp:txBody>
      <dsp:txXfrm>
        <a:off x="819880" y="2735575"/>
        <a:ext cx="1162451" cy="446196"/>
      </dsp:txXfrm>
    </dsp:sp>
    <dsp:sp modelId="{E6F4C74E-6F50-45E1-8E49-937A32A040F1}">
      <dsp:nvSpPr>
        <dsp:cNvPr id="0" name=""/>
        <dsp:cNvSpPr/>
      </dsp:nvSpPr>
      <dsp:spPr>
        <a:xfrm>
          <a:off x="2085472" y="2800273"/>
          <a:ext cx="6982437" cy="316799"/>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00100">
            <a:lnSpc>
              <a:spcPct val="90000"/>
            </a:lnSpc>
            <a:spcBef>
              <a:spcPct val="0"/>
            </a:spcBef>
            <a:spcAft>
              <a:spcPct val="35000"/>
            </a:spcAft>
          </a:pPr>
          <a:r>
            <a:rPr lang="zh-CN" altLang="en-US" sz="1800" kern="1200" dirty="0" smtClean="0">
              <a:latin typeface="微软雅黑" panose="020B0503020204020204" pitchFamily="34" charset="-122"/>
              <a:ea typeface="微软雅黑" panose="020B0503020204020204" pitchFamily="34" charset="-122"/>
            </a:rPr>
            <a:t>优点：操作简单，易学易懂，成本相对固定，却照样能鼓励竞争</a:t>
          </a:r>
          <a:endParaRPr lang="zh-CN" altLang="en-US" sz="1800" b="0" i="0" u="none" kern="1200" dirty="0" smtClean="0">
            <a:latin typeface="微软雅黑" panose="020B0503020204020204" pitchFamily="34" charset="-122"/>
            <a:ea typeface="微软雅黑" panose="020B0503020204020204" pitchFamily="34" charset="-122"/>
            <a:cs typeface="+mn-cs"/>
          </a:endParaRPr>
        </a:p>
      </dsp:txBody>
      <dsp:txXfrm>
        <a:off x="2085472" y="2800273"/>
        <a:ext cx="6982437" cy="316799"/>
      </dsp:txXfrm>
    </dsp:sp>
    <dsp:sp modelId="{ABFAD825-936A-46C1-B6A8-9AB099CD9E1A}">
      <dsp:nvSpPr>
        <dsp:cNvPr id="0" name=""/>
        <dsp:cNvSpPr/>
      </dsp:nvSpPr>
      <dsp:spPr>
        <a:xfrm>
          <a:off x="819880" y="3246234"/>
          <a:ext cx="1162451" cy="693668"/>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buFont typeface="Arial" panose="020B0604020202020204" pitchFamily="34" charset="0"/>
          </a:pPr>
          <a:r>
            <a:rPr lang="zh-CN" altLang="en-US" sz="2000" b="1" kern="1200" dirty="0" smtClean="0">
              <a:latin typeface="微软雅黑" panose="020B0503020204020204" pitchFamily="34" charset="-122"/>
              <a:ea typeface="微软雅黑" panose="020B0503020204020204" pitchFamily="34" charset="-122"/>
            </a:rPr>
            <a:t>浮动定额制</a:t>
          </a:r>
          <a:endParaRPr lang="zh-CN" altLang="en-US" sz="2000" b="1" i="0" u="none" kern="1200" dirty="0">
            <a:solidFill>
              <a:schemeClr val="tx1"/>
            </a:solidFill>
            <a:latin typeface="微软雅黑" panose="020B0503020204020204" pitchFamily="34" charset="-122"/>
            <a:ea typeface="微软雅黑" panose="020B0503020204020204" pitchFamily="34" charset="-122"/>
            <a:cs typeface="+mn-cs"/>
          </a:endParaRPr>
        </a:p>
      </dsp:txBody>
      <dsp:txXfrm>
        <a:off x="819880" y="3246234"/>
        <a:ext cx="1162451" cy="693668"/>
      </dsp:txXfrm>
    </dsp:sp>
    <dsp:sp modelId="{5CFD87C3-C467-4513-98B8-274A3F4120DC}">
      <dsp:nvSpPr>
        <dsp:cNvPr id="0" name=""/>
        <dsp:cNvSpPr/>
      </dsp:nvSpPr>
      <dsp:spPr>
        <a:xfrm>
          <a:off x="2085472" y="3434668"/>
          <a:ext cx="6982437" cy="316799"/>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00100">
            <a:lnSpc>
              <a:spcPct val="90000"/>
            </a:lnSpc>
            <a:spcBef>
              <a:spcPct val="0"/>
            </a:spcBef>
            <a:spcAft>
              <a:spcPct val="35000"/>
            </a:spcAft>
          </a:pPr>
          <a:r>
            <a:rPr lang="zh-CN" altLang="en-US" sz="1800" kern="1200" dirty="0" smtClean="0">
              <a:latin typeface="微软雅黑" panose="020B0503020204020204" pitchFamily="34" charset="-122"/>
              <a:ea typeface="微软雅黑" panose="020B0503020204020204" pitchFamily="34" charset="-122"/>
            </a:rPr>
            <a:t>未完成销售额：基本工资；完成销售额：提成</a:t>
          </a:r>
          <a:r>
            <a:rPr lang="en-US" altLang="zh-CN" sz="1800" kern="1200" dirty="0" smtClean="0">
              <a:latin typeface="微软雅黑" panose="020B0503020204020204" pitchFamily="34" charset="-122"/>
              <a:ea typeface="微软雅黑" panose="020B0503020204020204" pitchFamily="34" charset="-122"/>
            </a:rPr>
            <a:t>+</a:t>
          </a:r>
          <a:r>
            <a:rPr lang="zh-CN" altLang="en-US" sz="1800" kern="1200" dirty="0" smtClean="0">
              <a:latin typeface="微软雅黑" panose="020B0503020204020204" pitchFamily="34" charset="-122"/>
              <a:ea typeface="微软雅黑" panose="020B0503020204020204" pitchFamily="34" charset="-122"/>
            </a:rPr>
            <a:t>基本工资</a:t>
          </a:r>
          <a:endParaRPr lang="zh-CN" altLang="en-US" sz="1800" b="0" i="0" u="none" kern="1200" dirty="0" smtClean="0">
            <a:latin typeface="微软雅黑" panose="020B0503020204020204" pitchFamily="34" charset="-122"/>
            <a:ea typeface="微软雅黑" panose="020B0503020204020204" pitchFamily="34" charset="-122"/>
            <a:cs typeface="+mn-cs"/>
          </a:endParaRPr>
        </a:p>
      </dsp:txBody>
      <dsp:txXfrm>
        <a:off x="2085472" y="3434668"/>
        <a:ext cx="6982437" cy="316799"/>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77847FB-AC2A-4785-8376-9E59E7B644F6}">
      <dsp:nvSpPr>
        <dsp:cNvPr id="0" name=""/>
        <dsp:cNvSpPr/>
      </dsp:nvSpPr>
      <dsp:spPr>
        <a:xfrm>
          <a:off x="1833714" y="3835780"/>
          <a:ext cx="95387" cy="175608"/>
        </a:xfrm>
        <a:custGeom>
          <a:avLst/>
          <a:gdLst/>
          <a:ahLst/>
          <a:cxnLst/>
          <a:rect l="0" t="0" r="0" b="0"/>
          <a:pathLst>
            <a:path>
              <a:moveTo>
                <a:pt x="0" y="0"/>
              </a:moveTo>
              <a:lnTo>
                <a:pt x="47693" y="0"/>
              </a:lnTo>
              <a:lnTo>
                <a:pt x="47693" y="175608"/>
              </a:lnTo>
              <a:lnTo>
                <a:pt x="95387" y="175608"/>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D283008-9A3F-4F9B-8631-113AB0399C36}">
      <dsp:nvSpPr>
        <dsp:cNvPr id="0" name=""/>
        <dsp:cNvSpPr/>
      </dsp:nvSpPr>
      <dsp:spPr>
        <a:xfrm>
          <a:off x="1833714" y="3157378"/>
          <a:ext cx="95387" cy="678402"/>
        </a:xfrm>
        <a:custGeom>
          <a:avLst/>
          <a:gdLst/>
          <a:ahLst/>
          <a:cxnLst/>
          <a:rect l="0" t="0" r="0" b="0"/>
          <a:pathLst>
            <a:path>
              <a:moveTo>
                <a:pt x="0" y="678402"/>
              </a:moveTo>
              <a:lnTo>
                <a:pt x="47693" y="678402"/>
              </a:lnTo>
              <a:lnTo>
                <a:pt x="47693" y="0"/>
              </a:lnTo>
              <a:lnTo>
                <a:pt x="95387" y="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91E6F14-4105-4808-84F8-C0B830D8D356}">
      <dsp:nvSpPr>
        <dsp:cNvPr id="0" name=""/>
        <dsp:cNvSpPr/>
      </dsp:nvSpPr>
      <dsp:spPr>
        <a:xfrm>
          <a:off x="663254" y="2337879"/>
          <a:ext cx="95387" cy="1497901"/>
        </a:xfrm>
        <a:custGeom>
          <a:avLst/>
          <a:gdLst/>
          <a:ahLst/>
          <a:cxnLst/>
          <a:rect l="0" t="0" r="0" b="0"/>
          <a:pathLst>
            <a:path>
              <a:moveTo>
                <a:pt x="0" y="0"/>
              </a:moveTo>
              <a:lnTo>
                <a:pt x="47693" y="0"/>
              </a:lnTo>
              <a:lnTo>
                <a:pt x="47693" y="1497901"/>
              </a:lnTo>
              <a:lnTo>
                <a:pt x="95387" y="1497901"/>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CEFAC44-1ECF-4BAF-BDCE-942E0337F10C}">
      <dsp:nvSpPr>
        <dsp:cNvPr id="0" name=""/>
        <dsp:cNvSpPr/>
      </dsp:nvSpPr>
      <dsp:spPr>
        <a:xfrm>
          <a:off x="1833714" y="1923958"/>
          <a:ext cx="95387" cy="881509"/>
        </a:xfrm>
        <a:custGeom>
          <a:avLst/>
          <a:gdLst/>
          <a:ahLst/>
          <a:cxnLst/>
          <a:rect l="0" t="0" r="0" b="0"/>
          <a:pathLst>
            <a:path>
              <a:moveTo>
                <a:pt x="0" y="0"/>
              </a:moveTo>
              <a:lnTo>
                <a:pt x="47693" y="0"/>
              </a:lnTo>
              <a:lnTo>
                <a:pt x="47693" y="881509"/>
              </a:lnTo>
              <a:lnTo>
                <a:pt x="95387" y="881509"/>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822958B-A32A-4847-8025-C72E7A3E3F82}">
      <dsp:nvSpPr>
        <dsp:cNvPr id="0" name=""/>
        <dsp:cNvSpPr/>
      </dsp:nvSpPr>
      <dsp:spPr>
        <a:xfrm>
          <a:off x="1833714" y="1923958"/>
          <a:ext cx="95387" cy="528905"/>
        </a:xfrm>
        <a:custGeom>
          <a:avLst/>
          <a:gdLst/>
          <a:ahLst/>
          <a:cxnLst/>
          <a:rect l="0" t="0" r="0" b="0"/>
          <a:pathLst>
            <a:path>
              <a:moveTo>
                <a:pt x="0" y="0"/>
              </a:moveTo>
              <a:lnTo>
                <a:pt x="47693" y="0"/>
              </a:lnTo>
              <a:lnTo>
                <a:pt x="47693" y="528905"/>
              </a:lnTo>
              <a:lnTo>
                <a:pt x="95387" y="528905"/>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508DBE6-70B2-43BE-A2C2-D820EB1B689D}">
      <dsp:nvSpPr>
        <dsp:cNvPr id="0" name=""/>
        <dsp:cNvSpPr/>
      </dsp:nvSpPr>
      <dsp:spPr>
        <a:xfrm>
          <a:off x="1833714" y="1923958"/>
          <a:ext cx="95387" cy="176301"/>
        </a:xfrm>
        <a:custGeom>
          <a:avLst/>
          <a:gdLst/>
          <a:ahLst/>
          <a:cxnLst/>
          <a:rect l="0" t="0" r="0" b="0"/>
          <a:pathLst>
            <a:path>
              <a:moveTo>
                <a:pt x="0" y="0"/>
              </a:moveTo>
              <a:lnTo>
                <a:pt x="47693" y="0"/>
              </a:lnTo>
              <a:lnTo>
                <a:pt x="47693" y="176301"/>
              </a:lnTo>
              <a:lnTo>
                <a:pt x="95387" y="176301"/>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489A1F6-EFCD-4564-96EC-21CE9A82E04B}">
      <dsp:nvSpPr>
        <dsp:cNvPr id="0" name=""/>
        <dsp:cNvSpPr/>
      </dsp:nvSpPr>
      <dsp:spPr>
        <a:xfrm>
          <a:off x="1833714" y="1747656"/>
          <a:ext cx="95387" cy="176301"/>
        </a:xfrm>
        <a:custGeom>
          <a:avLst/>
          <a:gdLst/>
          <a:ahLst/>
          <a:cxnLst/>
          <a:rect l="0" t="0" r="0" b="0"/>
          <a:pathLst>
            <a:path>
              <a:moveTo>
                <a:pt x="0" y="176301"/>
              </a:moveTo>
              <a:lnTo>
                <a:pt x="47693" y="176301"/>
              </a:lnTo>
              <a:lnTo>
                <a:pt x="47693" y="0"/>
              </a:lnTo>
              <a:lnTo>
                <a:pt x="95387" y="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B20934F-3686-4825-B988-7E84EBEE4364}">
      <dsp:nvSpPr>
        <dsp:cNvPr id="0" name=""/>
        <dsp:cNvSpPr/>
      </dsp:nvSpPr>
      <dsp:spPr>
        <a:xfrm>
          <a:off x="1833714" y="1395052"/>
          <a:ext cx="95387" cy="528905"/>
        </a:xfrm>
        <a:custGeom>
          <a:avLst/>
          <a:gdLst/>
          <a:ahLst/>
          <a:cxnLst/>
          <a:rect l="0" t="0" r="0" b="0"/>
          <a:pathLst>
            <a:path>
              <a:moveTo>
                <a:pt x="0" y="528905"/>
              </a:moveTo>
              <a:lnTo>
                <a:pt x="47693" y="528905"/>
              </a:lnTo>
              <a:lnTo>
                <a:pt x="47693" y="0"/>
              </a:lnTo>
              <a:lnTo>
                <a:pt x="95387" y="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115CE2F-7ADC-4F7B-90C5-C39CE83D05A5}">
      <dsp:nvSpPr>
        <dsp:cNvPr id="0" name=""/>
        <dsp:cNvSpPr/>
      </dsp:nvSpPr>
      <dsp:spPr>
        <a:xfrm>
          <a:off x="1833714" y="1042449"/>
          <a:ext cx="95387" cy="881509"/>
        </a:xfrm>
        <a:custGeom>
          <a:avLst/>
          <a:gdLst/>
          <a:ahLst/>
          <a:cxnLst/>
          <a:rect l="0" t="0" r="0" b="0"/>
          <a:pathLst>
            <a:path>
              <a:moveTo>
                <a:pt x="0" y="881509"/>
              </a:moveTo>
              <a:lnTo>
                <a:pt x="47693" y="881509"/>
              </a:lnTo>
              <a:lnTo>
                <a:pt x="47693" y="0"/>
              </a:lnTo>
              <a:lnTo>
                <a:pt x="95387" y="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29C1E41-F0A6-4B0B-A7AC-16A7954D8AC2}">
      <dsp:nvSpPr>
        <dsp:cNvPr id="0" name=""/>
        <dsp:cNvSpPr/>
      </dsp:nvSpPr>
      <dsp:spPr>
        <a:xfrm>
          <a:off x="663254" y="1923958"/>
          <a:ext cx="95387" cy="413921"/>
        </a:xfrm>
        <a:custGeom>
          <a:avLst/>
          <a:gdLst/>
          <a:ahLst/>
          <a:cxnLst/>
          <a:rect l="0" t="0" r="0" b="0"/>
          <a:pathLst>
            <a:path>
              <a:moveTo>
                <a:pt x="0" y="413921"/>
              </a:moveTo>
              <a:lnTo>
                <a:pt x="47693" y="413921"/>
              </a:lnTo>
              <a:lnTo>
                <a:pt x="47693" y="0"/>
              </a:lnTo>
              <a:lnTo>
                <a:pt x="95387"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01B2D31-998A-4E94-8BCF-304E1A1F3A8A}">
      <dsp:nvSpPr>
        <dsp:cNvPr id="0" name=""/>
        <dsp:cNvSpPr/>
      </dsp:nvSpPr>
      <dsp:spPr>
        <a:xfrm>
          <a:off x="1833714" y="644125"/>
          <a:ext cx="95387" cy="91440"/>
        </a:xfrm>
        <a:custGeom>
          <a:avLst/>
          <a:gdLst/>
          <a:ahLst/>
          <a:cxnLst/>
          <a:rect l="0" t="0" r="0" b="0"/>
          <a:pathLst>
            <a:path>
              <a:moveTo>
                <a:pt x="0" y="45720"/>
              </a:moveTo>
              <a:lnTo>
                <a:pt x="95387" y="4572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0B8774D-27C4-4F81-B260-18AF33967146}">
      <dsp:nvSpPr>
        <dsp:cNvPr id="0" name=""/>
        <dsp:cNvSpPr/>
      </dsp:nvSpPr>
      <dsp:spPr>
        <a:xfrm>
          <a:off x="663254" y="689845"/>
          <a:ext cx="95387" cy="1648034"/>
        </a:xfrm>
        <a:custGeom>
          <a:avLst/>
          <a:gdLst/>
          <a:ahLst/>
          <a:cxnLst/>
          <a:rect l="0" t="0" r="0" b="0"/>
          <a:pathLst>
            <a:path>
              <a:moveTo>
                <a:pt x="0" y="1648034"/>
              </a:moveTo>
              <a:lnTo>
                <a:pt x="47693" y="1648034"/>
              </a:lnTo>
              <a:lnTo>
                <a:pt x="47693" y="0"/>
              </a:lnTo>
              <a:lnTo>
                <a:pt x="95387"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B461DA5-C5AD-473B-BE1D-C48025597C37}">
      <dsp:nvSpPr>
        <dsp:cNvPr id="0" name=""/>
        <dsp:cNvSpPr/>
      </dsp:nvSpPr>
      <dsp:spPr>
        <a:xfrm>
          <a:off x="5106" y="883223"/>
          <a:ext cx="658148" cy="2909313"/>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b="1" i="0" u="none" kern="1200" dirty="0" smtClean="0">
              <a:latin typeface="微软雅黑" panose="020B0503020204020204" pitchFamily="34" charset="-122"/>
              <a:ea typeface="微软雅黑" panose="020B0503020204020204" pitchFamily="34" charset="-122"/>
              <a:cs typeface="+mn-cs"/>
            </a:rPr>
            <a:t>第一节 </a:t>
          </a:r>
          <a:r>
            <a:rPr lang="zh-CN" altLang="en-US" sz="2000" b="1" i="0" u="none" kern="1200" dirty="0" smtClean="0">
              <a:latin typeface="微软雅黑" panose="020B0503020204020204" pitchFamily="34" charset="-122"/>
              <a:ea typeface="微软雅黑" panose="020B0503020204020204" pitchFamily="34" charset="-122"/>
              <a:cs typeface="+mn-cs"/>
            </a:rPr>
            <a:t>劳动关系</a:t>
          </a:r>
        </a:p>
      </dsp:txBody>
      <dsp:txXfrm>
        <a:off x="5106" y="883223"/>
        <a:ext cx="658148" cy="2909313"/>
      </dsp:txXfrm>
    </dsp:sp>
    <dsp:sp modelId="{F8FE4275-5F21-4581-AEF5-27EEAE48B4D9}">
      <dsp:nvSpPr>
        <dsp:cNvPr id="0" name=""/>
        <dsp:cNvSpPr/>
      </dsp:nvSpPr>
      <dsp:spPr>
        <a:xfrm>
          <a:off x="758642" y="483516"/>
          <a:ext cx="1075072" cy="412656"/>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buFont typeface="Arial" panose="020B0604020202020204" pitchFamily="34" charset="0"/>
          </a:pPr>
          <a:r>
            <a:rPr lang="zh-CN" altLang="en-US" sz="2000" b="1" i="0" u="none" kern="1200" dirty="0" smtClean="0">
              <a:solidFill>
                <a:schemeClr val="tx1"/>
              </a:solidFill>
              <a:latin typeface="微软雅黑" panose="020B0503020204020204" pitchFamily="34" charset="-122"/>
              <a:ea typeface="微软雅黑" panose="020B0503020204020204" pitchFamily="34" charset="-122"/>
              <a:cs typeface="+mn-cs"/>
            </a:rPr>
            <a:t>三要素</a:t>
          </a:r>
          <a:endParaRPr lang="zh-CN" altLang="en-US" sz="2000" b="1" i="0" u="none" kern="1200" dirty="0">
            <a:solidFill>
              <a:schemeClr val="tx1"/>
            </a:solidFill>
            <a:latin typeface="微软雅黑" panose="020B0503020204020204" pitchFamily="34" charset="-122"/>
            <a:ea typeface="微软雅黑" panose="020B0503020204020204" pitchFamily="34" charset="-122"/>
            <a:cs typeface="+mn-cs"/>
          </a:endParaRPr>
        </a:p>
      </dsp:txBody>
      <dsp:txXfrm>
        <a:off x="758642" y="483516"/>
        <a:ext cx="1075072" cy="412656"/>
      </dsp:txXfrm>
    </dsp:sp>
    <dsp:sp modelId="{4794AEA7-7F4F-4ABC-B96F-8561E11BE176}">
      <dsp:nvSpPr>
        <dsp:cNvPr id="0" name=""/>
        <dsp:cNvSpPr/>
      </dsp:nvSpPr>
      <dsp:spPr>
        <a:xfrm>
          <a:off x="1929101" y="543351"/>
          <a:ext cx="7138801" cy="292986"/>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711200">
            <a:lnSpc>
              <a:spcPct val="90000"/>
            </a:lnSpc>
            <a:spcBef>
              <a:spcPct val="0"/>
            </a:spcBef>
            <a:spcAft>
              <a:spcPct val="35000"/>
            </a:spcAft>
          </a:pPr>
          <a:r>
            <a:rPr lang="zh-CN" altLang="en-US" sz="1600" b="1" kern="1200" dirty="0" smtClean="0">
              <a:latin typeface="微软雅黑" panose="020B0503020204020204" pitchFamily="34" charset="-122"/>
              <a:ea typeface="微软雅黑" panose="020B0503020204020204" pitchFamily="34" charset="-122"/>
            </a:rPr>
            <a:t>企业劳动关系的</a:t>
          </a:r>
          <a:r>
            <a:rPr lang="zh-CN" altLang="en-US" sz="1600" b="1" kern="1200" dirty="0" smtClean="0">
              <a:solidFill>
                <a:srgbClr val="FF0000"/>
              </a:solidFill>
              <a:latin typeface="微软雅黑" panose="020B0503020204020204" pitchFamily="34" charset="-122"/>
              <a:ea typeface="微软雅黑" panose="020B0503020204020204" pitchFamily="34" charset="-122"/>
            </a:rPr>
            <a:t>三要素</a:t>
          </a:r>
          <a:r>
            <a:rPr lang="zh-CN" altLang="en-US" sz="1600" b="1" kern="1200" dirty="0" smtClean="0">
              <a:latin typeface="微软雅黑" panose="020B0503020204020204" pitchFamily="34" charset="-122"/>
              <a:ea typeface="微软雅黑" panose="020B0503020204020204" pitchFamily="34" charset="-122"/>
            </a:rPr>
            <a:t>：</a:t>
          </a:r>
          <a:r>
            <a:rPr lang="zh-CN" altLang="en-US" sz="1600" b="1" kern="1200" dirty="0" smtClean="0">
              <a:solidFill>
                <a:srgbClr val="FF0000"/>
              </a:solidFill>
              <a:latin typeface="微软雅黑" panose="020B0503020204020204" pitchFamily="34" charset="-122"/>
              <a:ea typeface="微软雅黑" panose="020B0503020204020204" pitchFamily="34" charset="-122"/>
            </a:rPr>
            <a:t>主体、客体、内容</a:t>
          </a:r>
          <a:endParaRPr lang="zh-CN" altLang="en-US" sz="1600" b="1" i="0" u="none" kern="1200" dirty="0" smtClean="0">
            <a:latin typeface="微软雅黑" panose="020B0503020204020204" pitchFamily="34" charset="-122"/>
            <a:ea typeface="微软雅黑" panose="020B0503020204020204" pitchFamily="34" charset="-122"/>
            <a:cs typeface="+mn-cs"/>
          </a:endParaRPr>
        </a:p>
      </dsp:txBody>
      <dsp:txXfrm>
        <a:off x="1929101" y="543351"/>
        <a:ext cx="7138801" cy="292986"/>
      </dsp:txXfrm>
    </dsp:sp>
    <dsp:sp modelId="{92C56A28-FD26-46F0-8473-E7C6698433B7}">
      <dsp:nvSpPr>
        <dsp:cNvPr id="0" name=""/>
        <dsp:cNvSpPr/>
      </dsp:nvSpPr>
      <dsp:spPr>
        <a:xfrm>
          <a:off x="758642" y="1263155"/>
          <a:ext cx="1075072" cy="1321606"/>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buFont typeface="Arial" panose="020B0604020202020204" pitchFamily="34" charset="0"/>
          </a:pPr>
          <a:r>
            <a:rPr lang="zh-CN" altLang="en-US" sz="2000" b="1" i="0" u="none" kern="1200" dirty="0" smtClean="0">
              <a:solidFill>
                <a:schemeClr val="tx1"/>
              </a:solidFill>
              <a:latin typeface="微软雅黑" panose="020B0503020204020204" pitchFamily="34" charset="-122"/>
              <a:ea typeface="微软雅黑" panose="020B0503020204020204" pitchFamily="34" charset="-122"/>
              <a:cs typeface="+mn-cs"/>
            </a:rPr>
            <a:t>处理劳动关系的原则</a:t>
          </a:r>
          <a:endParaRPr lang="zh-CN" altLang="en-US" sz="2000" b="1" i="0" u="none" kern="1200" dirty="0">
            <a:solidFill>
              <a:schemeClr val="tx1"/>
            </a:solidFill>
            <a:latin typeface="微软雅黑" panose="020B0503020204020204" pitchFamily="34" charset="-122"/>
            <a:ea typeface="微软雅黑" panose="020B0503020204020204" pitchFamily="34" charset="-122"/>
            <a:cs typeface="+mn-cs"/>
          </a:endParaRPr>
        </a:p>
      </dsp:txBody>
      <dsp:txXfrm>
        <a:off x="758642" y="1263155"/>
        <a:ext cx="1075072" cy="1321606"/>
      </dsp:txXfrm>
    </dsp:sp>
    <dsp:sp modelId="{5B651776-AAB8-4A28-B245-D4AFDC1DAA66}">
      <dsp:nvSpPr>
        <dsp:cNvPr id="0" name=""/>
        <dsp:cNvSpPr/>
      </dsp:nvSpPr>
      <dsp:spPr>
        <a:xfrm>
          <a:off x="1929101" y="895955"/>
          <a:ext cx="7137842" cy="292986"/>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00100">
            <a:lnSpc>
              <a:spcPct val="90000"/>
            </a:lnSpc>
            <a:spcBef>
              <a:spcPct val="0"/>
            </a:spcBef>
            <a:spcAft>
              <a:spcPct val="35000"/>
            </a:spcAft>
          </a:pPr>
          <a:r>
            <a:rPr lang="zh-CN" altLang="en-US" sz="1800" b="1" kern="1200" dirty="0" smtClean="0">
              <a:latin typeface="微软雅黑" panose="020B0503020204020204" pitchFamily="34" charset="-122"/>
              <a:ea typeface="微软雅黑" panose="020B0503020204020204" pitchFamily="34" charset="-122"/>
            </a:rPr>
            <a:t>（</a:t>
          </a:r>
          <a:r>
            <a:rPr lang="en-US" altLang="zh-CN" sz="1800" b="1" kern="1200" dirty="0" smtClean="0">
              <a:latin typeface="微软雅黑" panose="020B0503020204020204" pitchFamily="34" charset="-122"/>
              <a:ea typeface="微软雅黑" panose="020B0503020204020204" pitchFamily="34" charset="-122"/>
            </a:rPr>
            <a:t>1</a:t>
          </a:r>
          <a:r>
            <a:rPr lang="zh-CN" altLang="en-US" sz="1800" b="1" kern="1200" dirty="0" smtClean="0">
              <a:latin typeface="微软雅黑" panose="020B0503020204020204" pitchFamily="34" charset="-122"/>
              <a:ea typeface="微软雅黑" panose="020B0503020204020204" pitchFamily="34" charset="-122"/>
            </a:rPr>
            <a:t>）劳动争议以</a:t>
          </a:r>
          <a:r>
            <a:rPr lang="zh-CN" altLang="en-US" sz="1800" b="1" kern="1200" dirty="0" smtClean="0">
              <a:solidFill>
                <a:srgbClr val="FF0000"/>
              </a:solidFill>
              <a:latin typeface="微软雅黑" panose="020B0503020204020204" pitchFamily="34" charset="-122"/>
              <a:ea typeface="微软雅黑" panose="020B0503020204020204" pitchFamily="34" charset="-122"/>
            </a:rPr>
            <a:t>预防</a:t>
          </a:r>
          <a:r>
            <a:rPr lang="zh-CN" altLang="en-US" sz="1800" b="1" kern="1200" dirty="0" smtClean="0">
              <a:latin typeface="微软雅黑" panose="020B0503020204020204" pitchFamily="34" charset="-122"/>
              <a:ea typeface="微软雅黑" panose="020B0503020204020204" pitchFamily="34" charset="-122"/>
            </a:rPr>
            <a:t>为主</a:t>
          </a:r>
          <a:r>
            <a:rPr lang="zh-CN" altLang="en-US" sz="1800" kern="1200" dirty="0" smtClean="0">
              <a:latin typeface="微软雅黑" panose="020B0503020204020204" pitchFamily="34" charset="-122"/>
              <a:ea typeface="微软雅黑" panose="020B0503020204020204" pitchFamily="34" charset="-122"/>
            </a:rPr>
            <a:t>：</a:t>
          </a:r>
          <a:r>
            <a:rPr lang="zh-CN" altLang="en-US" sz="1800" b="1" kern="1200" dirty="0" smtClean="0">
              <a:latin typeface="微软雅黑" panose="020B0503020204020204" pitchFamily="34" charset="-122"/>
              <a:ea typeface="微软雅黑" panose="020B0503020204020204" pitchFamily="34" charset="-122"/>
            </a:rPr>
            <a:t>预见</a:t>
          </a:r>
          <a:r>
            <a:rPr lang="zh-CN" altLang="en-US" sz="1800" kern="1200" dirty="0" smtClean="0">
              <a:latin typeface="微软雅黑" panose="020B0503020204020204" pitchFamily="34" charset="-122"/>
              <a:ea typeface="微软雅黑" panose="020B0503020204020204" pitchFamily="34" charset="-122"/>
            </a:rPr>
            <a:t>可能发生和存在的问题</a:t>
          </a:r>
          <a:endParaRPr lang="zh-CN" altLang="en-US" sz="1800" b="0" i="0" u="none" kern="1200" dirty="0" smtClean="0">
            <a:latin typeface="微软雅黑" panose="020B0503020204020204" pitchFamily="34" charset="-122"/>
            <a:ea typeface="微软雅黑" panose="020B0503020204020204" pitchFamily="34" charset="-122"/>
            <a:cs typeface="+mn-cs"/>
          </a:endParaRPr>
        </a:p>
      </dsp:txBody>
      <dsp:txXfrm>
        <a:off x="1929101" y="895955"/>
        <a:ext cx="7137842" cy="292986"/>
      </dsp:txXfrm>
    </dsp:sp>
    <dsp:sp modelId="{83494CC7-02E5-4860-8DFB-0DA8C5D031F1}">
      <dsp:nvSpPr>
        <dsp:cNvPr id="0" name=""/>
        <dsp:cNvSpPr/>
      </dsp:nvSpPr>
      <dsp:spPr>
        <a:xfrm>
          <a:off x="1929101" y="1248559"/>
          <a:ext cx="7138801" cy="292986"/>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00100">
            <a:lnSpc>
              <a:spcPct val="90000"/>
            </a:lnSpc>
            <a:spcBef>
              <a:spcPct val="0"/>
            </a:spcBef>
            <a:spcAft>
              <a:spcPct val="35000"/>
            </a:spcAft>
          </a:pPr>
          <a:r>
            <a:rPr lang="zh-CN" altLang="en-US" sz="1800" b="1" kern="1200" dirty="0" smtClean="0">
              <a:latin typeface="微软雅黑" panose="020B0503020204020204" pitchFamily="34" charset="-122"/>
              <a:ea typeface="微软雅黑" panose="020B0503020204020204" pitchFamily="34" charset="-122"/>
            </a:rPr>
            <a:t>（</a:t>
          </a:r>
          <a:r>
            <a:rPr lang="en-US" altLang="zh-CN" sz="1800" b="1" kern="1200" dirty="0" smtClean="0">
              <a:latin typeface="微软雅黑" panose="020B0503020204020204" pitchFamily="34" charset="-122"/>
              <a:ea typeface="微软雅黑" panose="020B0503020204020204" pitchFamily="34" charset="-122"/>
            </a:rPr>
            <a:t>2</a:t>
          </a:r>
          <a:r>
            <a:rPr lang="zh-CN" altLang="en-US" sz="1800" b="1" kern="1200" dirty="0" smtClean="0">
              <a:latin typeface="微软雅黑" panose="020B0503020204020204" pitchFamily="34" charset="-122"/>
              <a:ea typeface="微软雅黑" panose="020B0503020204020204" pitchFamily="34" charset="-122"/>
            </a:rPr>
            <a:t>）要</a:t>
          </a:r>
          <a:r>
            <a:rPr lang="zh-CN" altLang="en-US" sz="1800" b="1" kern="1200" dirty="0" smtClean="0">
              <a:solidFill>
                <a:srgbClr val="FF0000"/>
              </a:solidFill>
              <a:latin typeface="微软雅黑" panose="020B0503020204020204" pitchFamily="34" charset="-122"/>
              <a:ea typeface="微软雅黑" panose="020B0503020204020204" pitchFamily="34" charset="-122"/>
            </a:rPr>
            <a:t>兼顾</a:t>
          </a:r>
          <a:r>
            <a:rPr lang="zh-CN" altLang="en-US" sz="1800" b="1" kern="1200" dirty="0" smtClean="0">
              <a:latin typeface="微软雅黑" panose="020B0503020204020204" pitchFamily="34" charset="-122"/>
              <a:ea typeface="微软雅黑" panose="020B0503020204020204" pitchFamily="34" charset="-122"/>
            </a:rPr>
            <a:t>各方利益</a:t>
          </a:r>
          <a:r>
            <a:rPr lang="zh-CN" altLang="en-US" sz="1800" kern="1200" dirty="0" smtClean="0">
              <a:latin typeface="微软雅黑" panose="020B0503020204020204" pitchFamily="34" charset="-122"/>
              <a:ea typeface="微软雅黑" panose="020B0503020204020204" pitchFamily="34" charset="-122"/>
            </a:rPr>
            <a:t>：实事求是，让</a:t>
          </a:r>
          <a:r>
            <a:rPr lang="zh-CN" altLang="en-US" sz="1800" b="1" kern="1200" dirty="0" smtClean="0">
              <a:latin typeface="微软雅黑" panose="020B0503020204020204" pitchFamily="34" charset="-122"/>
              <a:ea typeface="微软雅黑" panose="020B0503020204020204" pitchFamily="34" charset="-122"/>
            </a:rPr>
            <a:t>各方</a:t>
          </a:r>
          <a:r>
            <a:rPr lang="zh-CN" altLang="en-US" sz="1800" kern="1200" dirty="0" smtClean="0">
              <a:latin typeface="微软雅黑" panose="020B0503020204020204" pitchFamily="34" charset="-122"/>
              <a:ea typeface="微软雅黑" panose="020B0503020204020204" pitchFamily="34" charset="-122"/>
            </a:rPr>
            <a:t>都得到他们的应得利益</a:t>
          </a:r>
          <a:endParaRPr lang="zh-CN" altLang="en-US" sz="1800" b="0" i="0" u="none" kern="1200" dirty="0" smtClean="0">
            <a:latin typeface="微软雅黑" panose="020B0503020204020204" pitchFamily="34" charset="-122"/>
            <a:ea typeface="微软雅黑" panose="020B0503020204020204" pitchFamily="34" charset="-122"/>
            <a:cs typeface="+mn-cs"/>
          </a:endParaRPr>
        </a:p>
      </dsp:txBody>
      <dsp:txXfrm>
        <a:off x="1929101" y="1248559"/>
        <a:ext cx="7138801" cy="292986"/>
      </dsp:txXfrm>
    </dsp:sp>
    <dsp:sp modelId="{AAE6DF10-8A6D-4D90-A3CC-2303FF82B0A5}">
      <dsp:nvSpPr>
        <dsp:cNvPr id="0" name=""/>
        <dsp:cNvSpPr/>
      </dsp:nvSpPr>
      <dsp:spPr>
        <a:xfrm>
          <a:off x="1929101" y="1601163"/>
          <a:ext cx="7138801" cy="292986"/>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00100">
            <a:lnSpc>
              <a:spcPct val="90000"/>
            </a:lnSpc>
            <a:spcBef>
              <a:spcPct val="0"/>
            </a:spcBef>
            <a:spcAft>
              <a:spcPct val="35000"/>
            </a:spcAft>
          </a:pPr>
          <a:r>
            <a:rPr lang="zh-CN" altLang="en-US" sz="1800" b="1" kern="1200" dirty="0" smtClean="0">
              <a:latin typeface="微软雅黑" panose="020B0503020204020204" pitchFamily="34" charset="-122"/>
              <a:ea typeface="微软雅黑" panose="020B0503020204020204" pitchFamily="34" charset="-122"/>
            </a:rPr>
            <a:t>（</a:t>
          </a:r>
          <a:r>
            <a:rPr lang="en-US" altLang="zh-CN" sz="1800" b="1" kern="1200" dirty="0" smtClean="0">
              <a:latin typeface="微软雅黑" panose="020B0503020204020204" pitchFamily="34" charset="-122"/>
              <a:ea typeface="微软雅黑" panose="020B0503020204020204" pitchFamily="34" charset="-122"/>
            </a:rPr>
            <a:t>3</a:t>
          </a:r>
          <a:r>
            <a:rPr lang="zh-CN" altLang="en-US" sz="1800" b="1" kern="1200" dirty="0" smtClean="0">
              <a:latin typeface="微软雅黑" panose="020B0503020204020204" pitchFamily="34" charset="-122"/>
              <a:ea typeface="微软雅黑" panose="020B0503020204020204" pitchFamily="34" charset="-122"/>
            </a:rPr>
            <a:t>）要以</a:t>
          </a:r>
          <a:r>
            <a:rPr lang="zh-CN" altLang="en-US" sz="1800" b="1" kern="1200" dirty="0" smtClean="0">
              <a:solidFill>
                <a:srgbClr val="FF0000"/>
              </a:solidFill>
              <a:latin typeface="微软雅黑" panose="020B0503020204020204" pitchFamily="34" charset="-122"/>
              <a:ea typeface="微软雅黑" panose="020B0503020204020204" pitchFamily="34" charset="-122"/>
            </a:rPr>
            <a:t>协商</a:t>
          </a:r>
          <a:r>
            <a:rPr lang="zh-CN" altLang="en-US" sz="1800" b="1" kern="1200" dirty="0" smtClean="0">
              <a:latin typeface="微软雅黑" panose="020B0503020204020204" pitchFamily="34" charset="-122"/>
              <a:ea typeface="微软雅黑" panose="020B0503020204020204" pitchFamily="34" charset="-122"/>
            </a:rPr>
            <a:t>为主解决争议</a:t>
          </a:r>
          <a:r>
            <a:rPr lang="zh-CN" altLang="en-US" sz="1800" kern="1200" dirty="0" smtClean="0">
              <a:latin typeface="微软雅黑" panose="020B0503020204020204" pitchFamily="34" charset="-122"/>
              <a:ea typeface="微软雅黑" panose="020B0503020204020204" pitchFamily="34" charset="-122"/>
            </a:rPr>
            <a:t>：尽量采取协商的办法解决</a:t>
          </a:r>
          <a:endParaRPr lang="zh-CN" altLang="en-US" sz="1800" b="1" i="0" u="none" kern="1200" dirty="0" smtClean="0">
            <a:latin typeface="微软雅黑" panose="020B0503020204020204" pitchFamily="34" charset="-122"/>
            <a:ea typeface="微软雅黑" panose="020B0503020204020204" pitchFamily="34" charset="-122"/>
            <a:cs typeface="+mn-cs"/>
          </a:endParaRPr>
        </a:p>
      </dsp:txBody>
      <dsp:txXfrm>
        <a:off x="1929101" y="1601163"/>
        <a:ext cx="7138801" cy="292986"/>
      </dsp:txXfrm>
    </dsp:sp>
    <dsp:sp modelId="{2591C3D3-1564-4EBC-BEF4-E97958D19DCC}">
      <dsp:nvSpPr>
        <dsp:cNvPr id="0" name=""/>
        <dsp:cNvSpPr/>
      </dsp:nvSpPr>
      <dsp:spPr>
        <a:xfrm>
          <a:off x="1929101" y="1953767"/>
          <a:ext cx="7138801" cy="292986"/>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00100">
            <a:lnSpc>
              <a:spcPct val="90000"/>
            </a:lnSpc>
            <a:spcBef>
              <a:spcPct val="0"/>
            </a:spcBef>
            <a:spcAft>
              <a:spcPct val="35000"/>
            </a:spcAft>
          </a:pPr>
          <a:r>
            <a:rPr lang="zh-CN" altLang="en-US" sz="1800" b="1" kern="1200" dirty="0" smtClean="0">
              <a:latin typeface="微软雅黑" panose="020B0503020204020204" pitchFamily="34" charset="-122"/>
              <a:ea typeface="微软雅黑" panose="020B0503020204020204" pitchFamily="34" charset="-122"/>
            </a:rPr>
            <a:t>（</a:t>
          </a:r>
          <a:r>
            <a:rPr lang="en-US" altLang="zh-CN" sz="1800" b="1" kern="1200" dirty="0" smtClean="0">
              <a:latin typeface="微软雅黑" panose="020B0503020204020204" pitchFamily="34" charset="-122"/>
              <a:ea typeface="微软雅黑" panose="020B0503020204020204" pitchFamily="34" charset="-122"/>
            </a:rPr>
            <a:t>4</a:t>
          </a:r>
          <a:r>
            <a:rPr lang="zh-CN" altLang="en-US" sz="1800" b="1" kern="1200" dirty="0" smtClean="0">
              <a:latin typeface="微软雅黑" panose="020B0503020204020204" pitchFamily="34" charset="-122"/>
              <a:ea typeface="微软雅黑" panose="020B0503020204020204" pitchFamily="34" charset="-122"/>
            </a:rPr>
            <a:t>）</a:t>
          </a:r>
          <a:r>
            <a:rPr lang="zh-CN" altLang="en-US" sz="1800" b="1" kern="1200" dirty="0" smtClean="0">
              <a:solidFill>
                <a:srgbClr val="FF0000"/>
              </a:solidFill>
              <a:latin typeface="微软雅黑" panose="020B0503020204020204" pitchFamily="34" charset="-122"/>
              <a:ea typeface="微软雅黑" panose="020B0503020204020204" pitchFamily="34" charset="-122"/>
            </a:rPr>
            <a:t>及时</a:t>
          </a:r>
          <a:r>
            <a:rPr lang="zh-CN" altLang="en-US" sz="1800" b="1" kern="1200" dirty="0" smtClean="0">
              <a:latin typeface="微软雅黑" panose="020B0503020204020204" pitchFamily="34" charset="-122"/>
              <a:ea typeface="微软雅黑" panose="020B0503020204020204" pitchFamily="34" charset="-122"/>
            </a:rPr>
            <a:t>处理的原则</a:t>
          </a:r>
          <a:r>
            <a:rPr lang="zh-CN" altLang="en-US" sz="1800" kern="1200" dirty="0" smtClean="0">
              <a:latin typeface="微软雅黑" panose="020B0503020204020204" pitchFamily="34" charset="-122"/>
              <a:ea typeface="微软雅黑" panose="020B0503020204020204" pitchFamily="34" charset="-122"/>
            </a:rPr>
            <a:t>：企业要准确了解情况，进行</a:t>
          </a:r>
          <a:r>
            <a:rPr lang="zh-CN" altLang="en-US" sz="1800" b="1" kern="1200" dirty="0" smtClean="0">
              <a:latin typeface="微软雅黑" panose="020B0503020204020204" pitchFamily="34" charset="-122"/>
              <a:ea typeface="微软雅黑" panose="020B0503020204020204" pitchFamily="34" charset="-122"/>
            </a:rPr>
            <a:t>及时</a:t>
          </a:r>
          <a:r>
            <a:rPr lang="zh-CN" altLang="en-US" sz="1800" kern="1200" dirty="0" smtClean="0">
              <a:latin typeface="微软雅黑" panose="020B0503020204020204" pitchFamily="34" charset="-122"/>
              <a:ea typeface="微软雅黑" panose="020B0503020204020204" pitchFamily="34" charset="-122"/>
            </a:rPr>
            <a:t>的处理</a:t>
          </a:r>
          <a:endParaRPr lang="zh-CN" altLang="en-US" sz="1800" b="1" i="0" u="none" kern="1200" dirty="0" smtClean="0">
            <a:latin typeface="微软雅黑" panose="020B0503020204020204" pitchFamily="34" charset="-122"/>
            <a:ea typeface="微软雅黑" panose="020B0503020204020204" pitchFamily="34" charset="-122"/>
            <a:cs typeface="+mn-cs"/>
          </a:endParaRPr>
        </a:p>
      </dsp:txBody>
      <dsp:txXfrm>
        <a:off x="1929101" y="1953767"/>
        <a:ext cx="7138801" cy="292986"/>
      </dsp:txXfrm>
    </dsp:sp>
    <dsp:sp modelId="{037C6932-18F9-4AA9-BCCD-C7265CE21719}">
      <dsp:nvSpPr>
        <dsp:cNvPr id="0" name=""/>
        <dsp:cNvSpPr/>
      </dsp:nvSpPr>
      <dsp:spPr>
        <a:xfrm>
          <a:off x="1929101" y="2306370"/>
          <a:ext cx="7138801" cy="292986"/>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00100">
            <a:lnSpc>
              <a:spcPct val="90000"/>
            </a:lnSpc>
            <a:spcBef>
              <a:spcPct val="0"/>
            </a:spcBef>
            <a:spcAft>
              <a:spcPct val="35000"/>
            </a:spcAft>
          </a:pPr>
          <a:r>
            <a:rPr lang="zh-CN" altLang="en-US" sz="1800" b="1" kern="1200" dirty="0" smtClean="0">
              <a:latin typeface="微软雅黑" panose="020B0503020204020204" pitchFamily="34" charset="-122"/>
              <a:ea typeface="微软雅黑" panose="020B0503020204020204" pitchFamily="34" charset="-122"/>
            </a:rPr>
            <a:t>（</a:t>
          </a:r>
          <a:r>
            <a:rPr lang="en-US" altLang="zh-CN" sz="1800" b="1" kern="1200" dirty="0" smtClean="0">
              <a:latin typeface="微软雅黑" panose="020B0503020204020204" pitchFamily="34" charset="-122"/>
              <a:ea typeface="微软雅黑" panose="020B0503020204020204" pitchFamily="34" charset="-122"/>
            </a:rPr>
            <a:t>5</a:t>
          </a:r>
          <a:r>
            <a:rPr lang="zh-CN" altLang="en-US" sz="1800" b="1" kern="1200" dirty="0" smtClean="0">
              <a:latin typeface="微软雅黑" panose="020B0503020204020204" pitchFamily="34" charset="-122"/>
              <a:ea typeface="微软雅黑" panose="020B0503020204020204" pitchFamily="34" charset="-122"/>
            </a:rPr>
            <a:t>）以</a:t>
          </a:r>
          <a:r>
            <a:rPr lang="zh-CN" altLang="en-US" sz="1800" b="1" kern="1200" dirty="0" smtClean="0">
              <a:solidFill>
                <a:srgbClr val="FF0000"/>
              </a:solidFill>
              <a:latin typeface="微软雅黑" panose="020B0503020204020204" pitchFamily="34" charset="-122"/>
              <a:ea typeface="微软雅黑" panose="020B0503020204020204" pitchFamily="34" charset="-122"/>
            </a:rPr>
            <a:t>法律</a:t>
          </a:r>
          <a:r>
            <a:rPr lang="zh-CN" altLang="en-US" sz="1800" b="1" kern="1200" dirty="0" smtClean="0">
              <a:latin typeface="微软雅黑" panose="020B0503020204020204" pitchFamily="34" charset="-122"/>
              <a:ea typeface="微软雅黑" panose="020B0503020204020204" pitchFamily="34" charset="-122"/>
            </a:rPr>
            <a:t>为准绳</a:t>
          </a:r>
          <a:r>
            <a:rPr lang="zh-CN" altLang="en-US" sz="1800" kern="1200" dirty="0" smtClean="0">
              <a:latin typeface="微软雅黑" panose="020B0503020204020204" pitchFamily="34" charset="-122"/>
              <a:ea typeface="微软雅黑" panose="020B0503020204020204" pitchFamily="34" charset="-122"/>
            </a:rPr>
            <a:t>：不能随心所欲，要以国家有关法律法规为依据</a:t>
          </a:r>
          <a:endParaRPr lang="zh-CN" altLang="en-US" sz="1800" b="1" i="0" u="none" kern="1200" dirty="0" smtClean="0">
            <a:latin typeface="微软雅黑" panose="020B0503020204020204" pitchFamily="34" charset="-122"/>
            <a:ea typeface="微软雅黑" panose="020B0503020204020204" pitchFamily="34" charset="-122"/>
            <a:cs typeface="+mn-cs"/>
          </a:endParaRPr>
        </a:p>
      </dsp:txBody>
      <dsp:txXfrm>
        <a:off x="1929101" y="2306370"/>
        <a:ext cx="7138801" cy="292986"/>
      </dsp:txXfrm>
    </dsp:sp>
    <dsp:sp modelId="{1E9ADCB2-A3FC-4842-A807-0D0AC97F2225}">
      <dsp:nvSpPr>
        <dsp:cNvPr id="0" name=""/>
        <dsp:cNvSpPr/>
      </dsp:nvSpPr>
      <dsp:spPr>
        <a:xfrm>
          <a:off x="1929101" y="2658974"/>
          <a:ext cx="7138801" cy="292986"/>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00100">
            <a:lnSpc>
              <a:spcPct val="90000"/>
            </a:lnSpc>
            <a:spcBef>
              <a:spcPct val="0"/>
            </a:spcBef>
            <a:spcAft>
              <a:spcPct val="35000"/>
            </a:spcAft>
          </a:pPr>
          <a:r>
            <a:rPr lang="zh-CN" altLang="en-US" sz="1800" b="1" kern="1200" dirty="0" smtClean="0">
              <a:latin typeface="微软雅黑" panose="020B0503020204020204" pitchFamily="34" charset="-122"/>
              <a:ea typeface="微软雅黑" panose="020B0503020204020204" pitchFamily="34" charset="-122"/>
            </a:rPr>
            <a:t>（</a:t>
          </a:r>
          <a:r>
            <a:rPr lang="en-US" altLang="zh-CN" sz="1800" b="1" kern="1200" dirty="0" smtClean="0">
              <a:latin typeface="微软雅黑" panose="020B0503020204020204" pitchFamily="34" charset="-122"/>
              <a:ea typeface="微软雅黑" panose="020B0503020204020204" pitchFamily="34" charset="-122"/>
            </a:rPr>
            <a:t>6</a:t>
          </a:r>
          <a:r>
            <a:rPr lang="zh-CN" altLang="en-US" sz="1800" b="1" kern="1200" dirty="0" smtClean="0">
              <a:latin typeface="微软雅黑" panose="020B0503020204020204" pitchFamily="34" charset="-122"/>
              <a:ea typeface="微软雅黑" panose="020B0503020204020204" pitchFamily="34" charset="-122"/>
            </a:rPr>
            <a:t>）明确管理</a:t>
          </a:r>
          <a:r>
            <a:rPr lang="zh-CN" altLang="en-US" sz="1800" b="1" kern="1200" dirty="0" smtClean="0">
              <a:solidFill>
                <a:srgbClr val="FF0000"/>
              </a:solidFill>
              <a:latin typeface="微软雅黑" panose="020B0503020204020204" pitchFamily="34" charset="-122"/>
              <a:ea typeface="微软雅黑" panose="020B0503020204020204" pitchFamily="34" charset="-122"/>
            </a:rPr>
            <a:t>责任</a:t>
          </a:r>
          <a:r>
            <a:rPr lang="zh-CN" altLang="en-US" sz="1800" kern="1200" dirty="0" smtClean="0">
              <a:latin typeface="微软雅黑" panose="020B0503020204020204" pitchFamily="34" charset="-122"/>
              <a:ea typeface="微软雅黑" panose="020B0503020204020204" pitchFamily="34" charset="-122"/>
            </a:rPr>
            <a:t>：明确各层次管理人员改善劳动关系的责任</a:t>
          </a:r>
          <a:endParaRPr lang="zh-CN" altLang="en-US" sz="1800" b="1" i="0" u="none" kern="1200" dirty="0" smtClean="0">
            <a:latin typeface="微软雅黑" panose="020B0503020204020204" pitchFamily="34" charset="-122"/>
            <a:ea typeface="微软雅黑" panose="020B0503020204020204" pitchFamily="34" charset="-122"/>
            <a:cs typeface="+mn-cs"/>
          </a:endParaRPr>
        </a:p>
      </dsp:txBody>
      <dsp:txXfrm>
        <a:off x="1929101" y="2658974"/>
        <a:ext cx="7138801" cy="292986"/>
      </dsp:txXfrm>
    </dsp:sp>
    <dsp:sp modelId="{80963086-CB83-4C60-9F3F-609543941E4D}">
      <dsp:nvSpPr>
        <dsp:cNvPr id="0" name=""/>
        <dsp:cNvSpPr/>
      </dsp:nvSpPr>
      <dsp:spPr>
        <a:xfrm>
          <a:off x="758642" y="3479318"/>
          <a:ext cx="1075072" cy="712924"/>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buFont typeface="Arial" panose="020B0604020202020204" pitchFamily="34" charset="0"/>
          </a:pPr>
          <a:r>
            <a:rPr lang="zh-CN" altLang="en-US" sz="2000" b="1" i="0" u="none" kern="1200" dirty="0" smtClean="0">
              <a:solidFill>
                <a:schemeClr val="tx1"/>
              </a:solidFill>
              <a:latin typeface="微软雅黑" panose="020B0503020204020204" pitchFamily="34" charset="-122"/>
              <a:ea typeface="微软雅黑" panose="020B0503020204020204" pitchFamily="34" charset="-122"/>
              <a:cs typeface="+mn-cs"/>
            </a:rPr>
            <a:t>劳动合同</a:t>
          </a:r>
          <a:endParaRPr lang="zh-CN" altLang="en-US" sz="2000" b="1" i="0" u="none" kern="1200" dirty="0">
            <a:solidFill>
              <a:schemeClr val="tx1"/>
            </a:solidFill>
            <a:latin typeface="微软雅黑" panose="020B0503020204020204" pitchFamily="34" charset="-122"/>
            <a:ea typeface="微软雅黑" panose="020B0503020204020204" pitchFamily="34" charset="-122"/>
            <a:cs typeface="+mn-cs"/>
          </a:endParaRPr>
        </a:p>
      </dsp:txBody>
      <dsp:txXfrm>
        <a:off x="758642" y="3479318"/>
        <a:ext cx="1075072" cy="712924"/>
      </dsp:txXfrm>
    </dsp:sp>
    <dsp:sp modelId="{4461E7D6-B7B3-48FC-8648-0FD10B2D0917}">
      <dsp:nvSpPr>
        <dsp:cNvPr id="0" name=""/>
        <dsp:cNvSpPr/>
      </dsp:nvSpPr>
      <dsp:spPr>
        <a:xfrm>
          <a:off x="1929101" y="3011578"/>
          <a:ext cx="7138801" cy="291600"/>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00100">
            <a:lnSpc>
              <a:spcPct val="90000"/>
            </a:lnSpc>
            <a:spcBef>
              <a:spcPct val="0"/>
            </a:spcBef>
            <a:spcAft>
              <a:spcPct val="35000"/>
            </a:spcAft>
          </a:pPr>
          <a:r>
            <a:rPr lang="zh-CN" altLang="en-US" sz="1800" b="1" kern="1200" dirty="0" smtClean="0">
              <a:solidFill>
                <a:srgbClr val="FF0000"/>
              </a:solidFill>
              <a:latin typeface="微软雅黑" panose="020B0503020204020204" pitchFamily="34" charset="-122"/>
              <a:ea typeface="微软雅黑" panose="020B0503020204020204" pitchFamily="34" charset="-122"/>
            </a:rPr>
            <a:t>试用期最长不得超过</a:t>
          </a:r>
          <a:r>
            <a:rPr lang="en-US" altLang="en-US" sz="1800" b="1" kern="1200" dirty="0" smtClean="0">
              <a:solidFill>
                <a:srgbClr val="FF0000"/>
              </a:solidFill>
              <a:latin typeface="微软雅黑" panose="020B0503020204020204" pitchFamily="34" charset="-122"/>
              <a:ea typeface="微软雅黑" panose="020B0503020204020204" pitchFamily="34" charset="-122"/>
            </a:rPr>
            <a:t>6</a:t>
          </a:r>
          <a:r>
            <a:rPr lang="zh-CN" altLang="en-US" sz="1800" b="1" kern="1200" dirty="0" smtClean="0">
              <a:solidFill>
                <a:srgbClr val="FF0000"/>
              </a:solidFill>
              <a:latin typeface="微软雅黑" panose="020B0503020204020204" pitchFamily="34" charset="-122"/>
              <a:ea typeface="微软雅黑" panose="020B0503020204020204" pitchFamily="34" charset="-122"/>
            </a:rPr>
            <a:t>个月</a:t>
          </a:r>
        </a:p>
      </dsp:txBody>
      <dsp:txXfrm>
        <a:off x="1929101" y="3011578"/>
        <a:ext cx="7138801" cy="291600"/>
      </dsp:txXfrm>
    </dsp:sp>
    <dsp:sp modelId="{1F01CF7C-2496-44C3-A631-EFF8E70E02DC}">
      <dsp:nvSpPr>
        <dsp:cNvPr id="0" name=""/>
        <dsp:cNvSpPr/>
      </dsp:nvSpPr>
      <dsp:spPr>
        <a:xfrm>
          <a:off x="1929101" y="3362796"/>
          <a:ext cx="7138801" cy="1297187"/>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711200">
            <a:lnSpc>
              <a:spcPct val="90000"/>
            </a:lnSpc>
            <a:spcBef>
              <a:spcPct val="0"/>
            </a:spcBef>
            <a:spcAft>
              <a:spcPct val="35000"/>
            </a:spcAft>
          </a:pPr>
          <a:r>
            <a:rPr lang="zh-CN" altLang="en-US" sz="1600" b="1" kern="1200" dirty="0" smtClean="0">
              <a:solidFill>
                <a:srgbClr val="FF0000"/>
              </a:solidFill>
              <a:latin typeface="微软雅黑" panose="020B0503020204020204" pitchFamily="34" charset="-122"/>
              <a:ea typeface="微软雅黑" panose="020B0503020204020204" pitchFamily="34" charset="-122"/>
            </a:rPr>
            <a:t>内容：</a:t>
          </a:r>
          <a:r>
            <a:rPr lang="zh-CN" altLang="en-US" sz="1600" b="1" kern="1200" dirty="0" smtClean="0">
              <a:latin typeface="微软雅黑" panose="020B0503020204020204" pitchFamily="34" charset="-122"/>
              <a:ea typeface="微软雅黑" panose="020B0503020204020204" pitchFamily="34" charset="-122"/>
            </a:rPr>
            <a:t>（</a:t>
          </a:r>
          <a:r>
            <a:rPr lang="en-US" altLang="zh-CN" sz="1600" b="1" kern="1200" dirty="0" smtClean="0">
              <a:latin typeface="微软雅黑" panose="020B0503020204020204" pitchFamily="34" charset="-122"/>
              <a:ea typeface="微软雅黑" panose="020B0503020204020204" pitchFamily="34" charset="-122"/>
            </a:rPr>
            <a:t>1</a:t>
          </a:r>
          <a:r>
            <a:rPr lang="zh-CN" altLang="en-US" sz="1600" b="1" kern="1200" dirty="0" smtClean="0">
              <a:latin typeface="微软雅黑" panose="020B0503020204020204" pitchFamily="34" charset="-122"/>
              <a:ea typeface="微软雅黑" panose="020B0503020204020204" pitchFamily="34" charset="-122"/>
            </a:rPr>
            <a:t>）</a:t>
          </a:r>
          <a:r>
            <a:rPr lang="zh-CN" altLang="en-US" sz="1600" b="1" kern="1200" dirty="0" smtClean="0">
              <a:solidFill>
                <a:srgbClr val="FF0000"/>
              </a:solidFill>
              <a:latin typeface="微软雅黑" panose="020B0503020204020204" pitchFamily="34" charset="-122"/>
              <a:ea typeface="微软雅黑" panose="020B0503020204020204" pitchFamily="34" charset="-122"/>
            </a:rPr>
            <a:t>必备</a:t>
          </a:r>
          <a:r>
            <a:rPr lang="zh-CN" altLang="en-US" sz="1600" b="1" kern="1200" dirty="0" smtClean="0">
              <a:latin typeface="微软雅黑" panose="020B0503020204020204" pitchFamily="34" charset="-122"/>
              <a:ea typeface="微软雅黑" panose="020B0503020204020204" pitchFamily="34" charset="-122"/>
            </a:rPr>
            <a:t>条款：也称法定条款，包括劳动合同</a:t>
          </a:r>
          <a:r>
            <a:rPr lang="zh-CN" altLang="en-US" sz="1600" b="1" kern="1200" dirty="0" smtClean="0">
              <a:solidFill>
                <a:srgbClr val="FF0000"/>
              </a:solidFill>
              <a:latin typeface="微软雅黑" panose="020B0503020204020204" pitchFamily="34" charset="-122"/>
              <a:ea typeface="微软雅黑" panose="020B0503020204020204" pitchFamily="34" charset="-122"/>
            </a:rPr>
            <a:t>期限</a:t>
          </a:r>
          <a:r>
            <a:rPr lang="zh-CN" altLang="en-US" sz="1600" b="1" kern="1200" dirty="0" smtClean="0">
              <a:latin typeface="微软雅黑" panose="020B0503020204020204" pitchFamily="34" charset="-122"/>
              <a:ea typeface="微软雅黑" panose="020B0503020204020204" pitchFamily="34" charset="-122"/>
            </a:rPr>
            <a:t>、工作</a:t>
          </a:r>
          <a:r>
            <a:rPr lang="zh-CN" altLang="en-US" sz="1600" b="1" kern="1200" dirty="0" smtClean="0">
              <a:solidFill>
                <a:srgbClr val="FF0000"/>
              </a:solidFill>
              <a:latin typeface="微软雅黑" panose="020B0503020204020204" pitchFamily="34" charset="-122"/>
              <a:ea typeface="微软雅黑" panose="020B0503020204020204" pitchFamily="34" charset="-122"/>
            </a:rPr>
            <a:t>内容</a:t>
          </a:r>
          <a:r>
            <a:rPr lang="zh-CN" altLang="en-US" sz="1600" b="1" kern="1200" dirty="0" smtClean="0">
              <a:latin typeface="微软雅黑" panose="020B0503020204020204" pitchFamily="34" charset="-122"/>
              <a:ea typeface="微软雅黑" panose="020B0503020204020204" pitchFamily="34" charset="-122"/>
            </a:rPr>
            <a:t>、劳动</a:t>
          </a:r>
          <a:r>
            <a:rPr lang="zh-CN" altLang="en-US" sz="1600" b="1" kern="1200" dirty="0" smtClean="0">
              <a:solidFill>
                <a:srgbClr val="FF0000"/>
              </a:solidFill>
              <a:latin typeface="微软雅黑" panose="020B0503020204020204" pitchFamily="34" charset="-122"/>
              <a:ea typeface="微软雅黑" panose="020B0503020204020204" pitchFamily="34" charset="-122"/>
            </a:rPr>
            <a:t>保护</a:t>
          </a:r>
          <a:r>
            <a:rPr lang="zh-CN" altLang="en-US" sz="1600" b="1" kern="1200" dirty="0" smtClean="0">
              <a:latin typeface="微软雅黑" panose="020B0503020204020204" pitchFamily="34" charset="-122"/>
              <a:ea typeface="微软雅黑" panose="020B0503020204020204" pitchFamily="34" charset="-122"/>
            </a:rPr>
            <a:t>和劳动条件、劳动</a:t>
          </a:r>
          <a:r>
            <a:rPr lang="zh-CN" altLang="en-US" sz="1600" b="1" kern="1200" dirty="0" smtClean="0">
              <a:solidFill>
                <a:srgbClr val="FF0000"/>
              </a:solidFill>
              <a:latin typeface="微软雅黑" panose="020B0503020204020204" pitchFamily="34" charset="-122"/>
              <a:ea typeface="微软雅黑" panose="020B0503020204020204" pitchFamily="34" charset="-122"/>
            </a:rPr>
            <a:t>报酬</a:t>
          </a:r>
          <a:r>
            <a:rPr lang="zh-CN" altLang="en-US" sz="1600" b="1" kern="1200" dirty="0" smtClean="0">
              <a:latin typeface="微软雅黑" panose="020B0503020204020204" pitchFamily="34" charset="-122"/>
              <a:ea typeface="微软雅黑" panose="020B0503020204020204" pitchFamily="34" charset="-122"/>
            </a:rPr>
            <a:t>、劳动</a:t>
          </a:r>
          <a:r>
            <a:rPr lang="zh-CN" altLang="en-US" sz="1600" b="1" kern="1200" dirty="0" smtClean="0">
              <a:solidFill>
                <a:srgbClr val="FF0000"/>
              </a:solidFill>
              <a:latin typeface="微软雅黑" panose="020B0503020204020204" pitchFamily="34" charset="-122"/>
              <a:ea typeface="微软雅黑" panose="020B0503020204020204" pitchFamily="34" charset="-122"/>
            </a:rPr>
            <a:t>纪律</a:t>
          </a:r>
          <a:r>
            <a:rPr lang="zh-CN" altLang="en-US" sz="1600" b="1" kern="1200" dirty="0" smtClean="0">
              <a:latin typeface="微软雅黑" panose="020B0503020204020204" pitchFamily="34" charset="-122"/>
              <a:ea typeface="微软雅黑" panose="020B0503020204020204" pitchFamily="34" charset="-122"/>
            </a:rPr>
            <a:t>、劳动合同终止</a:t>
          </a:r>
          <a:r>
            <a:rPr lang="zh-CN" altLang="en-US" sz="1600" b="1" kern="1200" dirty="0" smtClean="0">
              <a:solidFill>
                <a:srgbClr val="FF0000"/>
              </a:solidFill>
              <a:latin typeface="微软雅黑" panose="020B0503020204020204" pitchFamily="34" charset="-122"/>
              <a:ea typeface="微软雅黑" panose="020B0503020204020204" pitchFamily="34" charset="-122"/>
            </a:rPr>
            <a:t>条件</a:t>
          </a:r>
          <a:r>
            <a:rPr lang="zh-CN" altLang="en-US" sz="1600" b="1" kern="1200" dirty="0" smtClean="0">
              <a:latin typeface="微软雅黑" panose="020B0503020204020204" pitchFamily="34" charset="-122"/>
              <a:ea typeface="微软雅黑" panose="020B0503020204020204" pitchFamily="34" charset="-122"/>
            </a:rPr>
            <a:t>、违反劳动合同的</a:t>
          </a:r>
          <a:r>
            <a:rPr lang="zh-CN" altLang="en-US" sz="1600" b="1" kern="1200" dirty="0" smtClean="0">
              <a:solidFill>
                <a:srgbClr val="FF0000"/>
              </a:solidFill>
              <a:latin typeface="微软雅黑" panose="020B0503020204020204" pitchFamily="34" charset="-122"/>
              <a:ea typeface="微软雅黑" panose="020B0503020204020204" pitchFamily="34" charset="-122"/>
            </a:rPr>
            <a:t>责任</a:t>
          </a:r>
          <a:endParaRPr lang="en-US" altLang="zh-CN" sz="1600" b="1" kern="1200" dirty="0" smtClean="0">
            <a:solidFill>
              <a:srgbClr val="FF0000"/>
            </a:solidFill>
            <a:latin typeface="微软雅黑" panose="020B0503020204020204" pitchFamily="34" charset="-122"/>
            <a:ea typeface="微软雅黑" panose="020B0503020204020204" pitchFamily="34" charset="-122"/>
          </a:endParaRPr>
        </a:p>
        <a:p>
          <a:pPr lvl="0" algn="ctr" defTabSz="711200">
            <a:lnSpc>
              <a:spcPct val="90000"/>
            </a:lnSpc>
            <a:spcBef>
              <a:spcPct val="0"/>
            </a:spcBef>
            <a:spcAft>
              <a:spcPct val="35000"/>
            </a:spcAft>
          </a:pPr>
          <a:r>
            <a:rPr lang="zh-CN" altLang="en-US" sz="1600" b="1" kern="1200" dirty="0" smtClean="0">
              <a:latin typeface="微软雅黑" panose="020B0503020204020204" pitchFamily="34" charset="-122"/>
              <a:ea typeface="微软雅黑" panose="020B0503020204020204" pitchFamily="34" charset="-122"/>
            </a:rPr>
            <a:t>（</a:t>
          </a:r>
          <a:r>
            <a:rPr lang="en-US" altLang="zh-CN" sz="1600" b="1" kern="1200" dirty="0" smtClean="0">
              <a:latin typeface="微软雅黑" panose="020B0503020204020204" pitchFamily="34" charset="-122"/>
              <a:ea typeface="微软雅黑" panose="020B0503020204020204" pitchFamily="34" charset="-122"/>
            </a:rPr>
            <a:t>2</a:t>
          </a:r>
          <a:r>
            <a:rPr lang="zh-CN" altLang="en-US" sz="1600" b="1" kern="1200" dirty="0" smtClean="0">
              <a:latin typeface="微软雅黑" panose="020B0503020204020204" pitchFamily="34" charset="-122"/>
              <a:ea typeface="微软雅黑" panose="020B0503020204020204" pitchFamily="34" charset="-122"/>
            </a:rPr>
            <a:t>）协商条款：双方根据具体情况协商约定的权利、义务条款</a:t>
          </a:r>
          <a:endParaRPr lang="zh-CN" altLang="en-US" sz="1600" b="0" i="0" u="none" kern="1200" dirty="0" smtClean="0">
            <a:latin typeface="微软雅黑" panose="020B0503020204020204" pitchFamily="34" charset="-122"/>
            <a:ea typeface="微软雅黑" panose="020B0503020204020204" pitchFamily="34" charset="-122"/>
            <a:cs typeface="+mn-cs"/>
          </a:endParaRPr>
        </a:p>
      </dsp:txBody>
      <dsp:txXfrm>
        <a:off x="1929101" y="3362796"/>
        <a:ext cx="7138801" cy="1297187"/>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EE7AD6-AFD7-44E2-901A-69A1F1748163}">
      <dsp:nvSpPr>
        <dsp:cNvPr id="0" name=""/>
        <dsp:cNvSpPr/>
      </dsp:nvSpPr>
      <dsp:spPr>
        <a:xfrm>
          <a:off x="1971127" y="3875329"/>
          <a:ext cx="102724" cy="91440"/>
        </a:xfrm>
        <a:custGeom>
          <a:avLst/>
          <a:gdLst/>
          <a:ahLst/>
          <a:cxnLst/>
          <a:rect l="0" t="0" r="0" b="0"/>
          <a:pathLst>
            <a:path>
              <a:moveTo>
                <a:pt x="0" y="45720"/>
              </a:moveTo>
              <a:lnTo>
                <a:pt x="102724" y="4572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9863444-9CEA-4813-B06B-010D8D24901E}">
      <dsp:nvSpPr>
        <dsp:cNvPr id="0" name=""/>
        <dsp:cNvSpPr/>
      </dsp:nvSpPr>
      <dsp:spPr>
        <a:xfrm>
          <a:off x="710632" y="2834435"/>
          <a:ext cx="102724" cy="1086613"/>
        </a:xfrm>
        <a:custGeom>
          <a:avLst/>
          <a:gdLst/>
          <a:ahLst/>
          <a:cxnLst/>
          <a:rect l="0" t="0" r="0" b="0"/>
          <a:pathLst>
            <a:path>
              <a:moveTo>
                <a:pt x="0" y="0"/>
              </a:moveTo>
              <a:lnTo>
                <a:pt x="51362" y="0"/>
              </a:lnTo>
              <a:lnTo>
                <a:pt x="51362" y="1086613"/>
              </a:lnTo>
              <a:lnTo>
                <a:pt x="102724" y="1086613"/>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FED40C1-8B53-4868-BA0E-1B14C5485857}">
      <dsp:nvSpPr>
        <dsp:cNvPr id="0" name=""/>
        <dsp:cNvSpPr/>
      </dsp:nvSpPr>
      <dsp:spPr>
        <a:xfrm>
          <a:off x="1971127" y="3197354"/>
          <a:ext cx="102724" cy="91440"/>
        </a:xfrm>
        <a:custGeom>
          <a:avLst/>
          <a:gdLst/>
          <a:ahLst/>
          <a:cxnLst/>
          <a:rect l="0" t="0" r="0" b="0"/>
          <a:pathLst>
            <a:path>
              <a:moveTo>
                <a:pt x="0" y="45720"/>
              </a:moveTo>
              <a:lnTo>
                <a:pt x="102724" y="4572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0CA6D37-D7FD-4E37-A0F3-3EEC8EFADE01}">
      <dsp:nvSpPr>
        <dsp:cNvPr id="0" name=""/>
        <dsp:cNvSpPr/>
      </dsp:nvSpPr>
      <dsp:spPr>
        <a:xfrm>
          <a:off x="710632" y="2834435"/>
          <a:ext cx="102724" cy="408638"/>
        </a:xfrm>
        <a:custGeom>
          <a:avLst/>
          <a:gdLst/>
          <a:ahLst/>
          <a:cxnLst/>
          <a:rect l="0" t="0" r="0" b="0"/>
          <a:pathLst>
            <a:path>
              <a:moveTo>
                <a:pt x="0" y="0"/>
              </a:moveTo>
              <a:lnTo>
                <a:pt x="51362" y="0"/>
              </a:lnTo>
              <a:lnTo>
                <a:pt x="51362" y="408638"/>
              </a:lnTo>
              <a:lnTo>
                <a:pt x="102724" y="408638"/>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52C7EC1-470B-4626-89AB-8CCF3D20E1A9}">
      <dsp:nvSpPr>
        <dsp:cNvPr id="0" name=""/>
        <dsp:cNvSpPr/>
      </dsp:nvSpPr>
      <dsp:spPr>
        <a:xfrm>
          <a:off x="3231622" y="2753189"/>
          <a:ext cx="102724" cy="91440"/>
        </a:xfrm>
        <a:custGeom>
          <a:avLst/>
          <a:gdLst/>
          <a:ahLst/>
          <a:cxnLst/>
          <a:rect l="0" t="0" r="0" b="0"/>
          <a:pathLst>
            <a:path>
              <a:moveTo>
                <a:pt x="0" y="45720"/>
              </a:moveTo>
              <a:lnTo>
                <a:pt x="102724" y="4572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73823F8-CBA8-468C-B6D4-E42F0935F1A3}">
      <dsp:nvSpPr>
        <dsp:cNvPr id="0" name=""/>
        <dsp:cNvSpPr/>
      </dsp:nvSpPr>
      <dsp:spPr>
        <a:xfrm>
          <a:off x="1971127" y="2039454"/>
          <a:ext cx="102724" cy="759454"/>
        </a:xfrm>
        <a:custGeom>
          <a:avLst/>
          <a:gdLst/>
          <a:ahLst/>
          <a:cxnLst/>
          <a:rect l="0" t="0" r="0" b="0"/>
          <a:pathLst>
            <a:path>
              <a:moveTo>
                <a:pt x="0" y="0"/>
              </a:moveTo>
              <a:lnTo>
                <a:pt x="51362" y="0"/>
              </a:lnTo>
              <a:lnTo>
                <a:pt x="51362" y="759454"/>
              </a:lnTo>
              <a:lnTo>
                <a:pt x="102724" y="759454"/>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F1648A6-1BD6-4F3F-AD6F-488476CC3CF2}">
      <dsp:nvSpPr>
        <dsp:cNvPr id="0" name=""/>
        <dsp:cNvSpPr/>
      </dsp:nvSpPr>
      <dsp:spPr>
        <a:xfrm>
          <a:off x="3231622" y="2229318"/>
          <a:ext cx="102724" cy="189863"/>
        </a:xfrm>
        <a:custGeom>
          <a:avLst/>
          <a:gdLst/>
          <a:ahLst/>
          <a:cxnLst/>
          <a:rect l="0" t="0" r="0" b="0"/>
          <a:pathLst>
            <a:path>
              <a:moveTo>
                <a:pt x="0" y="0"/>
              </a:moveTo>
              <a:lnTo>
                <a:pt x="51362" y="0"/>
              </a:lnTo>
              <a:lnTo>
                <a:pt x="51362" y="189863"/>
              </a:lnTo>
              <a:lnTo>
                <a:pt x="102724" y="189863"/>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907B2E9-75DE-416E-A4B9-D2039DF0919B}">
      <dsp:nvSpPr>
        <dsp:cNvPr id="0" name=""/>
        <dsp:cNvSpPr/>
      </dsp:nvSpPr>
      <dsp:spPr>
        <a:xfrm>
          <a:off x="3231622" y="2039454"/>
          <a:ext cx="102724" cy="189863"/>
        </a:xfrm>
        <a:custGeom>
          <a:avLst/>
          <a:gdLst/>
          <a:ahLst/>
          <a:cxnLst/>
          <a:rect l="0" t="0" r="0" b="0"/>
          <a:pathLst>
            <a:path>
              <a:moveTo>
                <a:pt x="0" y="189863"/>
              </a:moveTo>
              <a:lnTo>
                <a:pt x="51362" y="189863"/>
              </a:lnTo>
              <a:lnTo>
                <a:pt x="51362" y="0"/>
              </a:lnTo>
              <a:lnTo>
                <a:pt x="102724" y="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D99830D-9063-47D8-8ADD-D8CAD597EBD1}">
      <dsp:nvSpPr>
        <dsp:cNvPr id="0" name=""/>
        <dsp:cNvSpPr/>
      </dsp:nvSpPr>
      <dsp:spPr>
        <a:xfrm>
          <a:off x="1971127" y="2039454"/>
          <a:ext cx="102724" cy="189863"/>
        </a:xfrm>
        <a:custGeom>
          <a:avLst/>
          <a:gdLst/>
          <a:ahLst/>
          <a:cxnLst/>
          <a:rect l="0" t="0" r="0" b="0"/>
          <a:pathLst>
            <a:path>
              <a:moveTo>
                <a:pt x="0" y="0"/>
              </a:moveTo>
              <a:lnTo>
                <a:pt x="51362" y="0"/>
              </a:lnTo>
              <a:lnTo>
                <a:pt x="51362" y="189863"/>
              </a:lnTo>
              <a:lnTo>
                <a:pt x="102724" y="189863"/>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D777ED6-54C7-4F58-AD39-DD02B3722823}">
      <dsp:nvSpPr>
        <dsp:cNvPr id="0" name=""/>
        <dsp:cNvSpPr/>
      </dsp:nvSpPr>
      <dsp:spPr>
        <a:xfrm>
          <a:off x="3231622" y="1280000"/>
          <a:ext cx="102724" cy="379727"/>
        </a:xfrm>
        <a:custGeom>
          <a:avLst/>
          <a:gdLst/>
          <a:ahLst/>
          <a:cxnLst/>
          <a:rect l="0" t="0" r="0" b="0"/>
          <a:pathLst>
            <a:path>
              <a:moveTo>
                <a:pt x="0" y="0"/>
              </a:moveTo>
              <a:lnTo>
                <a:pt x="51362" y="0"/>
              </a:lnTo>
              <a:lnTo>
                <a:pt x="51362" y="379727"/>
              </a:lnTo>
              <a:lnTo>
                <a:pt x="102724" y="379727"/>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A8791FD-2EBD-4119-A6E4-726C6754B0C2}">
      <dsp:nvSpPr>
        <dsp:cNvPr id="0" name=""/>
        <dsp:cNvSpPr/>
      </dsp:nvSpPr>
      <dsp:spPr>
        <a:xfrm>
          <a:off x="3231622" y="1234280"/>
          <a:ext cx="102724" cy="91440"/>
        </a:xfrm>
        <a:custGeom>
          <a:avLst/>
          <a:gdLst/>
          <a:ahLst/>
          <a:cxnLst/>
          <a:rect l="0" t="0" r="0" b="0"/>
          <a:pathLst>
            <a:path>
              <a:moveTo>
                <a:pt x="0" y="45720"/>
              </a:moveTo>
              <a:lnTo>
                <a:pt x="102724" y="4572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ADB8DA7-A8D3-45A0-91D8-F1E6C35DEBC3}">
      <dsp:nvSpPr>
        <dsp:cNvPr id="0" name=""/>
        <dsp:cNvSpPr/>
      </dsp:nvSpPr>
      <dsp:spPr>
        <a:xfrm>
          <a:off x="3231622" y="900273"/>
          <a:ext cx="102724" cy="379727"/>
        </a:xfrm>
        <a:custGeom>
          <a:avLst/>
          <a:gdLst/>
          <a:ahLst/>
          <a:cxnLst/>
          <a:rect l="0" t="0" r="0" b="0"/>
          <a:pathLst>
            <a:path>
              <a:moveTo>
                <a:pt x="0" y="379727"/>
              </a:moveTo>
              <a:lnTo>
                <a:pt x="51362" y="379727"/>
              </a:lnTo>
              <a:lnTo>
                <a:pt x="51362" y="0"/>
              </a:lnTo>
              <a:lnTo>
                <a:pt x="102724" y="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3051BBA-A445-4BCD-8376-9816E4F6FC33}">
      <dsp:nvSpPr>
        <dsp:cNvPr id="0" name=""/>
        <dsp:cNvSpPr/>
      </dsp:nvSpPr>
      <dsp:spPr>
        <a:xfrm>
          <a:off x="1971127" y="1280000"/>
          <a:ext cx="102724" cy="759454"/>
        </a:xfrm>
        <a:custGeom>
          <a:avLst/>
          <a:gdLst/>
          <a:ahLst/>
          <a:cxnLst/>
          <a:rect l="0" t="0" r="0" b="0"/>
          <a:pathLst>
            <a:path>
              <a:moveTo>
                <a:pt x="0" y="759454"/>
              </a:moveTo>
              <a:lnTo>
                <a:pt x="51362" y="759454"/>
              </a:lnTo>
              <a:lnTo>
                <a:pt x="51362" y="0"/>
              </a:lnTo>
              <a:lnTo>
                <a:pt x="102724" y="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E275BCF-9C9B-48C8-83F7-33FB6C84BE08}">
      <dsp:nvSpPr>
        <dsp:cNvPr id="0" name=""/>
        <dsp:cNvSpPr/>
      </dsp:nvSpPr>
      <dsp:spPr>
        <a:xfrm>
          <a:off x="710632" y="2039454"/>
          <a:ext cx="102724" cy="794981"/>
        </a:xfrm>
        <a:custGeom>
          <a:avLst/>
          <a:gdLst/>
          <a:ahLst/>
          <a:cxnLst/>
          <a:rect l="0" t="0" r="0" b="0"/>
          <a:pathLst>
            <a:path>
              <a:moveTo>
                <a:pt x="0" y="794981"/>
              </a:moveTo>
              <a:lnTo>
                <a:pt x="51362" y="794981"/>
              </a:lnTo>
              <a:lnTo>
                <a:pt x="51362" y="0"/>
              </a:lnTo>
              <a:lnTo>
                <a:pt x="102724"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B461DA5-C5AD-473B-BE1D-C48025597C37}">
      <dsp:nvSpPr>
        <dsp:cNvPr id="0" name=""/>
        <dsp:cNvSpPr/>
      </dsp:nvSpPr>
      <dsp:spPr>
        <a:xfrm>
          <a:off x="1856" y="1267882"/>
          <a:ext cx="708775" cy="3133106"/>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b="1" i="0" u="none" kern="1200" dirty="0" smtClean="0">
              <a:latin typeface="微软雅黑" panose="020B0503020204020204" pitchFamily="34" charset="-122"/>
              <a:ea typeface="微软雅黑" panose="020B0503020204020204" pitchFamily="34" charset="-122"/>
              <a:cs typeface="+mn-cs"/>
            </a:rPr>
            <a:t>第二节 我国目前劳动关系的概况</a:t>
          </a:r>
        </a:p>
      </dsp:txBody>
      <dsp:txXfrm>
        <a:off x="1856" y="1267882"/>
        <a:ext cx="708775" cy="3133106"/>
      </dsp:txXfrm>
    </dsp:sp>
    <dsp:sp modelId="{83204D92-2CEB-4A5F-883C-DB1DF93B9C41}">
      <dsp:nvSpPr>
        <dsp:cNvPr id="0" name=""/>
        <dsp:cNvSpPr/>
      </dsp:nvSpPr>
      <dsp:spPr>
        <a:xfrm>
          <a:off x="813357" y="1356249"/>
          <a:ext cx="1157770" cy="1366410"/>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buFont typeface="Arial" panose="020B0604020202020204" pitchFamily="34" charset="0"/>
          </a:pPr>
          <a:r>
            <a:rPr lang="zh-CN" altLang="en-US" sz="2000" b="1" kern="1200" dirty="0" smtClean="0">
              <a:latin typeface="微软雅黑" panose="020B0503020204020204" pitchFamily="34" charset="-122"/>
              <a:ea typeface="微软雅黑" panose="020B0503020204020204" pitchFamily="34" charset="-122"/>
            </a:rPr>
            <a:t>劳动争议产生的原因</a:t>
          </a:r>
          <a:endParaRPr lang="zh-CN" altLang="en-US" sz="2000" b="1" i="0" u="none" kern="1200" dirty="0">
            <a:solidFill>
              <a:schemeClr val="tx1"/>
            </a:solidFill>
            <a:latin typeface="微软雅黑" panose="020B0503020204020204" pitchFamily="34" charset="-122"/>
            <a:ea typeface="微软雅黑" panose="020B0503020204020204" pitchFamily="34" charset="-122"/>
            <a:cs typeface="+mn-cs"/>
          </a:endParaRPr>
        </a:p>
      </dsp:txBody>
      <dsp:txXfrm>
        <a:off x="813357" y="1356249"/>
        <a:ext cx="1157770" cy="1366410"/>
      </dsp:txXfrm>
    </dsp:sp>
    <dsp:sp modelId="{3C8DE3B3-D577-436C-B04A-12979FFC9ED0}">
      <dsp:nvSpPr>
        <dsp:cNvPr id="0" name=""/>
        <dsp:cNvSpPr/>
      </dsp:nvSpPr>
      <dsp:spPr>
        <a:xfrm>
          <a:off x="2073851" y="1057800"/>
          <a:ext cx="1157770" cy="444399"/>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00100">
            <a:lnSpc>
              <a:spcPct val="90000"/>
            </a:lnSpc>
            <a:spcBef>
              <a:spcPct val="0"/>
            </a:spcBef>
            <a:spcAft>
              <a:spcPct val="35000"/>
            </a:spcAft>
            <a:buFont typeface="Arial" panose="020B0604020202020204" pitchFamily="34" charset="0"/>
          </a:pPr>
          <a:r>
            <a:rPr lang="zh-CN" altLang="en-US" sz="1800" b="1" i="0" u="none" kern="1200" dirty="0" smtClean="0">
              <a:solidFill>
                <a:schemeClr val="tx1"/>
              </a:solidFill>
              <a:latin typeface="微软雅黑" panose="020B0503020204020204" pitchFamily="34" charset="-122"/>
              <a:ea typeface="微软雅黑" panose="020B0503020204020204" pitchFamily="34" charset="-122"/>
              <a:cs typeface="+mn-cs"/>
            </a:rPr>
            <a:t>宏观</a:t>
          </a:r>
          <a:endParaRPr lang="zh-CN" altLang="en-US" sz="1800" b="1" i="0" u="none" kern="1200" dirty="0">
            <a:solidFill>
              <a:schemeClr val="tx1"/>
            </a:solidFill>
            <a:latin typeface="微软雅黑" panose="020B0503020204020204" pitchFamily="34" charset="-122"/>
            <a:ea typeface="微软雅黑" panose="020B0503020204020204" pitchFamily="34" charset="-122"/>
            <a:cs typeface="+mn-cs"/>
          </a:endParaRPr>
        </a:p>
      </dsp:txBody>
      <dsp:txXfrm>
        <a:off x="2073851" y="1057800"/>
        <a:ext cx="1157770" cy="444399"/>
      </dsp:txXfrm>
    </dsp:sp>
    <dsp:sp modelId="{E2606EEF-37F2-4170-8150-DF0A3A3B7FFF}">
      <dsp:nvSpPr>
        <dsp:cNvPr id="0" name=""/>
        <dsp:cNvSpPr/>
      </dsp:nvSpPr>
      <dsp:spPr>
        <a:xfrm>
          <a:off x="3334346" y="742511"/>
          <a:ext cx="5736805" cy="315524"/>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711200">
            <a:lnSpc>
              <a:spcPct val="90000"/>
            </a:lnSpc>
            <a:spcBef>
              <a:spcPct val="0"/>
            </a:spcBef>
            <a:spcAft>
              <a:spcPct val="35000"/>
            </a:spcAft>
          </a:pPr>
          <a:r>
            <a:rPr lang="zh-CN" altLang="en-US" sz="1600" b="1" kern="1200" dirty="0" smtClean="0">
              <a:latin typeface="微软雅黑" panose="020B0503020204020204" pitchFamily="34" charset="-122"/>
              <a:ea typeface="微软雅黑" panose="020B0503020204020204" pitchFamily="34" charset="-122"/>
            </a:rPr>
            <a:t>劳动关系主体双方的具体经济</a:t>
          </a:r>
          <a:r>
            <a:rPr lang="zh-CN" altLang="en-US" sz="1600" b="1" kern="1200" dirty="0" smtClean="0">
              <a:solidFill>
                <a:srgbClr val="FF0000"/>
              </a:solidFill>
              <a:latin typeface="微软雅黑" panose="020B0503020204020204" pitchFamily="34" charset="-122"/>
              <a:ea typeface="微软雅黑" panose="020B0503020204020204" pitchFamily="34" charset="-122"/>
            </a:rPr>
            <a:t>利益差异性</a:t>
          </a:r>
          <a:r>
            <a:rPr lang="zh-CN" altLang="en-US" sz="1600" b="1" kern="1200" dirty="0" smtClean="0">
              <a:latin typeface="微软雅黑" panose="020B0503020204020204" pitchFamily="34" charset="-122"/>
              <a:ea typeface="微软雅黑" panose="020B0503020204020204" pitchFamily="34" charset="-122"/>
            </a:rPr>
            <a:t>更加</a:t>
          </a:r>
          <a:r>
            <a:rPr lang="zh-CN" altLang="en-US" sz="1600" b="1" kern="1200" dirty="0" smtClean="0">
              <a:solidFill>
                <a:srgbClr val="FF0000"/>
              </a:solidFill>
              <a:latin typeface="微软雅黑" panose="020B0503020204020204" pitchFamily="34" charset="-122"/>
              <a:ea typeface="微软雅黑" panose="020B0503020204020204" pitchFamily="34" charset="-122"/>
            </a:rPr>
            <a:t>明显</a:t>
          </a:r>
          <a:endParaRPr lang="zh-CN" altLang="en-US" sz="1600" b="0" i="0" u="none" kern="1200" dirty="0" smtClean="0">
            <a:solidFill>
              <a:schemeClr val="tx1"/>
            </a:solidFill>
            <a:latin typeface="微软雅黑" panose="020B0503020204020204" pitchFamily="34" charset="-122"/>
            <a:ea typeface="微软雅黑" panose="020B0503020204020204" pitchFamily="34" charset="-122"/>
            <a:cs typeface="+mn-cs"/>
          </a:endParaRPr>
        </a:p>
      </dsp:txBody>
      <dsp:txXfrm>
        <a:off x="3334346" y="742511"/>
        <a:ext cx="5736805" cy="315524"/>
      </dsp:txXfrm>
    </dsp:sp>
    <dsp:sp modelId="{F8ED59B2-BD92-4B3D-8469-9EC9598321EA}">
      <dsp:nvSpPr>
        <dsp:cNvPr id="0" name=""/>
        <dsp:cNvSpPr/>
      </dsp:nvSpPr>
      <dsp:spPr>
        <a:xfrm>
          <a:off x="3334346" y="1122238"/>
          <a:ext cx="5736805" cy="315524"/>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711200">
            <a:lnSpc>
              <a:spcPct val="90000"/>
            </a:lnSpc>
            <a:spcBef>
              <a:spcPct val="0"/>
            </a:spcBef>
            <a:spcAft>
              <a:spcPct val="35000"/>
            </a:spcAft>
          </a:pPr>
          <a:r>
            <a:rPr lang="zh-CN" altLang="en-US" sz="1600" b="1" kern="1200" dirty="0" smtClean="0">
              <a:latin typeface="微软雅黑" panose="020B0503020204020204" pitchFamily="34" charset="-122"/>
              <a:ea typeface="微软雅黑" panose="020B0503020204020204" pitchFamily="34" charset="-122"/>
            </a:rPr>
            <a:t>劳动立法及劳动法的制定滞后且不配套、</a:t>
          </a:r>
          <a:r>
            <a:rPr lang="zh-CN" altLang="en-US" sz="1600" b="1" kern="1200" dirty="0" smtClean="0">
              <a:solidFill>
                <a:srgbClr val="FF0000"/>
              </a:solidFill>
              <a:latin typeface="微软雅黑" panose="020B0503020204020204" pitchFamily="34" charset="-122"/>
              <a:ea typeface="微软雅黑" panose="020B0503020204020204" pitchFamily="34" charset="-122"/>
            </a:rPr>
            <a:t>法制观念淡薄</a:t>
          </a:r>
          <a:endParaRPr lang="zh-CN" altLang="en-US" sz="1600" b="0" i="0" u="none" kern="1200" dirty="0" smtClean="0">
            <a:solidFill>
              <a:schemeClr val="tx1"/>
            </a:solidFill>
            <a:latin typeface="微软雅黑" panose="020B0503020204020204" pitchFamily="34" charset="-122"/>
            <a:ea typeface="微软雅黑" panose="020B0503020204020204" pitchFamily="34" charset="-122"/>
            <a:cs typeface="+mn-cs"/>
          </a:endParaRPr>
        </a:p>
      </dsp:txBody>
      <dsp:txXfrm>
        <a:off x="3334346" y="1122238"/>
        <a:ext cx="5736805" cy="315524"/>
      </dsp:txXfrm>
    </dsp:sp>
    <dsp:sp modelId="{829DBE08-B108-4CD6-B1E3-D4CB9C81C9E1}">
      <dsp:nvSpPr>
        <dsp:cNvPr id="0" name=""/>
        <dsp:cNvSpPr/>
      </dsp:nvSpPr>
      <dsp:spPr>
        <a:xfrm>
          <a:off x="3334346" y="1501965"/>
          <a:ext cx="5736805" cy="315524"/>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711200">
            <a:lnSpc>
              <a:spcPct val="90000"/>
            </a:lnSpc>
            <a:spcBef>
              <a:spcPct val="0"/>
            </a:spcBef>
            <a:spcAft>
              <a:spcPct val="35000"/>
            </a:spcAft>
          </a:pPr>
          <a:r>
            <a:rPr lang="zh-CN" altLang="en-US" sz="1600" b="1" kern="1200" dirty="0" smtClean="0">
              <a:latin typeface="微软雅黑" panose="020B0503020204020204" pitchFamily="34" charset="-122"/>
              <a:ea typeface="微软雅黑" panose="020B0503020204020204" pitchFamily="34" charset="-122"/>
            </a:rPr>
            <a:t>劳动力</a:t>
          </a:r>
          <a:r>
            <a:rPr lang="zh-CN" altLang="en-US" sz="1600" b="1" kern="1200" dirty="0" smtClean="0">
              <a:solidFill>
                <a:srgbClr val="FF0000"/>
              </a:solidFill>
              <a:latin typeface="微软雅黑" panose="020B0503020204020204" pitchFamily="34" charset="-122"/>
              <a:ea typeface="微软雅黑" panose="020B0503020204020204" pitchFamily="34" charset="-122"/>
            </a:rPr>
            <a:t>供过于求</a:t>
          </a:r>
          <a:endParaRPr lang="zh-CN" altLang="en-US" sz="1600" b="0" i="0" u="none" kern="1200" dirty="0" smtClean="0">
            <a:solidFill>
              <a:schemeClr val="tx1"/>
            </a:solidFill>
            <a:latin typeface="微软雅黑" panose="020B0503020204020204" pitchFamily="34" charset="-122"/>
            <a:ea typeface="微软雅黑" panose="020B0503020204020204" pitchFamily="34" charset="-122"/>
            <a:cs typeface="+mn-cs"/>
          </a:endParaRPr>
        </a:p>
      </dsp:txBody>
      <dsp:txXfrm>
        <a:off x="3334346" y="1501965"/>
        <a:ext cx="5736805" cy="315524"/>
      </dsp:txXfrm>
    </dsp:sp>
    <dsp:sp modelId="{0D811088-EB85-47C7-82CF-6089133BEBE1}">
      <dsp:nvSpPr>
        <dsp:cNvPr id="0" name=""/>
        <dsp:cNvSpPr/>
      </dsp:nvSpPr>
      <dsp:spPr>
        <a:xfrm>
          <a:off x="2073851" y="2007118"/>
          <a:ext cx="1157770" cy="444399"/>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00100">
            <a:lnSpc>
              <a:spcPct val="90000"/>
            </a:lnSpc>
            <a:spcBef>
              <a:spcPct val="0"/>
            </a:spcBef>
            <a:spcAft>
              <a:spcPct val="35000"/>
            </a:spcAft>
            <a:buFont typeface="Arial" panose="020B0604020202020204" pitchFamily="34" charset="0"/>
          </a:pPr>
          <a:r>
            <a:rPr lang="zh-CN" altLang="en-US" sz="1800" b="1" i="0" u="none" kern="1200" dirty="0" smtClean="0">
              <a:solidFill>
                <a:schemeClr val="tx1"/>
              </a:solidFill>
              <a:latin typeface="微软雅黑" panose="020B0503020204020204" pitchFamily="34" charset="-122"/>
              <a:ea typeface="微软雅黑" panose="020B0503020204020204" pitchFamily="34" charset="-122"/>
              <a:cs typeface="+mn-cs"/>
            </a:rPr>
            <a:t>微观</a:t>
          </a:r>
          <a:endParaRPr lang="zh-CN" altLang="en-US" sz="1800" b="1" i="0" u="none" kern="1200" dirty="0">
            <a:solidFill>
              <a:schemeClr val="tx1"/>
            </a:solidFill>
            <a:latin typeface="微软雅黑" panose="020B0503020204020204" pitchFamily="34" charset="-122"/>
            <a:ea typeface="微软雅黑" panose="020B0503020204020204" pitchFamily="34" charset="-122"/>
            <a:cs typeface="+mn-cs"/>
          </a:endParaRPr>
        </a:p>
      </dsp:txBody>
      <dsp:txXfrm>
        <a:off x="2073851" y="2007118"/>
        <a:ext cx="1157770" cy="444399"/>
      </dsp:txXfrm>
    </dsp:sp>
    <dsp:sp modelId="{B253AEE2-557E-4128-9046-06BA2B88AFB8}">
      <dsp:nvSpPr>
        <dsp:cNvPr id="0" name=""/>
        <dsp:cNvSpPr/>
      </dsp:nvSpPr>
      <dsp:spPr>
        <a:xfrm>
          <a:off x="3334346" y="1881692"/>
          <a:ext cx="5736805" cy="315524"/>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711200">
            <a:lnSpc>
              <a:spcPct val="90000"/>
            </a:lnSpc>
            <a:spcBef>
              <a:spcPct val="0"/>
            </a:spcBef>
            <a:spcAft>
              <a:spcPct val="35000"/>
            </a:spcAft>
          </a:pPr>
          <a:r>
            <a:rPr lang="zh-CN" altLang="en-US" sz="1600" b="1" kern="1200" dirty="0" smtClean="0">
              <a:latin typeface="微软雅黑" panose="020B0503020204020204" pitchFamily="34" charset="-122"/>
              <a:ea typeface="微软雅黑" panose="020B0503020204020204" pitchFamily="34" charset="-122"/>
            </a:rPr>
            <a:t>企业层次：企业内部劳动</a:t>
          </a:r>
          <a:r>
            <a:rPr lang="zh-CN" altLang="en-US" sz="1600" b="1" kern="1200" dirty="0" smtClean="0">
              <a:solidFill>
                <a:srgbClr val="FF0000"/>
              </a:solidFill>
              <a:latin typeface="微软雅黑" panose="020B0503020204020204" pitchFamily="34" charset="-122"/>
              <a:ea typeface="微软雅黑" panose="020B0503020204020204" pitchFamily="34" charset="-122"/>
            </a:rPr>
            <a:t>规章制度不合</a:t>
          </a:r>
          <a:r>
            <a:rPr lang="zh-CN" altLang="en-US" sz="1600" b="1" kern="1200" dirty="0" smtClean="0">
              <a:latin typeface="微软雅黑" panose="020B0503020204020204" pitchFamily="34" charset="-122"/>
              <a:ea typeface="微软雅黑" panose="020B0503020204020204" pitchFamily="34" charset="-122"/>
            </a:rPr>
            <a:t>理，企业法制观念淡薄</a:t>
          </a:r>
          <a:endParaRPr lang="zh-CN" altLang="en-US" sz="1600" b="0" i="0" u="none" kern="1200" dirty="0" smtClean="0">
            <a:solidFill>
              <a:schemeClr val="tx1"/>
            </a:solidFill>
            <a:latin typeface="微软雅黑" panose="020B0503020204020204" pitchFamily="34" charset="-122"/>
            <a:ea typeface="微软雅黑" panose="020B0503020204020204" pitchFamily="34" charset="-122"/>
            <a:cs typeface="+mn-cs"/>
          </a:endParaRPr>
        </a:p>
      </dsp:txBody>
      <dsp:txXfrm>
        <a:off x="3334346" y="1881692"/>
        <a:ext cx="5736805" cy="315524"/>
      </dsp:txXfrm>
    </dsp:sp>
    <dsp:sp modelId="{ED961BDB-0619-43F8-9098-A73B6800E33F}">
      <dsp:nvSpPr>
        <dsp:cNvPr id="0" name=""/>
        <dsp:cNvSpPr/>
      </dsp:nvSpPr>
      <dsp:spPr>
        <a:xfrm>
          <a:off x="3334346" y="2261419"/>
          <a:ext cx="5736805" cy="315524"/>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711200">
            <a:lnSpc>
              <a:spcPct val="90000"/>
            </a:lnSpc>
            <a:spcBef>
              <a:spcPct val="0"/>
            </a:spcBef>
            <a:spcAft>
              <a:spcPct val="35000"/>
            </a:spcAft>
          </a:pPr>
          <a:r>
            <a:rPr lang="zh-CN" altLang="en-US" sz="1600" b="1" kern="1200" dirty="0" smtClean="0">
              <a:solidFill>
                <a:srgbClr val="FF0000"/>
              </a:solidFill>
              <a:latin typeface="微软雅黑" panose="020B0503020204020204" pitchFamily="34" charset="-122"/>
              <a:ea typeface="微软雅黑" panose="020B0503020204020204" pitchFamily="34" charset="-122"/>
            </a:rPr>
            <a:t>接触频繁，客观全面</a:t>
          </a:r>
          <a:r>
            <a:rPr lang="zh-CN" altLang="en-US" sz="1600" b="1" kern="1200" dirty="0" smtClean="0">
              <a:solidFill>
                <a:schemeClr val="tx1"/>
              </a:solidFill>
              <a:latin typeface="微软雅黑" panose="020B0503020204020204" pitchFamily="34" charset="-122"/>
              <a:ea typeface="微软雅黑" panose="020B0503020204020204" pitchFamily="34" charset="-122"/>
            </a:rPr>
            <a:t>（优）</a:t>
          </a:r>
          <a:r>
            <a:rPr lang="zh-CN" altLang="en-US" sz="1600" b="0" kern="1200" dirty="0" smtClean="0">
              <a:solidFill>
                <a:schemeClr val="tx1"/>
              </a:solidFill>
              <a:latin typeface="微软雅黑" panose="020B0503020204020204" pitchFamily="34" charset="-122"/>
              <a:ea typeface="微软雅黑" panose="020B0503020204020204" pitchFamily="34" charset="-122"/>
            </a:rPr>
            <a:t>；</a:t>
          </a:r>
          <a:r>
            <a:rPr lang="zh-CN" altLang="en-US" sz="1600" kern="1200" dirty="0" smtClean="0">
              <a:solidFill>
                <a:srgbClr val="000000"/>
              </a:solidFill>
              <a:latin typeface="微软雅黑" panose="020B0503020204020204" pitchFamily="34" charset="-122"/>
              <a:ea typeface="微软雅黑" panose="020B0503020204020204" pitchFamily="34" charset="-122"/>
            </a:rPr>
            <a:t>私心，人际关系（缺）</a:t>
          </a:r>
          <a:endParaRPr lang="zh-CN" altLang="en-US" sz="1600" b="0" i="0" u="none" kern="1200" dirty="0" smtClean="0">
            <a:solidFill>
              <a:schemeClr val="tx1"/>
            </a:solidFill>
            <a:latin typeface="微软雅黑" panose="020B0503020204020204" pitchFamily="34" charset="-122"/>
            <a:ea typeface="微软雅黑" panose="020B0503020204020204" pitchFamily="34" charset="-122"/>
            <a:cs typeface="+mn-cs"/>
          </a:endParaRPr>
        </a:p>
      </dsp:txBody>
      <dsp:txXfrm>
        <a:off x="3334346" y="2261419"/>
        <a:ext cx="5736805" cy="315524"/>
      </dsp:txXfrm>
    </dsp:sp>
    <dsp:sp modelId="{D9152AAE-1696-42BC-AF81-814070401562}">
      <dsp:nvSpPr>
        <dsp:cNvPr id="0" name=""/>
        <dsp:cNvSpPr/>
      </dsp:nvSpPr>
      <dsp:spPr>
        <a:xfrm>
          <a:off x="2073851" y="2576709"/>
          <a:ext cx="1157770" cy="444399"/>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00100">
            <a:lnSpc>
              <a:spcPct val="90000"/>
            </a:lnSpc>
            <a:spcBef>
              <a:spcPct val="0"/>
            </a:spcBef>
            <a:spcAft>
              <a:spcPct val="35000"/>
            </a:spcAft>
            <a:buFont typeface="Arial" panose="020B0604020202020204" pitchFamily="34" charset="0"/>
          </a:pPr>
          <a:r>
            <a:rPr lang="zh-CN" altLang="en-US" sz="1800" b="1" i="0" u="none" kern="1200" dirty="0" smtClean="0">
              <a:solidFill>
                <a:schemeClr val="tx1"/>
              </a:solidFill>
              <a:latin typeface="微软雅黑" panose="020B0503020204020204" pitchFamily="34" charset="-122"/>
              <a:ea typeface="微软雅黑" panose="020B0503020204020204" pitchFamily="34" charset="-122"/>
              <a:cs typeface="+mn-cs"/>
            </a:rPr>
            <a:t>心理</a:t>
          </a:r>
          <a:endParaRPr lang="zh-CN" altLang="en-US" sz="1800" b="1" i="0" u="none" kern="1200" dirty="0">
            <a:solidFill>
              <a:schemeClr val="tx1"/>
            </a:solidFill>
            <a:latin typeface="微软雅黑" panose="020B0503020204020204" pitchFamily="34" charset="-122"/>
            <a:ea typeface="微软雅黑" panose="020B0503020204020204" pitchFamily="34" charset="-122"/>
            <a:cs typeface="+mn-cs"/>
          </a:endParaRPr>
        </a:p>
      </dsp:txBody>
      <dsp:txXfrm>
        <a:off x="2073851" y="2576709"/>
        <a:ext cx="1157770" cy="444399"/>
      </dsp:txXfrm>
    </dsp:sp>
    <dsp:sp modelId="{BA88B644-BCFF-4D7E-A83F-3E3885FB0E64}">
      <dsp:nvSpPr>
        <dsp:cNvPr id="0" name=""/>
        <dsp:cNvSpPr/>
      </dsp:nvSpPr>
      <dsp:spPr>
        <a:xfrm>
          <a:off x="3334346" y="2641146"/>
          <a:ext cx="5736805" cy="315524"/>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711200">
            <a:lnSpc>
              <a:spcPct val="90000"/>
            </a:lnSpc>
            <a:spcBef>
              <a:spcPct val="0"/>
            </a:spcBef>
            <a:spcAft>
              <a:spcPct val="35000"/>
            </a:spcAft>
          </a:pPr>
          <a:r>
            <a:rPr lang="zh-CN" altLang="en-US" sz="1600" b="1" kern="1200" dirty="0" smtClean="0">
              <a:solidFill>
                <a:srgbClr val="FF0000"/>
              </a:solidFill>
              <a:latin typeface="微软雅黑" panose="020B0503020204020204" pitchFamily="34" charset="-122"/>
              <a:ea typeface="微软雅黑" panose="020B0503020204020204" pitchFamily="34" charset="-122"/>
            </a:rPr>
            <a:t>心理契约的不履行</a:t>
          </a:r>
          <a:r>
            <a:rPr lang="zh-CN" altLang="en-US" sz="1600" b="1" kern="1200" dirty="0" smtClean="0">
              <a:solidFill>
                <a:schemeClr val="tx1"/>
              </a:solidFill>
              <a:latin typeface="微软雅黑" panose="020B0503020204020204" pitchFamily="34" charset="-122"/>
              <a:ea typeface="微软雅黑" panose="020B0503020204020204" pitchFamily="34" charset="-122"/>
            </a:rPr>
            <a:t>也是造成劳动争议的主要原因</a:t>
          </a:r>
          <a:endParaRPr lang="zh-CN" altLang="en-US" sz="1600" b="0" i="0" u="none" kern="1200" dirty="0" smtClean="0">
            <a:solidFill>
              <a:schemeClr val="tx1"/>
            </a:solidFill>
            <a:latin typeface="微软雅黑" panose="020B0503020204020204" pitchFamily="34" charset="-122"/>
            <a:ea typeface="微软雅黑" panose="020B0503020204020204" pitchFamily="34" charset="-122"/>
            <a:cs typeface="+mn-cs"/>
          </a:endParaRPr>
        </a:p>
      </dsp:txBody>
      <dsp:txXfrm>
        <a:off x="3334346" y="2641146"/>
        <a:ext cx="5736805" cy="315524"/>
      </dsp:txXfrm>
    </dsp:sp>
    <dsp:sp modelId="{B40E1D37-866F-4880-8E44-911433CF5869}">
      <dsp:nvSpPr>
        <dsp:cNvPr id="0" name=""/>
        <dsp:cNvSpPr/>
      </dsp:nvSpPr>
      <dsp:spPr>
        <a:xfrm>
          <a:off x="813357" y="3020874"/>
          <a:ext cx="1157770" cy="444399"/>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buFont typeface="Arial" panose="020B0604020202020204" pitchFamily="34" charset="0"/>
          </a:pPr>
          <a:r>
            <a:rPr lang="zh-CN" altLang="en-US" sz="2000" b="1" kern="1200" dirty="0" smtClean="0">
              <a:latin typeface="微软雅黑" panose="020B0503020204020204" pitchFamily="34" charset="-122"/>
              <a:ea typeface="微软雅黑" panose="020B0503020204020204" pitchFamily="34" charset="-122"/>
            </a:rPr>
            <a:t>冲突处理</a:t>
          </a:r>
          <a:endParaRPr lang="zh-CN" altLang="en-US" sz="2000" b="1" i="0" u="none" kern="1200" dirty="0">
            <a:solidFill>
              <a:schemeClr val="tx1"/>
            </a:solidFill>
            <a:latin typeface="微软雅黑" panose="020B0503020204020204" pitchFamily="34" charset="-122"/>
            <a:ea typeface="微软雅黑" panose="020B0503020204020204" pitchFamily="34" charset="-122"/>
            <a:cs typeface="+mn-cs"/>
          </a:endParaRPr>
        </a:p>
      </dsp:txBody>
      <dsp:txXfrm>
        <a:off x="813357" y="3020874"/>
        <a:ext cx="1157770" cy="444399"/>
      </dsp:txXfrm>
    </dsp:sp>
    <dsp:sp modelId="{EF5900A4-47A9-43CB-8F83-A6FC6686011E}">
      <dsp:nvSpPr>
        <dsp:cNvPr id="0" name=""/>
        <dsp:cNvSpPr/>
      </dsp:nvSpPr>
      <dsp:spPr>
        <a:xfrm>
          <a:off x="2073851" y="3085311"/>
          <a:ext cx="6947997" cy="315524"/>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711200">
            <a:lnSpc>
              <a:spcPct val="90000"/>
            </a:lnSpc>
            <a:spcBef>
              <a:spcPct val="0"/>
            </a:spcBef>
            <a:spcAft>
              <a:spcPct val="35000"/>
            </a:spcAft>
          </a:pPr>
          <a:r>
            <a:rPr lang="zh-CN" altLang="en-US" sz="1600" b="1" kern="1200" dirty="0" smtClean="0">
              <a:solidFill>
                <a:srgbClr val="FF0000"/>
              </a:solidFill>
              <a:latin typeface="微软雅黑" panose="020B0503020204020204" pitchFamily="34" charset="-122"/>
              <a:ea typeface="微软雅黑" panose="020B0503020204020204" pitchFamily="34" charset="-122"/>
            </a:rPr>
            <a:t>调解</a:t>
          </a:r>
          <a:r>
            <a:rPr lang="zh-CN" altLang="en-US" sz="1600" b="1" kern="1200" dirty="0" smtClean="0">
              <a:latin typeface="微软雅黑" panose="020B0503020204020204" pitchFamily="34" charset="-122"/>
              <a:ea typeface="微软雅黑" panose="020B0503020204020204" pitchFamily="34" charset="-122"/>
            </a:rPr>
            <a:t>和</a:t>
          </a:r>
          <a:r>
            <a:rPr lang="zh-CN" altLang="en-US" sz="1600" b="1" kern="1200" dirty="0" smtClean="0">
              <a:solidFill>
                <a:srgbClr val="FF0000"/>
              </a:solidFill>
              <a:latin typeface="微软雅黑" panose="020B0503020204020204" pitchFamily="34" charset="-122"/>
              <a:ea typeface="微软雅黑" panose="020B0503020204020204" pitchFamily="34" charset="-122"/>
            </a:rPr>
            <a:t>及时</a:t>
          </a:r>
          <a:r>
            <a:rPr lang="zh-CN" altLang="en-US" sz="1600" b="1" kern="1200" dirty="0" smtClean="0">
              <a:latin typeface="微软雅黑" panose="020B0503020204020204" pitchFamily="34" charset="-122"/>
              <a:ea typeface="微软雅黑" panose="020B0503020204020204" pitchFamily="34" charset="-122"/>
            </a:rPr>
            <a:t>处理原则；</a:t>
          </a:r>
          <a:r>
            <a:rPr lang="zh-CN" altLang="en-US" sz="1600" b="1" kern="1200" dirty="0" smtClean="0">
              <a:solidFill>
                <a:srgbClr val="FF0000"/>
              </a:solidFill>
              <a:latin typeface="微软雅黑" panose="020B0503020204020204" pitchFamily="34" charset="-122"/>
              <a:ea typeface="微软雅黑" panose="020B0503020204020204" pitchFamily="34" charset="-122"/>
            </a:rPr>
            <a:t>合法</a:t>
          </a:r>
          <a:r>
            <a:rPr lang="zh-CN" altLang="en-US" sz="1600" b="1" kern="1200" dirty="0" smtClean="0">
              <a:latin typeface="微软雅黑" panose="020B0503020204020204" pitchFamily="34" charset="-122"/>
              <a:ea typeface="微软雅黑" panose="020B0503020204020204" pitchFamily="34" charset="-122"/>
            </a:rPr>
            <a:t>原则；</a:t>
          </a:r>
          <a:r>
            <a:rPr lang="zh-CN" altLang="en-US" sz="1600" b="1" kern="1200" dirty="0" smtClean="0">
              <a:solidFill>
                <a:srgbClr val="FF0000"/>
              </a:solidFill>
              <a:latin typeface="微软雅黑" panose="020B0503020204020204" pitchFamily="34" charset="-122"/>
              <a:ea typeface="微软雅黑" panose="020B0503020204020204" pitchFamily="34" charset="-122"/>
            </a:rPr>
            <a:t>公正</a:t>
          </a:r>
          <a:r>
            <a:rPr lang="zh-CN" altLang="en-US" sz="1600" b="1" kern="1200" dirty="0" smtClean="0">
              <a:latin typeface="微软雅黑" panose="020B0503020204020204" pitchFamily="34" charset="-122"/>
              <a:ea typeface="微软雅黑" panose="020B0503020204020204" pitchFamily="34" charset="-122"/>
            </a:rPr>
            <a:t>原则</a:t>
          </a:r>
          <a:endParaRPr lang="zh-CN" altLang="en-US" sz="1600" b="1" i="0" u="none" kern="1200" dirty="0" smtClean="0">
            <a:latin typeface="微软雅黑" panose="020B0503020204020204" pitchFamily="34" charset="-122"/>
            <a:ea typeface="微软雅黑" panose="020B0503020204020204" pitchFamily="34" charset="-122"/>
            <a:cs typeface="+mn-cs"/>
          </a:endParaRPr>
        </a:p>
      </dsp:txBody>
      <dsp:txXfrm>
        <a:off x="2073851" y="3085311"/>
        <a:ext cx="6947997" cy="315524"/>
      </dsp:txXfrm>
    </dsp:sp>
    <dsp:sp modelId="{3A9775DA-990A-42D2-A839-D965DC66993E}">
      <dsp:nvSpPr>
        <dsp:cNvPr id="0" name=""/>
        <dsp:cNvSpPr/>
      </dsp:nvSpPr>
      <dsp:spPr>
        <a:xfrm>
          <a:off x="813357" y="3529476"/>
          <a:ext cx="1157770" cy="78314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buFont typeface="Arial" panose="020B0604020202020204" pitchFamily="34" charset="0"/>
          </a:pPr>
          <a:r>
            <a:rPr lang="zh-CN" altLang="en-US" sz="2000" b="1" kern="1200" dirty="0" smtClean="0">
              <a:latin typeface="微软雅黑" panose="020B0503020204020204" pitchFamily="34" charset="-122"/>
              <a:ea typeface="微软雅黑" panose="020B0503020204020204" pitchFamily="34" charset="-122"/>
            </a:rPr>
            <a:t>纠纷处理的对策</a:t>
          </a:r>
          <a:endParaRPr lang="zh-CN" altLang="en-US" sz="2000" b="1" i="0" u="none" kern="1200" dirty="0">
            <a:solidFill>
              <a:schemeClr val="tx1"/>
            </a:solidFill>
            <a:latin typeface="微软雅黑" panose="020B0503020204020204" pitchFamily="34" charset="-122"/>
            <a:ea typeface="微软雅黑" panose="020B0503020204020204" pitchFamily="34" charset="-122"/>
            <a:cs typeface="+mn-cs"/>
          </a:endParaRPr>
        </a:p>
      </dsp:txBody>
      <dsp:txXfrm>
        <a:off x="813357" y="3529476"/>
        <a:ext cx="1157770" cy="783145"/>
      </dsp:txXfrm>
    </dsp:sp>
    <dsp:sp modelId="{20B5F4C2-4AFE-4D0F-B1DE-C37EC2882DDE}">
      <dsp:nvSpPr>
        <dsp:cNvPr id="0" name=""/>
        <dsp:cNvSpPr/>
      </dsp:nvSpPr>
      <dsp:spPr>
        <a:xfrm>
          <a:off x="2073851" y="3542156"/>
          <a:ext cx="6947997" cy="75778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711200">
            <a:lnSpc>
              <a:spcPct val="90000"/>
            </a:lnSpc>
            <a:spcBef>
              <a:spcPct val="0"/>
            </a:spcBef>
            <a:spcAft>
              <a:spcPct val="35000"/>
            </a:spcAft>
          </a:pPr>
          <a:r>
            <a:rPr lang="zh-CN" altLang="en-US" sz="1600" b="1" kern="1200" dirty="0" smtClean="0">
              <a:latin typeface="微软雅黑" panose="020B0503020204020204" pitchFamily="34" charset="-122"/>
              <a:ea typeface="微软雅黑" panose="020B0503020204020204" pitchFamily="34" charset="-122"/>
            </a:rPr>
            <a:t>提高法律意识，付诸行动：</a:t>
          </a:r>
          <a:r>
            <a:rPr lang="zh-CN" altLang="en-US" sz="1600" kern="1200" dirty="0" smtClean="0">
              <a:latin typeface="微软雅黑" panose="020B0503020204020204" pitchFamily="34" charset="-122"/>
              <a:ea typeface="微软雅黑" panose="020B0503020204020204" pitchFamily="34" charset="-122"/>
            </a:rPr>
            <a:t>强化劳动合同管理，规范劳动用工制度；依法制定内部规章制度；理顺劳动关系，全面深化国有企业改革</a:t>
          </a:r>
          <a:endParaRPr lang="zh-CN" altLang="en-US" sz="1600" b="1" i="0" u="none" kern="1200" dirty="0" smtClean="0">
            <a:latin typeface="微软雅黑" panose="020B0503020204020204" pitchFamily="34" charset="-122"/>
            <a:ea typeface="微软雅黑" panose="020B0503020204020204" pitchFamily="34" charset="-122"/>
            <a:cs typeface="+mn-cs"/>
          </a:endParaRPr>
        </a:p>
      </dsp:txBody>
      <dsp:txXfrm>
        <a:off x="2073851" y="3542156"/>
        <a:ext cx="6947997" cy="757785"/>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C655693-9235-4715-B9FC-A34FE2E0D81B}">
      <dsp:nvSpPr>
        <dsp:cNvPr id="0" name=""/>
        <dsp:cNvSpPr/>
      </dsp:nvSpPr>
      <dsp:spPr>
        <a:xfrm>
          <a:off x="1982081" y="4307454"/>
          <a:ext cx="103278" cy="91440"/>
        </a:xfrm>
        <a:custGeom>
          <a:avLst/>
          <a:gdLst/>
          <a:ahLst/>
          <a:cxnLst/>
          <a:rect l="0" t="0" r="0" b="0"/>
          <a:pathLst>
            <a:path>
              <a:moveTo>
                <a:pt x="0" y="45720"/>
              </a:moveTo>
              <a:lnTo>
                <a:pt x="103278" y="4572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2A7BA89-01A2-421F-90B2-5FD20054BB38}">
      <dsp:nvSpPr>
        <dsp:cNvPr id="0" name=""/>
        <dsp:cNvSpPr/>
      </dsp:nvSpPr>
      <dsp:spPr>
        <a:xfrm>
          <a:off x="714791" y="2580527"/>
          <a:ext cx="103278" cy="1772646"/>
        </a:xfrm>
        <a:custGeom>
          <a:avLst/>
          <a:gdLst/>
          <a:ahLst/>
          <a:cxnLst/>
          <a:rect l="0" t="0" r="0" b="0"/>
          <a:pathLst>
            <a:path>
              <a:moveTo>
                <a:pt x="0" y="0"/>
              </a:moveTo>
              <a:lnTo>
                <a:pt x="51639" y="0"/>
              </a:lnTo>
              <a:lnTo>
                <a:pt x="51639" y="1772646"/>
              </a:lnTo>
              <a:lnTo>
                <a:pt x="103278" y="1772646"/>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55A2787-DC61-4C5B-8F79-90A737EEBE39}">
      <dsp:nvSpPr>
        <dsp:cNvPr id="0" name=""/>
        <dsp:cNvSpPr/>
      </dsp:nvSpPr>
      <dsp:spPr>
        <a:xfrm>
          <a:off x="1982081" y="3034519"/>
          <a:ext cx="103278" cy="572661"/>
        </a:xfrm>
        <a:custGeom>
          <a:avLst/>
          <a:gdLst/>
          <a:ahLst/>
          <a:cxnLst/>
          <a:rect l="0" t="0" r="0" b="0"/>
          <a:pathLst>
            <a:path>
              <a:moveTo>
                <a:pt x="0" y="0"/>
              </a:moveTo>
              <a:lnTo>
                <a:pt x="51639" y="0"/>
              </a:lnTo>
              <a:lnTo>
                <a:pt x="51639" y="572661"/>
              </a:lnTo>
              <a:lnTo>
                <a:pt x="103278" y="572661"/>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F5FF5B3-E234-4E5A-8C3A-A6179339AF86}">
      <dsp:nvSpPr>
        <dsp:cNvPr id="0" name=""/>
        <dsp:cNvSpPr/>
      </dsp:nvSpPr>
      <dsp:spPr>
        <a:xfrm>
          <a:off x="1982081" y="3034519"/>
          <a:ext cx="103278" cy="190887"/>
        </a:xfrm>
        <a:custGeom>
          <a:avLst/>
          <a:gdLst/>
          <a:ahLst/>
          <a:cxnLst/>
          <a:rect l="0" t="0" r="0" b="0"/>
          <a:pathLst>
            <a:path>
              <a:moveTo>
                <a:pt x="0" y="0"/>
              </a:moveTo>
              <a:lnTo>
                <a:pt x="51639" y="0"/>
              </a:lnTo>
              <a:lnTo>
                <a:pt x="51639" y="190887"/>
              </a:lnTo>
              <a:lnTo>
                <a:pt x="103278" y="190887"/>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237F46C-E5B2-43B8-9A2D-78471304F246}">
      <dsp:nvSpPr>
        <dsp:cNvPr id="0" name=""/>
        <dsp:cNvSpPr/>
      </dsp:nvSpPr>
      <dsp:spPr>
        <a:xfrm>
          <a:off x="1982081" y="2843632"/>
          <a:ext cx="103278" cy="190887"/>
        </a:xfrm>
        <a:custGeom>
          <a:avLst/>
          <a:gdLst/>
          <a:ahLst/>
          <a:cxnLst/>
          <a:rect l="0" t="0" r="0" b="0"/>
          <a:pathLst>
            <a:path>
              <a:moveTo>
                <a:pt x="0" y="190887"/>
              </a:moveTo>
              <a:lnTo>
                <a:pt x="51639" y="190887"/>
              </a:lnTo>
              <a:lnTo>
                <a:pt x="51639" y="0"/>
              </a:lnTo>
              <a:lnTo>
                <a:pt x="103278" y="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70D9F3B-814D-4EA6-8BB3-F638DBBD999D}">
      <dsp:nvSpPr>
        <dsp:cNvPr id="0" name=""/>
        <dsp:cNvSpPr/>
      </dsp:nvSpPr>
      <dsp:spPr>
        <a:xfrm>
          <a:off x="1982081" y="2461858"/>
          <a:ext cx="103278" cy="572661"/>
        </a:xfrm>
        <a:custGeom>
          <a:avLst/>
          <a:gdLst/>
          <a:ahLst/>
          <a:cxnLst/>
          <a:rect l="0" t="0" r="0" b="0"/>
          <a:pathLst>
            <a:path>
              <a:moveTo>
                <a:pt x="0" y="572661"/>
              </a:moveTo>
              <a:lnTo>
                <a:pt x="51639" y="572661"/>
              </a:lnTo>
              <a:lnTo>
                <a:pt x="51639" y="0"/>
              </a:lnTo>
              <a:lnTo>
                <a:pt x="103278" y="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308B20B-CF42-4C77-9886-4C88DA46B437}">
      <dsp:nvSpPr>
        <dsp:cNvPr id="0" name=""/>
        <dsp:cNvSpPr/>
      </dsp:nvSpPr>
      <dsp:spPr>
        <a:xfrm>
          <a:off x="714791" y="2580527"/>
          <a:ext cx="103278" cy="453992"/>
        </a:xfrm>
        <a:custGeom>
          <a:avLst/>
          <a:gdLst/>
          <a:ahLst/>
          <a:cxnLst/>
          <a:rect l="0" t="0" r="0" b="0"/>
          <a:pathLst>
            <a:path>
              <a:moveTo>
                <a:pt x="0" y="0"/>
              </a:moveTo>
              <a:lnTo>
                <a:pt x="51639" y="0"/>
              </a:lnTo>
              <a:lnTo>
                <a:pt x="51639" y="453992"/>
              </a:lnTo>
              <a:lnTo>
                <a:pt x="103278" y="453992"/>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6EE7AD6-AFD7-44E2-901A-69A1F1748163}">
      <dsp:nvSpPr>
        <dsp:cNvPr id="0" name=""/>
        <dsp:cNvSpPr/>
      </dsp:nvSpPr>
      <dsp:spPr>
        <a:xfrm>
          <a:off x="1982081" y="1812041"/>
          <a:ext cx="103278" cy="91440"/>
        </a:xfrm>
        <a:custGeom>
          <a:avLst/>
          <a:gdLst/>
          <a:ahLst/>
          <a:cxnLst/>
          <a:rect l="0" t="0" r="0" b="0"/>
          <a:pathLst>
            <a:path>
              <a:moveTo>
                <a:pt x="0" y="45720"/>
              </a:moveTo>
              <a:lnTo>
                <a:pt x="103278" y="4572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9863444-9CEA-4813-B06B-010D8D24901E}">
      <dsp:nvSpPr>
        <dsp:cNvPr id="0" name=""/>
        <dsp:cNvSpPr/>
      </dsp:nvSpPr>
      <dsp:spPr>
        <a:xfrm>
          <a:off x="714791" y="1857761"/>
          <a:ext cx="103278" cy="722766"/>
        </a:xfrm>
        <a:custGeom>
          <a:avLst/>
          <a:gdLst/>
          <a:ahLst/>
          <a:cxnLst/>
          <a:rect l="0" t="0" r="0" b="0"/>
          <a:pathLst>
            <a:path>
              <a:moveTo>
                <a:pt x="0" y="722766"/>
              </a:moveTo>
              <a:lnTo>
                <a:pt x="51639" y="722766"/>
              </a:lnTo>
              <a:lnTo>
                <a:pt x="51639" y="0"/>
              </a:lnTo>
              <a:lnTo>
                <a:pt x="103278"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7B5FC2F-C87C-4E83-A861-E46A2930FDCC}">
      <dsp:nvSpPr>
        <dsp:cNvPr id="0" name=""/>
        <dsp:cNvSpPr/>
      </dsp:nvSpPr>
      <dsp:spPr>
        <a:xfrm>
          <a:off x="1982081" y="807880"/>
          <a:ext cx="103278" cy="381774"/>
        </a:xfrm>
        <a:custGeom>
          <a:avLst/>
          <a:gdLst/>
          <a:ahLst/>
          <a:cxnLst/>
          <a:rect l="0" t="0" r="0" b="0"/>
          <a:pathLst>
            <a:path>
              <a:moveTo>
                <a:pt x="0" y="0"/>
              </a:moveTo>
              <a:lnTo>
                <a:pt x="51639" y="0"/>
              </a:lnTo>
              <a:lnTo>
                <a:pt x="51639" y="381774"/>
              </a:lnTo>
              <a:lnTo>
                <a:pt x="103278" y="381774"/>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1D240F9-44E3-46CE-8461-1ADBC02A5848}">
      <dsp:nvSpPr>
        <dsp:cNvPr id="0" name=""/>
        <dsp:cNvSpPr/>
      </dsp:nvSpPr>
      <dsp:spPr>
        <a:xfrm>
          <a:off x="1982081" y="762160"/>
          <a:ext cx="103278" cy="91440"/>
        </a:xfrm>
        <a:custGeom>
          <a:avLst/>
          <a:gdLst/>
          <a:ahLst/>
          <a:cxnLst/>
          <a:rect l="0" t="0" r="0" b="0"/>
          <a:pathLst>
            <a:path>
              <a:moveTo>
                <a:pt x="0" y="45720"/>
              </a:moveTo>
              <a:lnTo>
                <a:pt x="103278" y="4572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FED40C1-8B53-4868-BA0E-1B14C5485857}">
      <dsp:nvSpPr>
        <dsp:cNvPr id="0" name=""/>
        <dsp:cNvSpPr/>
      </dsp:nvSpPr>
      <dsp:spPr>
        <a:xfrm>
          <a:off x="1982081" y="426106"/>
          <a:ext cx="103278" cy="381774"/>
        </a:xfrm>
        <a:custGeom>
          <a:avLst/>
          <a:gdLst/>
          <a:ahLst/>
          <a:cxnLst/>
          <a:rect l="0" t="0" r="0" b="0"/>
          <a:pathLst>
            <a:path>
              <a:moveTo>
                <a:pt x="0" y="381774"/>
              </a:moveTo>
              <a:lnTo>
                <a:pt x="51639" y="381774"/>
              </a:lnTo>
              <a:lnTo>
                <a:pt x="51639" y="0"/>
              </a:lnTo>
              <a:lnTo>
                <a:pt x="103278" y="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0CA6D37-D7FD-4E37-A0F3-3EEC8EFADE01}">
      <dsp:nvSpPr>
        <dsp:cNvPr id="0" name=""/>
        <dsp:cNvSpPr/>
      </dsp:nvSpPr>
      <dsp:spPr>
        <a:xfrm>
          <a:off x="714791" y="807880"/>
          <a:ext cx="103278" cy="1772646"/>
        </a:xfrm>
        <a:custGeom>
          <a:avLst/>
          <a:gdLst/>
          <a:ahLst/>
          <a:cxnLst/>
          <a:rect l="0" t="0" r="0" b="0"/>
          <a:pathLst>
            <a:path>
              <a:moveTo>
                <a:pt x="0" y="1772646"/>
              </a:moveTo>
              <a:lnTo>
                <a:pt x="51639" y="1772646"/>
              </a:lnTo>
              <a:lnTo>
                <a:pt x="51639" y="0"/>
              </a:lnTo>
              <a:lnTo>
                <a:pt x="103278"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B461DA5-C5AD-473B-BE1D-C48025597C37}">
      <dsp:nvSpPr>
        <dsp:cNvPr id="0" name=""/>
        <dsp:cNvSpPr/>
      </dsp:nvSpPr>
      <dsp:spPr>
        <a:xfrm>
          <a:off x="2195" y="1005529"/>
          <a:ext cx="712596" cy="3149996"/>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b="1" i="0" u="none" kern="1200" dirty="0" smtClean="0">
              <a:latin typeface="微软雅黑" panose="020B0503020204020204" pitchFamily="34" charset="-122"/>
              <a:ea typeface="微软雅黑" panose="020B0503020204020204" pitchFamily="34" charset="-122"/>
              <a:cs typeface="+mn-cs"/>
            </a:rPr>
            <a:t>第三节 雇员流出中的劳动关系处理</a:t>
          </a:r>
        </a:p>
      </dsp:txBody>
      <dsp:txXfrm>
        <a:off x="2195" y="1005529"/>
        <a:ext cx="712596" cy="3149996"/>
      </dsp:txXfrm>
    </dsp:sp>
    <dsp:sp modelId="{B40E1D37-866F-4880-8E44-911433CF5869}">
      <dsp:nvSpPr>
        <dsp:cNvPr id="0" name=""/>
        <dsp:cNvSpPr/>
      </dsp:nvSpPr>
      <dsp:spPr>
        <a:xfrm>
          <a:off x="818070" y="441314"/>
          <a:ext cx="1164011" cy="733131"/>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buFont typeface="Arial" panose="020B0604020202020204" pitchFamily="34" charset="0"/>
          </a:pPr>
          <a:r>
            <a:rPr lang="zh-CN" altLang="en-US" sz="2000" b="1" kern="1200" dirty="0" smtClean="0">
              <a:latin typeface="微软雅黑" panose="020B0503020204020204" pitchFamily="34" charset="-122"/>
              <a:ea typeface="微软雅黑" panose="020B0503020204020204" pitchFamily="34" charset="-122"/>
            </a:rPr>
            <a:t>雇员流出的分类</a:t>
          </a:r>
          <a:endParaRPr lang="zh-CN" altLang="en-US" sz="2000" b="1" i="0" u="none" kern="1200" dirty="0">
            <a:solidFill>
              <a:schemeClr val="tx1"/>
            </a:solidFill>
            <a:latin typeface="微软雅黑" panose="020B0503020204020204" pitchFamily="34" charset="-122"/>
            <a:ea typeface="微软雅黑" panose="020B0503020204020204" pitchFamily="34" charset="-122"/>
            <a:cs typeface="+mn-cs"/>
          </a:endParaRPr>
        </a:p>
      </dsp:txBody>
      <dsp:txXfrm>
        <a:off x="818070" y="441314"/>
        <a:ext cx="1164011" cy="733131"/>
      </dsp:txXfrm>
    </dsp:sp>
    <dsp:sp modelId="{EF5900A4-47A9-43CB-8F83-A6FC6686011E}">
      <dsp:nvSpPr>
        <dsp:cNvPr id="0" name=""/>
        <dsp:cNvSpPr/>
      </dsp:nvSpPr>
      <dsp:spPr>
        <a:xfrm>
          <a:off x="2085360" y="267493"/>
          <a:ext cx="6985453" cy="31722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711200">
            <a:lnSpc>
              <a:spcPct val="90000"/>
            </a:lnSpc>
            <a:spcBef>
              <a:spcPct val="0"/>
            </a:spcBef>
            <a:spcAft>
              <a:spcPct val="35000"/>
            </a:spcAft>
          </a:pPr>
          <a:r>
            <a:rPr lang="zh-CN" altLang="en-US" sz="1600" b="1" kern="1200" dirty="0" smtClean="0">
              <a:solidFill>
                <a:srgbClr val="FF0000"/>
              </a:solidFill>
              <a:latin typeface="微软雅黑" panose="020B0503020204020204" pitchFamily="34" charset="-122"/>
              <a:ea typeface="微软雅黑" panose="020B0503020204020204" pitchFamily="34" charset="-122"/>
            </a:rPr>
            <a:t>自愿</a:t>
          </a:r>
          <a:r>
            <a:rPr lang="zh-CN" altLang="en-US" sz="1600" b="1" kern="1200" dirty="0" smtClean="0">
              <a:latin typeface="微软雅黑" panose="020B0503020204020204" pitchFamily="34" charset="-122"/>
              <a:ea typeface="微软雅黑" panose="020B0503020204020204" pitchFamily="34" charset="-122"/>
            </a:rPr>
            <a:t>流出</a:t>
          </a:r>
          <a:r>
            <a:rPr lang="zh-CN" altLang="en-US" sz="1600" kern="1200" dirty="0" smtClean="0">
              <a:latin typeface="微软雅黑" panose="020B0503020204020204" pitchFamily="34" charset="-122"/>
              <a:ea typeface="微软雅黑" panose="020B0503020204020204" pitchFamily="34" charset="-122"/>
            </a:rPr>
            <a:t>：与组织解除契约关系，如（主动）</a:t>
          </a:r>
          <a:r>
            <a:rPr lang="zh-CN" altLang="en-US" sz="1600" b="1" kern="1200" dirty="0" smtClean="0">
              <a:latin typeface="微软雅黑" panose="020B0503020204020204" pitchFamily="34" charset="-122"/>
              <a:ea typeface="微软雅黑" panose="020B0503020204020204" pitchFamily="34" charset="-122"/>
            </a:rPr>
            <a:t>辞职</a:t>
          </a:r>
          <a:r>
            <a:rPr lang="zh-CN" altLang="en-US" sz="1600" kern="1200" dirty="0" smtClean="0">
              <a:latin typeface="微软雅黑" panose="020B0503020204020204" pitchFamily="34" charset="-122"/>
              <a:ea typeface="微软雅黑" panose="020B0503020204020204" pitchFamily="34" charset="-122"/>
            </a:rPr>
            <a:t>、自动离职</a:t>
          </a:r>
          <a:endParaRPr lang="zh-CN" altLang="en-US" sz="1600" b="1" i="0" u="none" kern="1200" dirty="0" smtClean="0">
            <a:latin typeface="微软雅黑" panose="020B0503020204020204" pitchFamily="34" charset="-122"/>
            <a:ea typeface="微软雅黑" panose="020B0503020204020204" pitchFamily="34" charset="-122"/>
            <a:cs typeface="+mn-cs"/>
          </a:endParaRPr>
        </a:p>
      </dsp:txBody>
      <dsp:txXfrm>
        <a:off x="2085360" y="267493"/>
        <a:ext cx="6985453" cy="317225"/>
      </dsp:txXfrm>
    </dsp:sp>
    <dsp:sp modelId="{72866ADD-99BD-4E7E-B25E-28CAB92F52CC}">
      <dsp:nvSpPr>
        <dsp:cNvPr id="0" name=""/>
        <dsp:cNvSpPr/>
      </dsp:nvSpPr>
      <dsp:spPr>
        <a:xfrm>
          <a:off x="2085360" y="649268"/>
          <a:ext cx="6985453" cy="31722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711200">
            <a:lnSpc>
              <a:spcPct val="90000"/>
            </a:lnSpc>
            <a:spcBef>
              <a:spcPct val="0"/>
            </a:spcBef>
            <a:spcAft>
              <a:spcPct val="35000"/>
            </a:spcAft>
          </a:pPr>
          <a:r>
            <a:rPr lang="zh-CN" altLang="en-US" sz="1600" b="1" kern="1200" dirty="0" smtClean="0">
              <a:solidFill>
                <a:srgbClr val="FF0000"/>
              </a:solidFill>
              <a:latin typeface="微软雅黑" panose="020B0503020204020204" pitchFamily="34" charset="-122"/>
              <a:ea typeface="微软雅黑" panose="020B0503020204020204" pitchFamily="34" charset="-122"/>
            </a:rPr>
            <a:t>非自愿</a:t>
          </a:r>
          <a:r>
            <a:rPr lang="zh-CN" altLang="en-US" sz="1600" b="1" kern="1200" dirty="0" smtClean="0">
              <a:latin typeface="微软雅黑" panose="020B0503020204020204" pitchFamily="34" charset="-122"/>
              <a:ea typeface="微软雅黑" panose="020B0503020204020204" pitchFamily="34" charset="-122"/>
            </a:rPr>
            <a:t>流出</a:t>
          </a:r>
          <a:r>
            <a:rPr lang="zh-CN" altLang="en-US" sz="1600" kern="1200" dirty="0" smtClean="0">
              <a:latin typeface="微软雅黑" panose="020B0503020204020204" pitchFamily="34" charset="-122"/>
              <a:ea typeface="微软雅黑" panose="020B0503020204020204" pitchFamily="34" charset="-122"/>
            </a:rPr>
            <a:t>：与组织解除契约关系，如</a:t>
          </a:r>
          <a:r>
            <a:rPr lang="zh-CN" altLang="en-US" sz="1600" b="1" kern="1200" dirty="0" smtClean="0">
              <a:latin typeface="微软雅黑" panose="020B0503020204020204" pitchFamily="34" charset="-122"/>
              <a:ea typeface="微软雅黑" panose="020B0503020204020204" pitchFamily="34" charset="-122"/>
            </a:rPr>
            <a:t>解雇</a:t>
          </a:r>
          <a:r>
            <a:rPr lang="zh-CN" altLang="en-US" sz="1600" kern="1200" dirty="0" smtClean="0">
              <a:latin typeface="微软雅黑" panose="020B0503020204020204" pitchFamily="34" charset="-122"/>
              <a:ea typeface="微软雅黑" panose="020B0503020204020204" pitchFamily="34" charset="-122"/>
            </a:rPr>
            <a:t>、开除和结构性裁员等</a:t>
          </a:r>
          <a:endParaRPr lang="zh-CN" altLang="en-US" sz="1600" b="1" i="0" u="none" kern="1200" dirty="0" smtClean="0">
            <a:latin typeface="微软雅黑" panose="020B0503020204020204" pitchFamily="34" charset="-122"/>
            <a:ea typeface="微软雅黑" panose="020B0503020204020204" pitchFamily="34" charset="-122"/>
            <a:cs typeface="+mn-cs"/>
          </a:endParaRPr>
        </a:p>
      </dsp:txBody>
      <dsp:txXfrm>
        <a:off x="2085360" y="649268"/>
        <a:ext cx="6985453" cy="317225"/>
      </dsp:txXfrm>
    </dsp:sp>
    <dsp:sp modelId="{7F00EE98-4CD5-41F7-A535-A0CF948ED95D}">
      <dsp:nvSpPr>
        <dsp:cNvPr id="0" name=""/>
        <dsp:cNvSpPr/>
      </dsp:nvSpPr>
      <dsp:spPr>
        <a:xfrm>
          <a:off x="2085360" y="1031042"/>
          <a:ext cx="6985453" cy="31722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711200">
            <a:lnSpc>
              <a:spcPct val="90000"/>
            </a:lnSpc>
            <a:spcBef>
              <a:spcPct val="0"/>
            </a:spcBef>
            <a:spcAft>
              <a:spcPct val="35000"/>
            </a:spcAft>
          </a:pPr>
          <a:r>
            <a:rPr lang="zh-CN" altLang="en-US" sz="1600" b="1" kern="1200" dirty="0" smtClean="0">
              <a:solidFill>
                <a:srgbClr val="FF0000"/>
              </a:solidFill>
              <a:latin typeface="微软雅黑" panose="020B0503020204020204" pitchFamily="34" charset="-122"/>
              <a:ea typeface="微软雅黑" panose="020B0503020204020204" pitchFamily="34" charset="-122"/>
            </a:rPr>
            <a:t>自然</a:t>
          </a:r>
          <a:r>
            <a:rPr lang="zh-CN" altLang="en-US" sz="1600" b="1" kern="1200" dirty="0" smtClean="0">
              <a:latin typeface="微软雅黑" panose="020B0503020204020204" pitchFamily="34" charset="-122"/>
              <a:ea typeface="微软雅黑" panose="020B0503020204020204" pitchFamily="34" charset="-122"/>
            </a:rPr>
            <a:t>流出</a:t>
          </a:r>
          <a:r>
            <a:rPr lang="zh-CN" altLang="en-US" sz="1600" kern="1200" dirty="0" smtClean="0">
              <a:latin typeface="微软雅黑" panose="020B0503020204020204" pitchFamily="34" charset="-122"/>
              <a:ea typeface="微软雅黑" panose="020B0503020204020204" pitchFamily="34" charset="-122"/>
            </a:rPr>
            <a:t>：不以人的意志为依据的流出，如</a:t>
          </a:r>
          <a:r>
            <a:rPr lang="zh-CN" altLang="en-US" sz="1600" b="1" kern="1200" dirty="0" smtClean="0">
              <a:latin typeface="微软雅黑" panose="020B0503020204020204" pitchFamily="34" charset="-122"/>
              <a:ea typeface="微软雅黑" panose="020B0503020204020204" pitchFamily="34" charset="-122"/>
            </a:rPr>
            <a:t>退休</a:t>
          </a:r>
          <a:r>
            <a:rPr lang="zh-CN" altLang="en-US" sz="1600" kern="1200" dirty="0" smtClean="0">
              <a:latin typeface="微软雅黑" panose="020B0503020204020204" pitchFamily="34" charset="-122"/>
              <a:ea typeface="微软雅黑" panose="020B0503020204020204" pitchFamily="34" charset="-122"/>
            </a:rPr>
            <a:t>、伤残和死亡等</a:t>
          </a:r>
          <a:endParaRPr lang="zh-CN" altLang="en-US" sz="1600" b="1" i="0" u="none" kern="1200" dirty="0" smtClean="0">
            <a:latin typeface="微软雅黑" panose="020B0503020204020204" pitchFamily="34" charset="-122"/>
            <a:ea typeface="微软雅黑" panose="020B0503020204020204" pitchFamily="34" charset="-122"/>
            <a:cs typeface="+mn-cs"/>
          </a:endParaRPr>
        </a:p>
      </dsp:txBody>
      <dsp:txXfrm>
        <a:off x="2085360" y="1031042"/>
        <a:ext cx="6985453" cy="317225"/>
      </dsp:txXfrm>
    </dsp:sp>
    <dsp:sp modelId="{3A9775DA-990A-42D2-A839-D965DC66993E}">
      <dsp:nvSpPr>
        <dsp:cNvPr id="0" name=""/>
        <dsp:cNvSpPr/>
      </dsp:nvSpPr>
      <dsp:spPr>
        <a:xfrm>
          <a:off x="818070" y="1238995"/>
          <a:ext cx="1164011" cy="1237531"/>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buFont typeface="Arial" panose="020B0604020202020204" pitchFamily="34" charset="0"/>
          </a:pPr>
          <a:r>
            <a:rPr lang="zh-CN" altLang="en-US" sz="2000" b="1" kern="1200" dirty="0" smtClean="0">
              <a:latin typeface="微软雅黑" panose="020B0503020204020204" pitchFamily="34" charset="-122"/>
              <a:ea typeface="微软雅黑" panose="020B0503020204020204" pitchFamily="34" charset="-122"/>
            </a:rPr>
            <a:t>自愿流出的影响因素</a:t>
          </a:r>
          <a:endParaRPr lang="zh-CN" altLang="en-US" sz="2000" b="1" i="0" u="none" kern="1200" dirty="0">
            <a:solidFill>
              <a:schemeClr val="tx1"/>
            </a:solidFill>
            <a:latin typeface="微软雅黑" panose="020B0503020204020204" pitchFamily="34" charset="-122"/>
            <a:ea typeface="微软雅黑" panose="020B0503020204020204" pitchFamily="34" charset="-122"/>
            <a:cs typeface="+mn-cs"/>
          </a:endParaRPr>
        </a:p>
      </dsp:txBody>
      <dsp:txXfrm>
        <a:off x="818070" y="1238995"/>
        <a:ext cx="1164011" cy="1237531"/>
      </dsp:txXfrm>
    </dsp:sp>
    <dsp:sp modelId="{20B5F4C2-4AFE-4D0F-B1DE-C37EC2882DDE}">
      <dsp:nvSpPr>
        <dsp:cNvPr id="0" name=""/>
        <dsp:cNvSpPr/>
      </dsp:nvSpPr>
      <dsp:spPr>
        <a:xfrm>
          <a:off x="2085360" y="1476825"/>
          <a:ext cx="6985453" cy="761870"/>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711200">
            <a:lnSpc>
              <a:spcPct val="90000"/>
            </a:lnSpc>
            <a:spcBef>
              <a:spcPct val="0"/>
            </a:spcBef>
            <a:spcAft>
              <a:spcPct val="35000"/>
            </a:spcAft>
          </a:pPr>
          <a:r>
            <a:rPr lang="zh-CN" altLang="en-US" sz="1600" b="1" kern="1200" dirty="0" smtClean="0">
              <a:solidFill>
                <a:srgbClr val="FF0000"/>
              </a:solidFill>
              <a:latin typeface="微软雅黑" panose="020B0503020204020204" pitchFamily="34" charset="-122"/>
              <a:ea typeface="微软雅黑" panose="020B0503020204020204" pitchFamily="34" charset="-122"/>
            </a:rPr>
            <a:t>个体</a:t>
          </a:r>
          <a:r>
            <a:rPr lang="zh-CN" altLang="en-US" sz="1600" b="1" kern="1200" dirty="0" smtClean="0">
              <a:latin typeface="微软雅黑" panose="020B0503020204020204" pitchFamily="34" charset="-122"/>
              <a:ea typeface="微软雅黑" panose="020B0503020204020204" pitchFamily="34" charset="-122"/>
            </a:rPr>
            <a:t>因素；与</a:t>
          </a:r>
          <a:r>
            <a:rPr lang="zh-CN" altLang="en-US" sz="1600" b="1" kern="1200" dirty="0" smtClean="0">
              <a:solidFill>
                <a:srgbClr val="FF0000"/>
              </a:solidFill>
              <a:latin typeface="微软雅黑" panose="020B0503020204020204" pitchFamily="34" charset="-122"/>
              <a:ea typeface="微软雅黑" panose="020B0503020204020204" pitchFamily="34" charset="-122"/>
            </a:rPr>
            <a:t>工作</a:t>
          </a:r>
          <a:r>
            <a:rPr lang="zh-CN" altLang="en-US" sz="1600" b="1" kern="1200" dirty="0" smtClean="0">
              <a:latin typeface="微软雅黑" panose="020B0503020204020204" pitchFamily="34" charset="-122"/>
              <a:ea typeface="微软雅黑" panose="020B0503020204020204" pitchFamily="34" charset="-122"/>
            </a:rPr>
            <a:t>相关因素；</a:t>
          </a:r>
          <a:r>
            <a:rPr lang="zh-CN" altLang="en-US" sz="1600" b="1" kern="1200" dirty="0" smtClean="0">
              <a:solidFill>
                <a:srgbClr val="FF0000"/>
              </a:solidFill>
              <a:latin typeface="微软雅黑" panose="020B0503020204020204" pitchFamily="34" charset="-122"/>
              <a:ea typeface="微软雅黑" panose="020B0503020204020204" pitchFamily="34" charset="-122"/>
            </a:rPr>
            <a:t>组织</a:t>
          </a:r>
          <a:r>
            <a:rPr lang="zh-CN" altLang="en-US" sz="1600" b="1" kern="1200" dirty="0" smtClean="0">
              <a:latin typeface="微软雅黑" panose="020B0503020204020204" pitchFamily="34" charset="-122"/>
              <a:ea typeface="微软雅黑" panose="020B0503020204020204" pitchFamily="34" charset="-122"/>
            </a:rPr>
            <a:t>因素；个体与组织之间的</a:t>
          </a:r>
          <a:r>
            <a:rPr lang="zh-CN" altLang="en-US" sz="1600" b="1" kern="1200" dirty="0" smtClean="0">
              <a:solidFill>
                <a:srgbClr val="FF0000"/>
              </a:solidFill>
              <a:latin typeface="微软雅黑" panose="020B0503020204020204" pitchFamily="34" charset="-122"/>
              <a:ea typeface="微软雅黑" panose="020B0503020204020204" pitchFamily="34" charset="-122"/>
            </a:rPr>
            <a:t>适合性</a:t>
          </a:r>
          <a:r>
            <a:rPr lang="zh-CN" altLang="en-US" sz="1600" b="1" kern="1200" dirty="0" smtClean="0">
              <a:latin typeface="微软雅黑" panose="020B0503020204020204" pitchFamily="34" charset="-122"/>
              <a:ea typeface="微软雅黑" panose="020B0503020204020204" pitchFamily="34" charset="-122"/>
            </a:rPr>
            <a:t>因素；与态度和其他内部</a:t>
          </a:r>
          <a:r>
            <a:rPr lang="zh-CN" altLang="en-US" sz="1600" b="1" kern="1200" dirty="0" smtClean="0">
              <a:solidFill>
                <a:srgbClr val="FF0000"/>
              </a:solidFill>
              <a:latin typeface="微软雅黑" panose="020B0503020204020204" pitchFamily="34" charset="-122"/>
              <a:ea typeface="微软雅黑" panose="020B0503020204020204" pitchFamily="34" charset="-122"/>
            </a:rPr>
            <a:t>心理</a:t>
          </a:r>
          <a:r>
            <a:rPr lang="zh-CN" altLang="en-US" sz="1600" b="1" kern="1200" dirty="0" smtClean="0">
              <a:latin typeface="微软雅黑" panose="020B0503020204020204" pitchFamily="34" charset="-122"/>
              <a:ea typeface="微软雅黑" panose="020B0503020204020204" pitchFamily="34" charset="-122"/>
            </a:rPr>
            <a:t>过程相关的因素</a:t>
          </a:r>
          <a:endParaRPr lang="zh-CN" altLang="en-US" sz="1600" b="1" i="0" u="none" kern="1200" dirty="0" smtClean="0">
            <a:latin typeface="微软雅黑" panose="020B0503020204020204" pitchFamily="34" charset="-122"/>
            <a:ea typeface="微软雅黑" panose="020B0503020204020204" pitchFamily="34" charset="-122"/>
            <a:cs typeface="+mn-cs"/>
          </a:endParaRPr>
        </a:p>
      </dsp:txBody>
      <dsp:txXfrm>
        <a:off x="2085360" y="1476825"/>
        <a:ext cx="6985453" cy="761870"/>
      </dsp:txXfrm>
    </dsp:sp>
    <dsp:sp modelId="{65BDA516-5FBC-456B-A3E6-D7D8A0C665D5}">
      <dsp:nvSpPr>
        <dsp:cNvPr id="0" name=""/>
        <dsp:cNvSpPr/>
      </dsp:nvSpPr>
      <dsp:spPr>
        <a:xfrm>
          <a:off x="818070" y="2667953"/>
          <a:ext cx="1164011" cy="733131"/>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buFont typeface="Arial" panose="020B0604020202020204" pitchFamily="34" charset="0"/>
          </a:pPr>
          <a:r>
            <a:rPr lang="zh-CN" altLang="en-US" sz="2000" b="1" kern="1200" dirty="0" smtClean="0">
              <a:latin typeface="微软雅黑" panose="020B0503020204020204" pitchFamily="34" charset="-122"/>
              <a:ea typeface="微软雅黑" panose="020B0503020204020204" pitchFamily="34" charset="-122"/>
            </a:rPr>
            <a:t>影响</a:t>
          </a:r>
          <a:endParaRPr lang="zh-CN" altLang="en-US" sz="2000" b="1" i="0" u="none" kern="1200" dirty="0">
            <a:solidFill>
              <a:schemeClr val="tx1"/>
            </a:solidFill>
            <a:latin typeface="微软雅黑" panose="020B0503020204020204" pitchFamily="34" charset="-122"/>
            <a:ea typeface="微软雅黑" panose="020B0503020204020204" pitchFamily="34" charset="-122"/>
            <a:cs typeface="+mn-cs"/>
          </a:endParaRPr>
        </a:p>
      </dsp:txBody>
      <dsp:txXfrm>
        <a:off x="818070" y="2667953"/>
        <a:ext cx="1164011" cy="733131"/>
      </dsp:txXfrm>
    </dsp:sp>
    <dsp:sp modelId="{9DC24926-8AFF-4AAC-9F6E-CFBC5B2DC209}">
      <dsp:nvSpPr>
        <dsp:cNvPr id="0" name=""/>
        <dsp:cNvSpPr/>
      </dsp:nvSpPr>
      <dsp:spPr>
        <a:xfrm>
          <a:off x="2085360" y="2303245"/>
          <a:ext cx="6985453" cy="31722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711200">
            <a:lnSpc>
              <a:spcPct val="90000"/>
            </a:lnSpc>
            <a:spcBef>
              <a:spcPct val="0"/>
            </a:spcBef>
            <a:spcAft>
              <a:spcPct val="35000"/>
            </a:spcAft>
          </a:pPr>
          <a:r>
            <a:rPr lang="zh-CN" altLang="en-US" sz="1600" b="1" kern="1200" dirty="0" smtClean="0">
              <a:solidFill>
                <a:srgbClr val="FF0000"/>
              </a:solidFill>
              <a:latin typeface="微软雅黑" panose="020B0503020204020204" pitchFamily="34" charset="-122"/>
              <a:ea typeface="微软雅黑" panose="020B0503020204020204" pitchFamily="34" charset="-122"/>
            </a:rPr>
            <a:t>遣散成本</a:t>
          </a:r>
          <a:r>
            <a:rPr lang="zh-CN" altLang="en-US" sz="1600" b="1" kern="1200" dirty="0" smtClean="0">
              <a:latin typeface="微软雅黑" panose="020B0503020204020204" pitchFamily="34" charset="-122"/>
              <a:ea typeface="微软雅黑" panose="020B0503020204020204" pitchFamily="34" charset="-122"/>
            </a:rPr>
            <a:t>：</a:t>
          </a:r>
          <a:r>
            <a:rPr lang="zh-CN" altLang="en-US" sz="1600" kern="1200" dirty="0" smtClean="0">
              <a:latin typeface="微软雅黑" panose="020B0503020204020204" pitchFamily="34" charset="-122"/>
              <a:ea typeface="微软雅黑" panose="020B0503020204020204" pitchFamily="34" charset="-122"/>
            </a:rPr>
            <a:t>准备与通知期、安全风险、</a:t>
          </a:r>
          <a:r>
            <a:rPr lang="zh-CN" altLang="en-US" sz="1600" b="1" kern="1200" dirty="0" smtClean="0">
              <a:latin typeface="微软雅黑" panose="020B0503020204020204" pitchFamily="34" charset="-122"/>
              <a:ea typeface="微软雅黑" panose="020B0503020204020204" pitchFamily="34" charset="-122"/>
            </a:rPr>
            <a:t>心理风险</a:t>
          </a:r>
          <a:r>
            <a:rPr lang="zh-CN" altLang="en-US" sz="1600" kern="1200" dirty="0" smtClean="0">
              <a:latin typeface="微软雅黑" panose="020B0503020204020204" pitchFamily="34" charset="-122"/>
              <a:ea typeface="微软雅黑" panose="020B0503020204020204" pitchFamily="34" charset="-122"/>
            </a:rPr>
            <a:t>和劳动争议风险等</a:t>
          </a:r>
          <a:endParaRPr lang="zh-CN" altLang="en-US" sz="1600" b="1" i="0" u="none" kern="1200" dirty="0" smtClean="0">
            <a:latin typeface="微软雅黑" panose="020B0503020204020204" pitchFamily="34" charset="-122"/>
            <a:ea typeface="微软雅黑" panose="020B0503020204020204" pitchFamily="34" charset="-122"/>
            <a:cs typeface="+mn-cs"/>
          </a:endParaRPr>
        </a:p>
      </dsp:txBody>
      <dsp:txXfrm>
        <a:off x="2085360" y="2303245"/>
        <a:ext cx="6985453" cy="317225"/>
      </dsp:txXfrm>
    </dsp:sp>
    <dsp:sp modelId="{20523F6B-4F9B-49E4-9CEB-0B16458EB641}">
      <dsp:nvSpPr>
        <dsp:cNvPr id="0" name=""/>
        <dsp:cNvSpPr/>
      </dsp:nvSpPr>
      <dsp:spPr>
        <a:xfrm>
          <a:off x="2085360" y="2685020"/>
          <a:ext cx="6985453" cy="31722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711200">
            <a:lnSpc>
              <a:spcPct val="90000"/>
            </a:lnSpc>
            <a:spcBef>
              <a:spcPct val="0"/>
            </a:spcBef>
            <a:spcAft>
              <a:spcPct val="35000"/>
            </a:spcAft>
          </a:pPr>
          <a:r>
            <a:rPr lang="zh-CN" altLang="en-US" sz="1600" b="1" kern="1200" dirty="0" smtClean="0">
              <a:solidFill>
                <a:srgbClr val="FF0000"/>
              </a:solidFill>
              <a:latin typeface="微软雅黑" panose="020B0503020204020204" pitchFamily="34" charset="-122"/>
              <a:ea typeface="微软雅黑" panose="020B0503020204020204" pitchFamily="34" charset="-122"/>
            </a:rPr>
            <a:t>重置成本</a:t>
          </a:r>
          <a:r>
            <a:rPr lang="zh-CN" altLang="en-US" sz="1600" b="1" kern="1200" dirty="0" smtClean="0">
              <a:latin typeface="微软雅黑" panose="020B0503020204020204" pitchFamily="34" charset="-122"/>
              <a:ea typeface="微软雅黑" panose="020B0503020204020204" pitchFamily="34" charset="-122"/>
            </a:rPr>
            <a:t>：招聘广告费用</a:t>
          </a:r>
          <a:r>
            <a:rPr lang="zh-CN" altLang="en-US" sz="1600" kern="1200" dirty="0" smtClean="0">
              <a:latin typeface="微软雅黑" panose="020B0503020204020204" pitchFamily="34" charset="-122"/>
              <a:ea typeface="微软雅黑" panose="020B0503020204020204" pitchFamily="34" charset="-122"/>
            </a:rPr>
            <a:t>、各种手册及资料费、体检费、再培训费用等</a:t>
          </a:r>
          <a:endParaRPr lang="zh-CN" altLang="en-US" sz="1600" b="1" i="0" u="none" kern="1200" dirty="0" smtClean="0">
            <a:latin typeface="微软雅黑" panose="020B0503020204020204" pitchFamily="34" charset="-122"/>
            <a:ea typeface="微软雅黑" panose="020B0503020204020204" pitchFamily="34" charset="-122"/>
            <a:cs typeface="+mn-cs"/>
          </a:endParaRPr>
        </a:p>
      </dsp:txBody>
      <dsp:txXfrm>
        <a:off x="2085360" y="2685020"/>
        <a:ext cx="6985453" cy="317225"/>
      </dsp:txXfrm>
    </dsp:sp>
    <dsp:sp modelId="{B18F8882-BE87-40C7-A8FB-1696B78C6748}">
      <dsp:nvSpPr>
        <dsp:cNvPr id="0" name=""/>
        <dsp:cNvSpPr/>
      </dsp:nvSpPr>
      <dsp:spPr>
        <a:xfrm>
          <a:off x="2085360" y="3066794"/>
          <a:ext cx="6985453" cy="31722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711200">
            <a:lnSpc>
              <a:spcPct val="90000"/>
            </a:lnSpc>
            <a:spcBef>
              <a:spcPct val="0"/>
            </a:spcBef>
            <a:spcAft>
              <a:spcPct val="35000"/>
            </a:spcAft>
          </a:pPr>
          <a:r>
            <a:rPr lang="zh-CN" altLang="en-US" sz="1600" b="1" kern="1200" dirty="0" smtClean="0">
              <a:solidFill>
                <a:srgbClr val="FF0000"/>
              </a:solidFill>
              <a:latin typeface="微软雅黑" panose="020B0503020204020204" pitchFamily="34" charset="-122"/>
              <a:ea typeface="微软雅黑" panose="020B0503020204020204" pitchFamily="34" charset="-122"/>
            </a:rPr>
            <a:t>怠工成本</a:t>
          </a:r>
          <a:r>
            <a:rPr lang="zh-CN" altLang="en-US" sz="1600" b="1" kern="1200" dirty="0" smtClean="0">
              <a:latin typeface="微软雅黑" panose="020B0503020204020204" pitchFamily="34" charset="-122"/>
              <a:ea typeface="微软雅黑" panose="020B0503020204020204" pitchFamily="34" charset="-122"/>
            </a:rPr>
            <a:t>：</a:t>
          </a:r>
          <a:r>
            <a:rPr lang="zh-CN" altLang="en-US" sz="1600" kern="1200" dirty="0" smtClean="0">
              <a:latin typeface="微软雅黑" panose="020B0503020204020204" pitchFamily="34" charset="-122"/>
              <a:ea typeface="微软雅黑" panose="020B0503020204020204" pitchFamily="34" charset="-122"/>
            </a:rPr>
            <a:t>其他成本（事故成本、低质量和低数量成本）、</a:t>
          </a:r>
          <a:r>
            <a:rPr lang="zh-CN" altLang="en-US" sz="1600" b="1" kern="1200" dirty="0" smtClean="0">
              <a:latin typeface="微软雅黑" panose="020B0503020204020204" pitchFamily="34" charset="-122"/>
              <a:ea typeface="微软雅黑" panose="020B0503020204020204" pitchFamily="34" charset="-122"/>
            </a:rPr>
            <a:t>心理成本</a:t>
          </a:r>
          <a:r>
            <a:rPr lang="zh-CN" altLang="en-US" sz="1600" kern="1200" dirty="0" smtClean="0">
              <a:latin typeface="微软雅黑" panose="020B0503020204020204" pitchFamily="34" charset="-122"/>
              <a:ea typeface="微软雅黑" panose="020B0503020204020204" pitchFamily="34" charset="-122"/>
            </a:rPr>
            <a:t>等</a:t>
          </a:r>
          <a:endParaRPr lang="zh-CN" altLang="en-US" sz="1600" b="1" i="0" u="none" kern="1200" dirty="0" smtClean="0">
            <a:latin typeface="微软雅黑" panose="020B0503020204020204" pitchFamily="34" charset="-122"/>
            <a:ea typeface="微软雅黑" panose="020B0503020204020204" pitchFamily="34" charset="-122"/>
            <a:cs typeface="+mn-cs"/>
          </a:endParaRPr>
        </a:p>
      </dsp:txBody>
      <dsp:txXfrm>
        <a:off x="2085360" y="3066794"/>
        <a:ext cx="6985453" cy="317225"/>
      </dsp:txXfrm>
    </dsp:sp>
    <dsp:sp modelId="{27C597CF-6265-48E3-ACE3-69C989DD2974}">
      <dsp:nvSpPr>
        <dsp:cNvPr id="0" name=""/>
        <dsp:cNvSpPr/>
      </dsp:nvSpPr>
      <dsp:spPr>
        <a:xfrm>
          <a:off x="2085360" y="3448568"/>
          <a:ext cx="6985453" cy="31722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711200">
            <a:lnSpc>
              <a:spcPct val="90000"/>
            </a:lnSpc>
            <a:spcBef>
              <a:spcPct val="0"/>
            </a:spcBef>
            <a:spcAft>
              <a:spcPct val="35000"/>
            </a:spcAft>
          </a:pPr>
          <a:r>
            <a:rPr lang="zh-CN" altLang="en-US" sz="1600" b="1" kern="1200" dirty="0" smtClean="0">
              <a:solidFill>
                <a:srgbClr val="FF0000"/>
              </a:solidFill>
              <a:latin typeface="微软雅黑" panose="020B0503020204020204" pitchFamily="34" charset="-122"/>
              <a:ea typeface="微软雅黑" panose="020B0503020204020204" pitchFamily="34" charset="-122"/>
            </a:rPr>
            <a:t>机会成本</a:t>
          </a:r>
          <a:r>
            <a:rPr lang="zh-CN" altLang="en-US" sz="1600" kern="1200" dirty="0" smtClean="0">
              <a:latin typeface="微软雅黑" panose="020B0503020204020204" pitchFamily="34" charset="-122"/>
              <a:ea typeface="微软雅黑" panose="020B0503020204020204" pitchFamily="34" charset="-122"/>
            </a:rPr>
            <a:t>：业绩成本、保密成本和竞争成本等</a:t>
          </a:r>
          <a:endParaRPr lang="zh-CN" altLang="en-US" sz="1600" b="1" i="0" u="none" kern="1200" dirty="0" smtClean="0">
            <a:latin typeface="微软雅黑" panose="020B0503020204020204" pitchFamily="34" charset="-122"/>
            <a:ea typeface="微软雅黑" panose="020B0503020204020204" pitchFamily="34" charset="-122"/>
            <a:cs typeface="+mn-cs"/>
          </a:endParaRPr>
        </a:p>
      </dsp:txBody>
      <dsp:txXfrm>
        <a:off x="2085360" y="3448568"/>
        <a:ext cx="6985453" cy="317225"/>
      </dsp:txXfrm>
    </dsp:sp>
    <dsp:sp modelId="{A0C6DFAF-F6AD-4B26-BF5F-5A4E2FA8FDF1}">
      <dsp:nvSpPr>
        <dsp:cNvPr id="0" name=""/>
        <dsp:cNvSpPr/>
      </dsp:nvSpPr>
      <dsp:spPr>
        <a:xfrm>
          <a:off x="818070" y="3986608"/>
          <a:ext cx="1164011" cy="733131"/>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buFont typeface="Arial" panose="020B0604020202020204" pitchFamily="34" charset="0"/>
          </a:pPr>
          <a:r>
            <a:rPr lang="zh-CN" altLang="en-US" sz="2000" b="1" kern="1200" dirty="0" smtClean="0">
              <a:latin typeface="微软雅黑" panose="020B0503020204020204" pitchFamily="34" charset="-122"/>
              <a:ea typeface="微软雅黑" panose="020B0503020204020204" pitchFamily="34" charset="-122"/>
            </a:rPr>
            <a:t>正确对待雇员流失</a:t>
          </a:r>
          <a:endParaRPr lang="zh-CN" altLang="en-US" sz="2000" b="1" i="0" u="none" kern="1200" dirty="0">
            <a:solidFill>
              <a:schemeClr val="tx1"/>
            </a:solidFill>
            <a:latin typeface="微软雅黑" panose="020B0503020204020204" pitchFamily="34" charset="-122"/>
            <a:ea typeface="微软雅黑" panose="020B0503020204020204" pitchFamily="34" charset="-122"/>
            <a:cs typeface="+mn-cs"/>
          </a:endParaRPr>
        </a:p>
      </dsp:txBody>
      <dsp:txXfrm>
        <a:off x="818070" y="3986608"/>
        <a:ext cx="1164011" cy="733131"/>
      </dsp:txXfrm>
    </dsp:sp>
    <dsp:sp modelId="{555E0760-1DAD-4D52-86B4-58C08799A71A}">
      <dsp:nvSpPr>
        <dsp:cNvPr id="0" name=""/>
        <dsp:cNvSpPr/>
      </dsp:nvSpPr>
      <dsp:spPr>
        <a:xfrm>
          <a:off x="2085360" y="3830342"/>
          <a:ext cx="6985453" cy="1045663"/>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711200">
            <a:lnSpc>
              <a:spcPct val="90000"/>
            </a:lnSpc>
            <a:spcBef>
              <a:spcPct val="0"/>
            </a:spcBef>
            <a:spcAft>
              <a:spcPct val="35000"/>
            </a:spcAft>
          </a:pPr>
          <a:r>
            <a:rPr lang="zh-CN" altLang="en-US" sz="1600" b="1" kern="1200" dirty="0" smtClean="0">
              <a:solidFill>
                <a:srgbClr val="FF0000"/>
              </a:solidFill>
              <a:latin typeface="微软雅黑" panose="020B0503020204020204" pitchFamily="34" charset="-122"/>
              <a:ea typeface="微软雅黑" panose="020B0503020204020204" pitchFamily="34" charset="-122"/>
            </a:rPr>
            <a:t>转变观念</a:t>
          </a:r>
          <a:r>
            <a:rPr lang="zh-CN" altLang="en-US" sz="1600" b="1" kern="1200" dirty="0" smtClean="0">
              <a:latin typeface="微软雅黑" panose="020B0503020204020204" pitchFamily="34" charset="-122"/>
              <a:ea typeface="微软雅黑" panose="020B0503020204020204" pitchFamily="34" charset="-122"/>
            </a:rPr>
            <a:t>，真正视离职员工为企业的现实财富；建立离职员工</a:t>
          </a:r>
          <a:r>
            <a:rPr lang="zh-CN" altLang="en-US" sz="1600" b="1" kern="1200" dirty="0" smtClean="0">
              <a:solidFill>
                <a:srgbClr val="FF0000"/>
              </a:solidFill>
              <a:latin typeface="微软雅黑" panose="020B0503020204020204" pitchFamily="34" charset="-122"/>
              <a:ea typeface="微软雅黑" panose="020B0503020204020204" pitchFamily="34" charset="-122"/>
            </a:rPr>
            <a:t>定期面谈</a:t>
          </a:r>
          <a:r>
            <a:rPr lang="zh-CN" altLang="en-US" sz="1600" b="1" kern="1200" dirty="0" smtClean="0">
              <a:latin typeface="微软雅黑" panose="020B0503020204020204" pitchFamily="34" charset="-122"/>
              <a:ea typeface="微软雅黑" panose="020B0503020204020204" pitchFamily="34" charset="-122"/>
            </a:rPr>
            <a:t>制度；与离职员工保持长期稳定的联系，掌握其相关情况；实施</a:t>
          </a:r>
          <a:r>
            <a:rPr lang="zh-CN" altLang="en-US" sz="1600" b="1" kern="1200" dirty="0" smtClean="0">
              <a:solidFill>
                <a:srgbClr val="FF0000"/>
              </a:solidFill>
              <a:latin typeface="微软雅黑" panose="020B0503020204020204" pitchFamily="34" charset="-122"/>
              <a:ea typeface="微软雅黑" panose="020B0503020204020204" pitchFamily="34" charset="-122"/>
            </a:rPr>
            <a:t>双向</a:t>
          </a:r>
          <a:r>
            <a:rPr lang="zh-CN" altLang="en-US" sz="1600" b="1" kern="1200" dirty="0" smtClean="0">
              <a:latin typeface="微软雅黑" panose="020B0503020204020204" pitchFamily="34" charset="-122"/>
              <a:ea typeface="微软雅黑" panose="020B0503020204020204" pitchFamily="34" charset="-122"/>
            </a:rPr>
            <a:t>的价值交换和个性化沟通</a:t>
          </a:r>
          <a:endParaRPr lang="zh-CN" altLang="en-US" sz="1600" b="1" i="0" u="none" kern="1200" dirty="0" smtClean="0">
            <a:latin typeface="微软雅黑" panose="020B0503020204020204" pitchFamily="34" charset="-122"/>
            <a:ea typeface="微软雅黑" panose="020B0503020204020204" pitchFamily="34" charset="-122"/>
            <a:cs typeface="+mn-cs"/>
          </a:endParaRPr>
        </a:p>
      </dsp:txBody>
      <dsp:txXfrm>
        <a:off x="2085360" y="3830342"/>
        <a:ext cx="6985453" cy="1045663"/>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1D5FE00-3C1D-4A8F-9EB3-93649E6646F0}">
      <dsp:nvSpPr>
        <dsp:cNvPr id="0" name=""/>
        <dsp:cNvSpPr/>
      </dsp:nvSpPr>
      <dsp:spPr>
        <a:xfrm>
          <a:off x="1982081" y="4437238"/>
          <a:ext cx="103278" cy="91440"/>
        </a:xfrm>
        <a:custGeom>
          <a:avLst/>
          <a:gdLst/>
          <a:ahLst/>
          <a:cxnLst/>
          <a:rect l="0" t="0" r="0" b="0"/>
          <a:pathLst>
            <a:path>
              <a:moveTo>
                <a:pt x="0" y="45720"/>
              </a:moveTo>
              <a:lnTo>
                <a:pt x="103278" y="4572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DC9B5BD-D904-4E86-A1E2-AFE364C766E2}">
      <dsp:nvSpPr>
        <dsp:cNvPr id="0" name=""/>
        <dsp:cNvSpPr/>
      </dsp:nvSpPr>
      <dsp:spPr>
        <a:xfrm>
          <a:off x="714791" y="2493617"/>
          <a:ext cx="103278" cy="1989341"/>
        </a:xfrm>
        <a:custGeom>
          <a:avLst/>
          <a:gdLst/>
          <a:ahLst/>
          <a:cxnLst/>
          <a:rect l="0" t="0" r="0" b="0"/>
          <a:pathLst>
            <a:path>
              <a:moveTo>
                <a:pt x="0" y="0"/>
              </a:moveTo>
              <a:lnTo>
                <a:pt x="51639" y="0"/>
              </a:lnTo>
              <a:lnTo>
                <a:pt x="51639" y="1989341"/>
              </a:lnTo>
              <a:lnTo>
                <a:pt x="103278" y="1989341"/>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C655693-9235-4715-B9FC-A34FE2E0D81B}">
      <dsp:nvSpPr>
        <dsp:cNvPr id="0" name=""/>
        <dsp:cNvSpPr/>
      </dsp:nvSpPr>
      <dsp:spPr>
        <a:xfrm>
          <a:off x="1982081" y="3327026"/>
          <a:ext cx="103278" cy="91440"/>
        </a:xfrm>
        <a:custGeom>
          <a:avLst/>
          <a:gdLst/>
          <a:ahLst/>
          <a:cxnLst/>
          <a:rect l="0" t="0" r="0" b="0"/>
          <a:pathLst>
            <a:path>
              <a:moveTo>
                <a:pt x="0" y="45720"/>
              </a:moveTo>
              <a:lnTo>
                <a:pt x="103278" y="4572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2A7BA89-01A2-421F-90B2-5FD20054BB38}">
      <dsp:nvSpPr>
        <dsp:cNvPr id="0" name=""/>
        <dsp:cNvSpPr/>
      </dsp:nvSpPr>
      <dsp:spPr>
        <a:xfrm>
          <a:off x="714791" y="2493617"/>
          <a:ext cx="103278" cy="879129"/>
        </a:xfrm>
        <a:custGeom>
          <a:avLst/>
          <a:gdLst/>
          <a:ahLst/>
          <a:cxnLst/>
          <a:rect l="0" t="0" r="0" b="0"/>
          <a:pathLst>
            <a:path>
              <a:moveTo>
                <a:pt x="0" y="0"/>
              </a:moveTo>
              <a:lnTo>
                <a:pt x="51639" y="0"/>
              </a:lnTo>
              <a:lnTo>
                <a:pt x="51639" y="879129"/>
              </a:lnTo>
              <a:lnTo>
                <a:pt x="103278" y="879129"/>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55A2787-DC61-4C5B-8F79-90A737EEBE39}">
      <dsp:nvSpPr>
        <dsp:cNvPr id="0" name=""/>
        <dsp:cNvSpPr/>
      </dsp:nvSpPr>
      <dsp:spPr>
        <a:xfrm>
          <a:off x="1982081" y="1756401"/>
          <a:ext cx="103278" cy="721164"/>
        </a:xfrm>
        <a:custGeom>
          <a:avLst/>
          <a:gdLst/>
          <a:ahLst/>
          <a:cxnLst/>
          <a:rect l="0" t="0" r="0" b="0"/>
          <a:pathLst>
            <a:path>
              <a:moveTo>
                <a:pt x="0" y="0"/>
              </a:moveTo>
              <a:lnTo>
                <a:pt x="51639" y="0"/>
              </a:lnTo>
              <a:lnTo>
                <a:pt x="51639" y="721164"/>
              </a:lnTo>
              <a:lnTo>
                <a:pt x="103278" y="721164"/>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F5FF5B3-E234-4E5A-8C3A-A6179339AF86}">
      <dsp:nvSpPr>
        <dsp:cNvPr id="0" name=""/>
        <dsp:cNvSpPr/>
      </dsp:nvSpPr>
      <dsp:spPr>
        <a:xfrm>
          <a:off x="1982081" y="1756401"/>
          <a:ext cx="103278" cy="190201"/>
        </a:xfrm>
        <a:custGeom>
          <a:avLst/>
          <a:gdLst/>
          <a:ahLst/>
          <a:cxnLst/>
          <a:rect l="0" t="0" r="0" b="0"/>
          <a:pathLst>
            <a:path>
              <a:moveTo>
                <a:pt x="0" y="0"/>
              </a:moveTo>
              <a:lnTo>
                <a:pt x="51639" y="0"/>
              </a:lnTo>
              <a:lnTo>
                <a:pt x="51639" y="190201"/>
              </a:lnTo>
              <a:lnTo>
                <a:pt x="103278" y="190201"/>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237F46C-E5B2-43B8-9A2D-78471304F246}">
      <dsp:nvSpPr>
        <dsp:cNvPr id="0" name=""/>
        <dsp:cNvSpPr/>
      </dsp:nvSpPr>
      <dsp:spPr>
        <a:xfrm>
          <a:off x="1982081" y="1416326"/>
          <a:ext cx="103278" cy="340074"/>
        </a:xfrm>
        <a:custGeom>
          <a:avLst/>
          <a:gdLst/>
          <a:ahLst/>
          <a:cxnLst/>
          <a:rect l="0" t="0" r="0" b="0"/>
          <a:pathLst>
            <a:path>
              <a:moveTo>
                <a:pt x="0" y="340074"/>
              </a:moveTo>
              <a:lnTo>
                <a:pt x="51639" y="340074"/>
              </a:lnTo>
              <a:lnTo>
                <a:pt x="51639" y="0"/>
              </a:lnTo>
              <a:lnTo>
                <a:pt x="103278" y="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70D9F3B-814D-4EA6-8BB3-F638DBBD999D}">
      <dsp:nvSpPr>
        <dsp:cNvPr id="0" name=""/>
        <dsp:cNvSpPr/>
      </dsp:nvSpPr>
      <dsp:spPr>
        <a:xfrm>
          <a:off x="1982081" y="886049"/>
          <a:ext cx="103278" cy="870351"/>
        </a:xfrm>
        <a:custGeom>
          <a:avLst/>
          <a:gdLst/>
          <a:ahLst/>
          <a:cxnLst/>
          <a:rect l="0" t="0" r="0" b="0"/>
          <a:pathLst>
            <a:path>
              <a:moveTo>
                <a:pt x="0" y="870351"/>
              </a:moveTo>
              <a:lnTo>
                <a:pt x="51639" y="870351"/>
              </a:lnTo>
              <a:lnTo>
                <a:pt x="51639" y="0"/>
              </a:lnTo>
              <a:lnTo>
                <a:pt x="103278" y="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308B20B-CF42-4C77-9886-4C88DA46B437}">
      <dsp:nvSpPr>
        <dsp:cNvPr id="0" name=""/>
        <dsp:cNvSpPr/>
      </dsp:nvSpPr>
      <dsp:spPr>
        <a:xfrm>
          <a:off x="714791" y="1756401"/>
          <a:ext cx="103278" cy="737215"/>
        </a:xfrm>
        <a:custGeom>
          <a:avLst/>
          <a:gdLst/>
          <a:ahLst/>
          <a:cxnLst/>
          <a:rect l="0" t="0" r="0" b="0"/>
          <a:pathLst>
            <a:path>
              <a:moveTo>
                <a:pt x="0" y="737215"/>
              </a:moveTo>
              <a:lnTo>
                <a:pt x="51639" y="737215"/>
              </a:lnTo>
              <a:lnTo>
                <a:pt x="51639" y="0"/>
              </a:lnTo>
              <a:lnTo>
                <a:pt x="103278"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7B5FC2F-C87C-4E83-A861-E46A2930FDCC}">
      <dsp:nvSpPr>
        <dsp:cNvPr id="0" name=""/>
        <dsp:cNvSpPr/>
      </dsp:nvSpPr>
      <dsp:spPr>
        <a:xfrm>
          <a:off x="1982081" y="458555"/>
          <a:ext cx="103278" cy="91440"/>
        </a:xfrm>
        <a:custGeom>
          <a:avLst/>
          <a:gdLst/>
          <a:ahLst/>
          <a:cxnLst/>
          <a:rect l="0" t="0" r="0" b="0"/>
          <a:pathLst>
            <a:path>
              <a:moveTo>
                <a:pt x="0" y="45720"/>
              </a:moveTo>
              <a:lnTo>
                <a:pt x="103278" y="4572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0CA6D37-D7FD-4E37-A0F3-3EEC8EFADE01}">
      <dsp:nvSpPr>
        <dsp:cNvPr id="0" name=""/>
        <dsp:cNvSpPr/>
      </dsp:nvSpPr>
      <dsp:spPr>
        <a:xfrm>
          <a:off x="714791" y="504275"/>
          <a:ext cx="103278" cy="1989341"/>
        </a:xfrm>
        <a:custGeom>
          <a:avLst/>
          <a:gdLst/>
          <a:ahLst/>
          <a:cxnLst/>
          <a:rect l="0" t="0" r="0" b="0"/>
          <a:pathLst>
            <a:path>
              <a:moveTo>
                <a:pt x="0" y="1989341"/>
              </a:moveTo>
              <a:lnTo>
                <a:pt x="51639" y="1989341"/>
              </a:lnTo>
              <a:lnTo>
                <a:pt x="51639" y="0"/>
              </a:lnTo>
              <a:lnTo>
                <a:pt x="103278"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B461DA5-C5AD-473B-BE1D-C48025597C37}">
      <dsp:nvSpPr>
        <dsp:cNvPr id="0" name=""/>
        <dsp:cNvSpPr/>
      </dsp:nvSpPr>
      <dsp:spPr>
        <a:xfrm>
          <a:off x="2195" y="918618"/>
          <a:ext cx="712596" cy="3149996"/>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b="1" i="0" u="none" kern="1200" dirty="0" smtClean="0">
              <a:latin typeface="微软雅黑" panose="020B0503020204020204" pitchFamily="34" charset="-122"/>
              <a:ea typeface="微软雅黑" panose="020B0503020204020204" pitchFamily="34" charset="-122"/>
              <a:cs typeface="+mn-cs"/>
            </a:rPr>
            <a:t>人力资源管理效益与发展趋势</a:t>
          </a:r>
        </a:p>
      </dsp:txBody>
      <dsp:txXfrm>
        <a:off x="2195" y="918618"/>
        <a:ext cx="712596" cy="3149996"/>
      </dsp:txXfrm>
    </dsp:sp>
    <dsp:sp modelId="{B40E1D37-866F-4880-8E44-911433CF5869}">
      <dsp:nvSpPr>
        <dsp:cNvPr id="0" name=""/>
        <dsp:cNvSpPr/>
      </dsp:nvSpPr>
      <dsp:spPr>
        <a:xfrm>
          <a:off x="818070" y="137709"/>
          <a:ext cx="1164011" cy="733131"/>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buFont typeface="Arial" panose="020B0604020202020204" pitchFamily="34" charset="0"/>
          </a:pPr>
          <a:r>
            <a:rPr lang="zh-CN" altLang="en-US" sz="2000" b="1" kern="1200" dirty="0" smtClean="0">
              <a:latin typeface="微软雅黑" panose="020B0503020204020204" pitchFamily="34" charset="-122"/>
              <a:ea typeface="微软雅黑" panose="020B0503020204020204" pitchFamily="34" charset="-122"/>
            </a:rPr>
            <a:t>效益衡量方法</a:t>
          </a:r>
          <a:endParaRPr lang="zh-CN" altLang="en-US" sz="2000" b="1" i="0" u="none" kern="1200" dirty="0">
            <a:solidFill>
              <a:schemeClr val="tx1"/>
            </a:solidFill>
            <a:latin typeface="微软雅黑" panose="020B0503020204020204" pitchFamily="34" charset="-122"/>
            <a:ea typeface="微软雅黑" panose="020B0503020204020204" pitchFamily="34" charset="-122"/>
            <a:cs typeface="+mn-cs"/>
          </a:endParaRPr>
        </a:p>
      </dsp:txBody>
      <dsp:txXfrm>
        <a:off x="818070" y="137709"/>
        <a:ext cx="1164011" cy="733131"/>
      </dsp:txXfrm>
    </dsp:sp>
    <dsp:sp modelId="{7F00EE98-4CD5-41F7-A535-A0CF948ED95D}">
      <dsp:nvSpPr>
        <dsp:cNvPr id="0" name=""/>
        <dsp:cNvSpPr/>
      </dsp:nvSpPr>
      <dsp:spPr>
        <a:xfrm>
          <a:off x="2085360" y="345662"/>
          <a:ext cx="6985453" cy="31722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711200">
            <a:lnSpc>
              <a:spcPct val="90000"/>
            </a:lnSpc>
            <a:spcBef>
              <a:spcPct val="0"/>
            </a:spcBef>
            <a:spcAft>
              <a:spcPct val="35000"/>
            </a:spcAft>
          </a:pPr>
          <a:r>
            <a:rPr lang="zh-CN" altLang="en-US" sz="1600" b="1" kern="1200" dirty="0" smtClean="0">
              <a:solidFill>
                <a:srgbClr val="FF0000"/>
              </a:solidFill>
              <a:latin typeface="微软雅黑" panose="020B0503020204020204" pitchFamily="34" charset="-122"/>
              <a:ea typeface="微软雅黑" panose="020B0503020204020204" pitchFamily="34" charset="-122"/>
            </a:rPr>
            <a:t>审计法、分析法</a:t>
          </a:r>
          <a:endParaRPr lang="zh-CN" altLang="en-US" sz="1600" b="1" i="0" u="none" kern="1200" dirty="0" smtClean="0">
            <a:latin typeface="微软雅黑" panose="020B0503020204020204" pitchFamily="34" charset="-122"/>
            <a:ea typeface="微软雅黑" panose="020B0503020204020204" pitchFamily="34" charset="-122"/>
            <a:cs typeface="+mn-cs"/>
          </a:endParaRPr>
        </a:p>
      </dsp:txBody>
      <dsp:txXfrm>
        <a:off x="2085360" y="345662"/>
        <a:ext cx="6985453" cy="317225"/>
      </dsp:txXfrm>
    </dsp:sp>
    <dsp:sp modelId="{65BDA516-5FBC-456B-A3E6-D7D8A0C665D5}">
      <dsp:nvSpPr>
        <dsp:cNvPr id="0" name=""/>
        <dsp:cNvSpPr/>
      </dsp:nvSpPr>
      <dsp:spPr>
        <a:xfrm>
          <a:off x="818070" y="1389835"/>
          <a:ext cx="1164011" cy="733131"/>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b="1" kern="1200" dirty="0" smtClean="0">
              <a:latin typeface="微软雅黑" panose="020B0503020204020204" pitchFamily="34" charset="-122"/>
              <a:ea typeface="微软雅黑" panose="020B0503020204020204" pitchFamily="34" charset="-122"/>
            </a:rPr>
            <a:t>组织的发展变化</a:t>
          </a:r>
        </a:p>
      </dsp:txBody>
      <dsp:txXfrm>
        <a:off x="818070" y="1389835"/>
        <a:ext cx="1164011" cy="733131"/>
      </dsp:txXfrm>
    </dsp:sp>
    <dsp:sp modelId="{9DC24926-8AFF-4AAC-9F6E-CFBC5B2DC209}">
      <dsp:nvSpPr>
        <dsp:cNvPr id="0" name=""/>
        <dsp:cNvSpPr/>
      </dsp:nvSpPr>
      <dsp:spPr>
        <a:xfrm>
          <a:off x="2085360" y="727436"/>
          <a:ext cx="6985453" cy="31722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711200">
            <a:lnSpc>
              <a:spcPct val="90000"/>
            </a:lnSpc>
            <a:spcBef>
              <a:spcPct val="0"/>
            </a:spcBef>
            <a:spcAft>
              <a:spcPct val="35000"/>
            </a:spcAft>
          </a:pPr>
          <a:r>
            <a:rPr lang="zh-CN" altLang="en-US" sz="1600" b="1" kern="1200" dirty="0" smtClean="0">
              <a:solidFill>
                <a:srgbClr val="FF0000"/>
              </a:solidFill>
              <a:latin typeface="微软雅黑" panose="020B0503020204020204" pitchFamily="34" charset="-122"/>
              <a:ea typeface="微软雅黑" panose="020B0503020204020204" pitchFamily="34" charset="-122"/>
            </a:rPr>
            <a:t>网络化</a:t>
          </a:r>
          <a:r>
            <a:rPr lang="zh-CN" altLang="en-US" sz="1600" kern="1200" dirty="0" smtClean="0">
              <a:latin typeface="微软雅黑" panose="020B0503020204020204" pitchFamily="34" charset="-122"/>
              <a:ea typeface="微软雅黑" panose="020B0503020204020204" pitchFamily="34" charset="-122"/>
            </a:rPr>
            <a:t>（以团队为职能单位，团队成员构成跨原有职能单位）</a:t>
          </a:r>
          <a:endParaRPr lang="zh-CN" altLang="en-US" sz="1600" b="1" i="0" u="none" kern="1200" dirty="0" smtClean="0">
            <a:latin typeface="微软雅黑" panose="020B0503020204020204" pitchFamily="34" charset="-122"/>
            <a:ea typeface="微软雅黑" panose="020B0503020204020204" pitchFamily="34" charset="-122"/>
            <a:cs typeface="+mn-cs"/>
          </a:endParaRPr>
        </a:p>
      </dsp:txBody>
      <dsp:txXfrm>
        <a:off x="2085360" y="727436"/>
        <a:ext cx="6985453" cy="317225"/>
      </dsp:txXfrm>
    </dsp:sp>
    <dsp:sp modelId="{20523F6B-4F9B-49E4-9CEB-0B16458EB641}">
      <dsp:nvSpPr>
        <dsp:cNvPr id="0" name=""/>
        <dsp:cNvSpPr/>
      </dsp:nvSpPr>
      <dsp:spPr>
        <a:xfrm>
          <a:off x="2085360" y="1109211"/>
          <a:ext cx="6985453" cy="614230"/>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711200">
            <a:lnSpc>
              <a:spcPct val="90000"/>
            </a:lnSpc>
            <a:spcBef>
              <a:spcPct val="0"/>
            </a:spcBef>
            <a:spcAft>
              <a:spcPct val="35000"/>
            </a:spcAft>
          </a:pPr>
          <a:r>
            <a:rPr lang="zh-CN" altLang="en-US" sz="1600" b="1" kern="1200" dirty="0" smtClean="0">
              <a:solidFill>
                <a:srgbClr val="FF0000"/>
              </a:solidFill>
              <a:latin typeface="微软雅黑" panose="020B0503020204020204" pitchFamily="34" charset="-122"/>
              <a:ea typeface="微软雅黑" panose="020B0503020204020204" pitchFamily="34" charset="-122"/>
            </a:rPr>
            <a:t>扁平化</a:t>
          </a:r>
          <a:r>
            <a:rPr lang="zh-CN" altLang="en-US" sz="1600" b="1" kern="1200" dirty="0" smtClean="0">
              <a:latin typeface="微软雅黑" panose="020B0503020204020204" pitchFamily="34" charset="-122"/>
              <a:ea typeface="微软雅黑" panose="020B0503020204020204" pitchFamily="34" charset="-122"/>
            </a:rPr>
            <a:t>（原因：应对日趋复杂的环境</a:t>
          </a:r>
          <a:r>
            <a:rPr lang="zh-CN" altLang="en-US" sz="1600" b="1" kern="1200" dirty="0" smtClean="0">
              <a:solidFill>
                <a:srgbClr val="FF0000"/>
              </a:solidFill>
              <a:latin typeface="微软雅黑" panose="020B0503020204020204" pitchFamily="34" charset="-122"/>
              <a:ea typeface="微软雅黑" panose="020B0503020204020204" pitchFamily="34" charset="-122"/>
            </a:rPr>
            <a:t>变化</a:t>
          </a:r>
          <a:r>
            <a:rPr lang="zh-CN" altLang="en-US" sz="1600" b="1" kern="1200" dirty="0" smtClean="0">
              <a:latin typeface="微软雅黑" panose="020B0503020204020204" pitchFamily="34" charset="-122"/>
              <a:ea typeface="微软雅黑" panose="020B0503020204020204" pitchFamily="34" charset="-122"/>
            </a:rPr>
            <a:t>、信息技术的快速</a:t>
          </a:r>
          <a:r>
            <a:rPr lang="zh-CN" altLang="en-US" sz="1600" b="1" kern="1200" dirty="0" smtClean="0">
              <a:solidFill>
                <a:srgbClr val="FF0000"/>
              </a:solidFill>
              <a:latin typeface="微软雅黑" panose="020B0503020204020204" pitchFamily="34" charset="-122"/>
              <a:ea typeface="微软雅黑" panose="020B0503020204020204" pitchFamily="34" charset="-122"/>
            </a:rPr>
            <a:t>发展</a:t>
          </a:r>
          <a:r>
            <a:rPr lang="zh-CN" altLang="en-US" sz="1600" b="1" kern="1200" dirty="0" smtClean="0">
              <a:latin typeface="微软雅黑" panose="020B0503020204020204" pitchFamily="34" charset="-122"/>
              <a:ea typeface="微软雅黑" panose="020B0503020204020204" pitchFamily="34" charset="-122"/>
            </a:rPr>
            <a:t>、人力资源成本的</a:t>
          </a:r>
          <a:r>
            <a:rPr lang="zh-CN" altLang="en-US" sz="1600" b="1" kern="1200" dirty="0" smtClean="0">
              <a:solidFill>
                <a:srgbClr val="FF0000"/>
              </a:solidFill>
              <a:latin typeface="微软雅黑" panose="020B0503020204020204" pitchFamily="34" charset="-122"/>
              <a:ea typeface="微软雅黑" panose="020B0503020204020204" pitchFamily="34" charset="-122"/>
            </a:rPr>
            <a:t>上升</a:t>
          </a:r>
          <a:r>
            <a:rPr lang="zh-CN" altLang="en-US" sz="1600" b="1" kern="1200" dirty="0" smtClean="0">
              <a:latin typeface="微软雅黑" panose="020B0503020204020204" pitchFamily="34" charset="-122"/>
              <a:ea typeface="微软雅黑" panose="020B0503020204020204" pitchFamily="34" charset="-122"/>
            </a:rPr>
            <a:t>）</a:t>
          </a:r>
          <a:endParaRPr lang="zh-CN" altLang="en-US" sz="1600" b="1" i="0" u="none" kern="1200" dirty="0" smtClean="0">
            <a:latin typeface="微软雅黑" panose="020B0503020204020204" pitchFamily="34" charset="-122"/>
            <a:ea typeface="微软雅黑" panose="020B0503020204020204" pitchFamily="34" charset="-122"/>
            <a:cs typeface="+mn-cs"/>
          </a:endParaRPr>
        </a:p>
      </dsp:txBody>
      <dsp:txXfrm>
        <a:off x="2085360" y="1109211"/>
        <a:ext cx="6985453" cy="614230"/>
      </dsp:txXfrm>
    </dsp:sp>
    <dsp:sp modelId="{B18F8882-BE87-40C7-A8FB-1696B78C6748}">
      <dsp:nvSpPr>
        <dsp:cNvPr id="0" name=""/>
        <dsp:cNvSpPr/>
      </dsp:nvSpPr>
      <dsp:spPr>
        <a:xfrm>
          <a:off x="2085360" y="1787990"/>
          <a:ext cx="6985453" cy="31722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711200">
            <a:lnSpc>
              <a:spcPct val="90000"/>
            </a:lnSpc>
            <a:spcBef>
              <a:spcPct val="0"/>
            </a:spcBef>
            <a:spcAft>
              <a:spcPct val="35000"/>
            </a:spcAft>
          </a:pPr>
          <a:r>
            <a:rPr lang="zh-CN" altLang="en-US" sz="1600" b="1" kern="1200" dirty="0" smtClean="0">
              <a:solidFill>
                <a:srgbClr val="FF0000"/>
              </a:solidFill>
              <a:latin typeface="微软雅黑" panose="020B0503020204020204" pitchFamily="34" charset="-122"/>
              <a:ea typeface="微软雅黑" panose="020B0503020204020204" pitchFamily="34" charset="-122"/>
            </a:rPr>
            <a:t>灵活化</a:t>
          </a:r>
          <a:r>
            <a:rPr lang="zh-CN" altLang="en-US" sz="1600" b="1" kern="1200" dirty="0" smtClean="0">
              <a:latin typeface="微软雅黑" panose="020B0503020204020204" pitchFamily="34" charset="-122"/>
              <a:ea typeface="微软雅黑" panose="020B0503020204020204" pitchFamily="34" charset="-122"/>
            </a:rPr>
            <a:t>（动力：严酷的</a:t>
          </a:r>
          <a:r>
            <a:rPr lang="zh-CN" altLang="en-US" sz="1600" b="1" kern="1200" dirty="0" smtClean="0">
              <a:solidFill>
                <a:srgbClr val="FF0000"/>
              </a:solidFill>
              <a:latin typeface="微软雅黑" panose="020B0503020204020204" pitchFamily="34" charset="-122"/>
              <a:ea typeface="微软雅黑" panose="020B0503020204020204" pitchFamily="34" charset="-122"/>
            </a:rPr>
            <a:t>竞争</a:t>
          </a:r>
          <a:r>
            <a:rPr lang="zh-CN" altLang="en-US" sz="1600" b="1" kern="1200" dirty="0" smtClean="0">
              <a:latin typeface="微软雅黑" panose="020B0503020204020204" pitchFamily="34" charset="-122"/>
              <a:ea typeface="微软雅黑" panose="020B0503020204020204" pitchFamily="34" charset="-122"/>
            </a:rPr>
            <a:t>、</a:t>
          </a:r>
          <a:r>
            <a:rPr lang="zh-CN" altLang="en-US" sz="1600" b="1" kern="1200" dirty="0" smtClean="0">
              <a:solidFill>
                <a:srgbClr val="FF0000"/>
              </a:solidFill>
              <a:latin typeface="微软雅黑" panose="020B0503020204020204" pitchFamily="34" charset="-122"/>
              <a:ea typeface="微软雅黑" panose="020B0503020204020204" pitchFamily="34" charset="-122"/>
            </a:rPr>
            <a:t>多元化的员工</a:t>
          </a:r>
          <a:r>
            <a:rPr lang="zh-CN" altLang="en-US" sz="1600" b="1" kern="1200" dirty="0" smtClean="0">
              <a:latin typeface="微软雅黑" panose="020B0503020204020204" pitchFamily="34" charset="-122"/>
              <a:ea typeface="微软雅黑" panose="020B0503020204020204" pitchFamily="34" charset="-122"/>
            </a:rPr>
            <a:t>、</a:t>
          </a:r>
          <a:r>
            <a:rPr lang="zh-CN" altLang="en-US" sz="1600" b="1" kern="1200" dirty="0" smtClean="0">
              <a:solidFill>
                <a:srgbClr val="FF0000"/>
              </a:solidFill>
              <a:latin typeface="微软雅黑" panose="020B0503020204020204" pitchFamily="34" charset="-122"/>
              <a:ea typeface="微软雅黑" panose="020B0503020204020204" pitchFamily="34" charset="-122"/>
            </a:rPr>
            <a:t>环境</a:t>
          </a:r>
          <a:r>
            <a:rPr lang="zh-CN" altLang="en-US" sz="1600" b="1" kern="1200" dirty="0" smtClean="0">
              <a:latin typeface="微软雅黑" panose="020B0503020204020204" pitchFamily="34" charset="-122"/>
              <a:ea typeface="微软雅黑" panose="020B0503020204020204" pitchFamily="34" charset="-122"/>
            </a:rPr>
            <a:t>的复杂性与不可测性）</a:t>
          </a:r>
          <a:endParaRPr lang="zh-CN" altLang="en-US" sz="1600" b="1" i="0" u="none" kern="1200" dirty="0" smtClean="0">
            <a:latin typeface="微软雅黑" panose="020B0503020204020204" pitchFamily="34" charset="-122"/>
            <a:ea typeface="微软雅黑" panose="020B0503020204020204" pitchFamily="34" charset="-122"/>
            <a:cs typeface="+mn-cs"/>
          </a:endParaRPr>
        </a:p>
      </dsp:txBody>
      <dsp:txXfrm>
        <a:off x="2085360" y="1787990"/>
        <a:ext cx="6985453" cy="317225"/>
      </dsp:txXfrm>
    </dsp:sp>
    <dsp:sp modelId="{27C597CF-6265-48E3-ACE3-69C989DD2974}">
      <dsp:nvSpPr>
        <dsp:cNvPr id="0" name=""/>
        <dsp:cNvSpPr/>
      </dsp:nvSpPr>
      <dsp:spPr>
        <a:xfrm>
          <a:off x="2085360" y="2169764"/>
          <a:ext cx="6985453" cy="615600"/>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711200">
            <a:lnSpc>
              <a:spcPct val="90000"/>
            </a:lnSpc>
            <a:spcBef>
              <a:spcPct val="0"/>
            </a:spcBef>
            <a:spcAft>
              <a:spcPct val="35000"/>
            </a:spcAft>
          </a:pPr>
          <a:r>
            <a:rPr lang="zh-CN" altLang="en-US" sz="1600" b="1" kern="1200" dirty="0" smtClean="0">
              <a:solidFill>
                <a:srgbClr val="FF0000"/>
              </a:solidFill>
              <a:latin typeface="微软雅黑" panose="020B0503020204020204" pitchFamily="34" charset="-122"/>
              <a:ea typeface="微软雅黑" panose="020B0503020204020204" pitchFamily="34" charset="-122"/>
            </a:rPr>
            <a:t>多元化</a:t>
          </a:r>
          <a:r>
            <a:rPr lang="zh-CN" altLang="en-US" sz="1600" b="1" kern="1200" dirty="0" smtClean="0">
              <a:latin typeface="微软雅黑" panose="020B0503020204020204" pitchFamily="34" charset="-122"/>
              <a:ea typeface="微软雅黑" panose="020B0503020204020204" pitchFamily="34" charset="-122"/>
            </a:rPr>
            <a:t>（动力：多元化员工、需要更多的创造性、企业的网络化、扁平化和灵活化都与企业的多元化紧密相联）</a:t>
          </a:r>
          <a:endParaRPr lang="zh-CN" altLang="en-US" sz="1600" b="1" i="0" u="none" kern="1200" dirty="0" smtClean="0">
            <a:latin typeface="微软雅黑" panose="020B0503020204020204" pitchFamily="34" charset="-122"/>
            <a:ea typeface="微软雅黑" panose="020B0503020204020204" pitchFamily="34" charset="-122"/>
            <a:cs typeface="+mn-cs"/>
          </a:endParaRPr>
        </a:p>
      </dsp:txBody>
      <dsp:txXfrm>
        <a:off x="2085360" y="2169764"/>
        <a:ext cx="6985453" cy="615600"/>
      </dsp:txXfrm>
    </dsp:sp>
    <dsp:sp modelId="{A0C6DFAF-F6AD-4B26-BF5F-5A4E2FA8FDF1}">
      <dsp:nvSpPr>
        <dsp:cNvPr id="0" name=""/>
        <dsp:cNvSpPr/>
      </dsp:nvSpPr>
      <dsp:spPr>
        <a:xfrm>
          <a:off x="818070" y="3006180"/>
          <a:ext cx="1164011" cy="733131"/>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buFont typeface="Arial" panose="020B0604020202020204" pitchFamily="34" charset="0"/>
          </a:pPr>
          <a:r>
            <a:rPr lang="zh-CN" altLang="en-US" sz="2000" b="1" kern="1200" dirty="0" smtClean="0">
              <a:latin typeface="微软雅黑" panose="020B0503020204020204" pitchFamily="34" charset="-122"/>
              <a:ea typeface="微软雅黑" panose="020B0503020204020204" pitchFamily="34" charset="-122"/>
            </a:rPr>
            <a:t>美国</a:t>
          </a:r>
          <a:endParaRPr lang="zh-CN" altLang="en-US" sz="2000" b="1" i="0" u="none" kern="1200" dirty="0">
            <a:solidFill>
              <a:schemeClr val="tx1"/>
            </a:solidFill>
            <a:latin typeface="微软雅黑" panose="020B0503020204020204" pitchFamily="34" charset="-122"/>
            <a:ea typeface="微软雅黑" panose="020B0503020204020204" pitchFamily="34" charset="-122"/>
            <a:cs typeface="+mn-cs"/>
          </a:endParaRPr>
        </a:p>
      </dsp:txBody>
      <dsp:txXfrm>
        <a:off x="818070" y="3006180"/>
        <a:ext cx="1164011" cy="733131"/>
      </dsp:txXfrm>
    </dsp:sp>
    <dsp:sp modelId="{555E0760-1DAD-4D52-86B4-58C08799A71A}">
      <dsp:nvSpPr>
        <dsp:cNvPr id="0" name=""/>
        <dsp:cNvSpPr/>
      </dsp:nvSpPr>
      <dsp:spPr>
        <a:xfrm>
          <a:off x="2085360" y="2849914"/>
          <a:ext cx="6985453" cy="1045663"/>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711200">
            <a:lnSpc>
              <a:spcPct val="90000"/>
            </a:lnSpc>
            <a:spcBef>
              <a:spcPct val="0"/>
            </a:spcBef>
            <a:spcAft>
              <a:spcPct val="35000"/>
            </a:spcAft>
          </a:pPr>
          <a:r>
            <a:rPr lang="zh-CN" altLang="en-US" sz="1600" kern="1200" dirty="0" smtClean="0">
              <a:latin typeface="微软雅黑" panose="020B0503020204020204" pitchFamily="34" charset="-122"/>
              <a:ea typeface="微软雅黑" panose="020B0503020204020204" pitchFamily="34" charset="-122"/>
            </a:rPr>
            <a:t>人力资源的市场化配置；以详细职业分工为基础的制度化管理；刚性工资制度；注重物质刺激和人才提升的跳跃性；对抗性的劳资关系；人力资源的全球化引进；</a:t>
          </a:r>
          <a:r>
            <a:rPr lang="zh-CN" altLang="en-US" sz="1600" b="1" kern="1200" dirty="0" smtClean="0">
              <a:solidFill>
                <a:srgbClr val="FF0000"/>
              </a:solidFill>
              <a:latin typeface="微软雅黑" panose="020B0503020204020204" pitchFamily="34" charset="-122"/>
              <a:ea typeface="微软雅黑" panose="020B0503020204020204" pitchFamily="34" charset="-122"/>
            </a:rPr>
            <a:t>硬性的管理模式</a:t>
          </a:r>
          <a:endParaRPr lang="zh-CN" altLang="en-US" sz="1600" b="1" i="0" u="none" kern="1200" dirty="0" smtClean="0">
            <a:latin typeface="微软雅黑" panose="020B0503020204020204" pitchFamily="34" charset="-122"/>
            <a:ea typeface="微软雅黑" panose="020B0503020204020204" pitchFamily="34" charset="-122"/>
            <a:cs typeface="+mn-cs"/>
          </a:endParaRPr>
        </a:p>
      </dsp:txBody>
      <dsp:txXfrm>
        <a:off x="2085360" y="2849914"/>
        <a:ext cx="6985453" cy="1045663"/>
      </dsp:txXfrm>
    </dsp:sp>
    <dsp:sp modelId="{3570B031-7302-409E-A50F-792FF945E798}">
      <dsp:nvSpPr>
        <dsp:cNvPr id="0" name=""/>
        <dsp:cNvSpPr/>
      </dsp:nvSpPr>
      <dsp:spPr>
        <a:xfrm>
          <a:off x="818070" y="4116393"/>
          <a:ext cx="1164011" cy="733131"/>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buFont typeface="Arial" panose="020B0604020202020204" pitchFamily="34" charset="0"/>
          </a:pPr>
          <a:r>
            <a:rPr lang="zh-CN" altLang="en-US" sz="2000" b="1" kern="1200" dirty="0" smtClean="0">
              <a:latin typeface="微软雅黑" panose="020B0503020204020204" pitchFamily="34" charset="-122"/>
              <a:ea typeface="微软雅黑" panose="020B0503020204020204" pitchFamily="34" charset="-122"/>
            </a:rPr>
            <a:t>日本</a:t>
          </a:r>
          <a:endParaRPr lang="zh-CN" altLang="en-US" sz="2000" b="1" i="0" u="none" kern="1200" dirty="0">
            <a:solidFill>
              <a:schemeClr val="tx1"/>
            </a:solidFill>
            <a:latin typeface="微软雅黑" panose="020B0503020204020204" pitchFamily="34" charset="-122"/>
            <a:ea typeface="微软雅黑" panose="020B0503020204020204" pitchFamily="34" charset="-122"/>
            <a:cs typeface="+mn-cs"/>
          </a:endParaRPr>
        </a:p>
      </dsp:txBody>
      <dsp:txXfrm>
        <a:off x="818070" y="4116393"/>
        <a:ext cx="1164011" cy="733131"/>
      </dsp:txXfrm>
    </dsp:sp>
    <dsp:sp modelId="{E2EF8F98-15F0-4C7C-B46D-58272EF1406F}">
      <dsp:nvSpPr>
        <dsp:cNvPr id="0" name=""/>
        <dsp:cNvSpPr/>
      </dsp:nvSpPr>
      <dsp:spPr>
        <a:xfrm>
          <a:off x="2085360" y="3960127"/>
          <a:ext cx="6985453" cy="1045663"/>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711200">
            <a:lnSpc>
              <a:spcPct val="90000"/>
            </a:lnSpc>
            <a:spcBef>
              <a:spcPct val="0"/>
            </a:spcBef>
            <a:spcAft>
              <a:spcPct val="35000"/>
            </a:spcAft>
          </a:pPr>
          <a:r>
            <a:rPr lang="zh-CN" altLang="en-US" sz="1600" b="1" kern="1200" dirty="0" smtClean="0">
              <a:solidFill>
                <a:srgbClr val="FF0000"/>
              </a:solidFill>
              <a:latin typeface="微软雅黑" panose="020B0503020204020204" pitchFamily="34" charset="-122"/>
              <a:ea typeface="微软雅黑" panose="020B0503020204020204" pitchFamily="34" charset="-122"/>
            </a:rPr>
            <a:t>终身雇佣制</a:t>
          </a:r>
          <a:r>
            <a:rPr lang="zh-CN" altLang="en-US" sz="1600" kern="1200" dirty="0" smtClean="0">
              <a:latin typeface="微软雅黑" panose="020B0503020204020204" pitchFamily="34" charset="-122"/>
              <a:ea typeface="微软雅黑" panose="020B0503020204020204" pitchFamily="34" charset="-122"/>
            </a:rPr>
            <a:t>：最具争议；年功序列工资制；企业内工会和合作性劳资关系；</a:t>
          </a:r>
          <a:r>
            <a:rPr lang="zh-CN" altLang="en-US" sz="1600" b="1" kern="1200" dirty="0" smtClean="0">
              <a:solidFill>
                <a:srgbClr val="FF0000"/>
              </a:solidFill>
              <a:latin typeface="微软雅黑" panose="020B0503020204020204" pitchFamily="34" charset="-122"/>
              <a:ea typeface="微软雅黑" panose="020B0503020204020204" pitchFamily="34" charset="-122"/>
            </a:rPr>
            <a:t>重通才，轻专家；</a:t>
          </a:r>
          <a:r>
            <a:rPr lang="zh-CN" altLang="en-US" sz="1600" kern="1200" dirty="0" smtClean="0">
              <a:latin typeface="微软雅黑" panose="020B0503020204020204" pitchFamily="34" charset="-122"/>
              <a:ea typeface="微软雅黑" panose="020B0503020204020204" pitchFamily="34" charset="-122"/>
            </a:rPr>
            <a:t>注重在职培训；注重精神激励的工资福利政策；温情主义的管理方式</a:t>
          </a:r>
          <a:endParaRPr lang="zh-CN" altLang="en-US" sz="1600" b="1" i="0" u="none" kern="1200" dirty="0" smtClean="0">
            <a:latin typeface="微软雅黑" panose="020B0503020204020204" pitchFamily="34" charset="-122"/>
            <a:ea typeface="微软雅黑" panose="020B0503020204020204" pitchFamily="34" charset="-122"/>
            <a:cs typeface="+mn-cs"/>
          </a:endParaRPr>
        </a:p>
      </dsp:txBody>
      <dsp:txXfrm>
        <a:off x="2085360" y="3960127"/>
        <a:ext cx="6985453" cy="1045663"/>
      </dsp:txXfrm>
    </dsp:sp>
  </dsp:spTree>
</dsp:drawing>
</file>

<file path=ppt/diagrams/layout1.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6EC9903-54F3-4697-B380-3B90536ECC3F}" type="datetimeFigureOut">
              <a:rPr lang="zh-CN" altLang="en-US" smtClean="0"/>
              <a:t>2020/11/28</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169529F-1C61-47BA-9343-4E6CCB94CECF}" type="slidenum">
              <a:rPr lang="zh-CN" altLang="en-US" smtClean="0"/>
              <a:t>‹#›</a:t>
            </a:fld>
            <a:endParaRPr lang="zh-CN" altLang="en-US"/>
          </a:p>
        </p:txBody>
      </p:sp>
    </p:spTree>
    <p:extLst>
      <p:ext uri="{BB962C8B-B14F-4D97-AF65-F5344CB8AC3E}">
        <p14:creationId xmlns:p14="http://schemas.microsoft.com/office/powerpoint/2010/main" val="776624583"/>
      </p:ext>
    </p:extLst>
  </p:cSld>
  <p:clrMap bg1="lt1" tx1="dk1" bg2="lt2" tx2="dk2" accent1="accent1" accent2="accent2" accent3="accent3" accent4="accent4" accent5="accent5" accent6="accent6" hlink="hlink" folHlink="folHlink"/>
  <p:notesStyle>
    <a:lvl1pPr marL="0" algn="l" defTabSz="913765" rtl="0" eaLnBrk="1" latinLnBrk="0" hangingPunct="1">
      <a:defRPr sz="1200" kern="1200">
        <a:solidFill>
          <a:schemeClr val="tx1"/>
        </a:solidFill>
        <a:latin typeface="+mn-lt"/>
        <a:ea typeface="+mn-ea"/>
        <a:cs typeface="+mn-cs"/>
      </a:defRPr>
    </a:lvl1pPr>
    <a:lvl2pPr marL="457200" algn="l" defTabSz="913765" rtl="0" eaLnBrk="1" latinLnBrk="0" hangingPunct="1">
      <a:defRPr sz="1200" kern="1200">
        <a:solidFill>
          <a:schemeClr val="tx1"/>
        </a:solidFill>
        <a:latin typeface="+mn-lt"/>
        <a:ea typeface="+mn-ea"/>
        <a:cs typeface="+mn-cs"/>
      </a:defRPr>
    </a:lvl2pPr>
    <a:lvl3pPr marL="913765" algn="l" defTabSz="913765" rtl="0" eaLnBrk="1" latinLnBrk="0" hangingPunct="1">
      <a:defRPr sz="1200" kern="1200">
        <a:solidFill>
          <a:schemeClr val="tx1"/>
        </a:solidFill>
        <a:latin typeface="+mn-lt"/>
        <a:ea typeface="+mn-ea"/>
        <a:cs typeface="+mn-cs"/>
      </a:defRPr>
    </a:lvl3pPr>
    <a:lvl4pPr marL="1370965" algn="l" defTabSz="913765" rtl="0" eaLnBrk="1" latinLnBrk="0" hangingPunct="1">
      <a:defRPr sz="1200" kern="1200">
        <a:solidFill>
          <a:schemeClr val="tx1"/>
        </a:solidFill>
        <a:latin typeface="+mn-lt"/>
        <a:ea typeface="+mn-ea"/>
        <a:cs typeface="+mn-cs"/>
      </a:defRPr>
    </a:lvl4pPr>
    <a:lvl5pPr marL="1828165" algn="l" defTabSz="913765" rtl="0" eaLnBrk="1" latinLnBrk="0" hangingPunct="1">
      <a:defRPr sz="1200" kern="1200">
        <a:solidFill>
          <a:schemeClr val="tx1"/>
        </a:solidFill>
        <a:latin typeface="+mn-lt"/>
        <a:ea typeface="+mn-ea"/>
        <a:cs typeface="+mn-cs"/>
      </a:defRPr>
    </a:lvl5pPr>
    <a:lvl6pPr marL="2285365" algn="l" defTabSz="913765" rtl="0" eaLnBrk="1" latinLnBrk="0" hangingPunct="1">
      <a:defRPr sz="1200" kern="1200">
        <a:solidFill>
          <a:schemeClr val="tx1"/>
        </a:solidFill>
        <a:latin typeface="+mn-lt"/>
        <a:ea typeface="+mn-ea"/>
        <a:cs typeface="+mn-cs"/>
      </a:defRPr>
    </a:lvl6pPr>
    <a:lvl7pPr marL="2741930" algn="l" defTabSz="913765" rtl="0" eaLnBrk="1" latinLnBrk="0" hangingPunct="1">
      <a:defRPr sz="1200" kern="1200">
        <a:solidFill>
          <a:schemeClr val="tx1"/>
        </a:solidFill>
        <a:latin typeface="+mn-lt"/>
        <a:ea typeface="+mn-ea"/>
        <a:cs typeface="+mn-cs"/>
      </a:defRPr>
    </a:lvl7pPr>
    <a:lvl8pPr marL="3199130" algn="l" defTabSz="913765" rtl="0" eaLnBrk="1" latinLnBrk="0" hangingPunct="1">
      <a:defRPr sz="1200" kern="1200">
        <a:solidFill>
          <a:schemeClr val="tx1"/>
        </a:solidFill>
        <a:latin typeface="+mn-lt"/>
        <a:ea typeface="+mn-ea"/>
        <a:cs typeface="+mn-cs"/>
      </a:defRPr>
    </a:lvl8pPr>
    <a:lvl9pPr marL="3656330" algn="l" defTabSz="913765"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b="1" dirty="0"/>
          </a:p>
        </p:txBody>
      </p:sp>
      <p:sp>
        <p:nvSpPr>
          <p:cNvPr id="4" name="灯片编号占位符 3"/>
          <p:cNvSpPr>
            <a:spLocks noGrp="1"/>
          </p:cNvSpPr>
          <p:nvPr>
            <p:ph type="sldNum" sz="quarter" idx="10"/>
          </p:nvPr>
        </p:nvSpPr>
        <p:spPr/>
        <p:txBody>
          <a:bodyPr/>
          <a:lstStyle/>
          <a:p>
            <a:fld id="{3169529F-1C61-47BA-9343-4E6CCB94CECF}" type="slidenum">
              <a:rPr lang="zh-CN" altLang="en-US" smtClean="0"/>
              <a:t>1</a:t>
            </a:fld>
            <a:endParaRPr lang="zh-CN" altLang="en-US"/>
          </a:p>
        </p:txBody>
      </p:sp>
    </p:spTree>
    <p:extLst>
      <p:ext uri="{BB962C8B-B14F-4D97-AF65-F5344CB8AC3E}">
        <p14:creationId xmlns:p14="http://schemas.microsoft.com/office/powerpoint/2010/main" val="25815691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i="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3169529F-1C61-47BA-9343-4E6CCB94CECF}" type="slidenum">
              <a:rPr lang="zh-CN" altLang="en-US" smtClean="0"/>
              <a:t>10</a:t>
            </a:fld>
            <a:endParaRPr lang="zh-CN" altLang="en-US"/>
          </a:p>
        </p:txBody>
      </p:sp>
    </p:spTree>
    <p:extLst>
      <p:ext uri="{BB962C8B-B14F-4D97-AF65-F5344CB8AC3E}">
        <p14:creationId xmlns:p14="http://schemas.microsoft.com/office/powerpoint/2010/main" val="20161681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i="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3169529F-1C61-47BA-9343-4E6CCB94CECF}" type="slidenum">
              <a:rPr lang="zh-CN" altLang="en-US" smtClean="0"/>
              <a:t>11</a:t>
            </a:fld>
            <a:endParaRPr lang="zh-CN" altLang="en-US"/>
          </a:p>
        </p:txBody>
      </p:sp>
    </p:spTree>
    <p:extLst>
      <p:ext uri="{BB962C8B-B14F-4D97-AF65-F5344CB8AC3E}">
        <p14:creationId xmlns:p14="http://schemas.microsoft.com/office/powerpoint/2010/main" val="10657613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i="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3169529F-1C61-47BA-9343-4E6CCB94CECF}" type="slidenum">
              <a:rPr lang="zh-CN" altLang="en-US" smtClean="0"/>
              <a:t>12</a:t>
            </a:fld>
            <a:endParaRPr lang="zh-CN" altLang="en-US"/>
          </a:p>
        </p:txBody>
      </p:sp>
    </p:spTree>
    <p:extLst>
      <p:ext uri="{BB962C8B-B14F-4D97-AF65-F5344CB8AC3E}">
        <p14:creationId xmlns:p14="http://schemas.microsoft.com/office/powerpoint/2010/main" val="26415837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169529F-1C61-47BA-9343-4E6CCB94CECF}" type="slidenum">
              <a:rPr lang="zh-CN" altLang="en-US" smtClean="0"/>
              <a:t>13</a:t>
            </a:fld>
            <a:endParaRPr lang="zh-CN" altLang="en-US"/>
          </a:p>
        </p:txBody>
      </p:sp>
    </p:spTree>
    <p:extLst>
      <p:ext uri="{BB962C8B-B14F-4D97-AF65-F5344CB8AC3E}">
        <p14:creationId xmlns:p14="http://schemas.microsoft.com/office/powerpoint/2010/main" val="23902716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第三节咱们要来讲一下薪酬体系及其管理，有的可能是根据你的职位（职位高就给的多）、有的是根据你的能力来的（能力强就给的多）、或者是根据绩效（完成情况好就拿得多），以及宽带薪酬和福利计划</a:t>
            </a:r>
            <a:endParaRPr lang="zh-CN" altLang="en-US" dirty="0"/>
          </a:p>
        </p:txBody>
      </p:sp>
      <p:sp>
        <p:nvSpPr>
          <p:cNvPr id="4" name="灯片编号占位符 3"/>
          <p:cNvSpPr>
            <a:spLocks noGrp="1"/>
          </p:cNvSpPr>
          <p:nvPr>
            <p:ph type="sldNum" sz="quarter" idx="10"/>
          </p:nvPr>
        </p:nvSpPr>
        <p:spPr/>
        <p:txBody>
          <a:bodyPr/>
          <a:lstStyle/>
          <a:p>
            <a:fld id="{3169529F-1C61-47BA-9343-4E6CCB94CECF}" type="slidenum">
              <a:rPr lang="zh-CN" altLang="en-US" smtClean="0"/>
              <a:t>14</a:t>
            </a:fld>
            <a:endParaRPr lang="zh-CN" altLang="en-US"/>
          </a:p>
        </p:txBody>
      </p:sp>
    </p:spTree>
    <p:extLst>
      <p:ext uri="{BB962C8B-B14F-4D97-AF65-F5344CB8AC3E}">
        <p14:creationId xmlns:p14="http://schemas.microsoft.com/office/powerpoint/2010/main" val="20751835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3765" rtl="0" eaLnBrk="1" fontAlgn="auto" latinLnBrk="0" hangingPunct="1">
              <a:lnSpc>
                <a:spcPct val="100000"/>
              </a:lnSpc>
              <a:spcBef>
                <a:spcPts val="0"/>
              </a:spcBef>
              <a:spcAft>
                <a:spcPts val="0"/>
              </a:spcAft>
              <a:buClrTx/>
              <a:buSzTx/>
              <a:buFontTx/>
              <a:buNone/>
              <a:tabLst/>
              <a:defRPr/>
            </a:pPr>
            <a:r>
              <a:rPr lang="zh-CN" altLang="en-US" b="1" dirty="0" smtClean="0"/>
              <a:t>但是不管你遵循按照什么来给薪酬，你必须保证你的薪酬体系是符合以下四个要求的：</a:t>
            </a:r>
            <a:endParaRPr lang="en-US" altLang="zh-CN" b="1" dirty="0" smtClean="0"/>
          </a:p>
          <a:p>
            <a:pPr marL="0" marR="0" lvl="0" indent="0" algn="l" defTabSz="913765" rtl="0" eaLnBrk="1" fontAlgn="auto" latinLnBrk="0" hangingPunct="1">
              <a:lnSpc>
                <a:spcPct val="100000"/>
              </a:lnSpc>
              <a:spcBef>
                <a:spcPts val="0"/>
              </a:spcBef>
              <a:spcAft>
                <a:spcPts val="0"/>
              </a:spcAft>
              <a:buClrTx/>
              <a:buSzTx/>
              <a:buFontTx/>
              <a:buNone/>
              <a:tabLst/>
              <a:defRPr/>
            </a:pPr>
            <a:endParaRPr lang="zh-CN" altLang="en-US" b="1" dirty="0"/>
          </a:p>
        </p:txBody>
      </p:sp>
      <p:sp>
        <p:nvSpPr>
          <p:cNvPr id="4" name="灯片编号占位符 3"/>
          <p:cNvSpPr>
            <a:spLocks noGrp="1"/>
          </p:cNvSpPr>
          <p:nvPr>
            <p:ph type="sldNum" sz="quarter" idx="10"/>
          </p:nvPr>
        </p:nvSpPr>
        <p:spPr/>
        <p:txBody>
          <a:bodyPr/>
          <a:lstStyle/>
          <a:p>
            <a:fld id="{3169529F-1C61-47BA-9343-4E6CCB94CECF}" type="slidenum">
              <a:rPr lang="zh-CN" altLang="en-US" smtClean="0"/>
              <a:t>15</a:t>
            </a:fld>
            <a:endParaRPr lang="zh-CN" altLang="en-US"/>
          </a:p>
        </p:txBody>
      </p:sp>
    </p:spTree>
    <p:extLst>
      <p:ext uri="{BB962C8B-B14F-4D97-AF65-F5344CB8AC3E}">
        <p14:creationId xmlns:p14="http://schemas.microsoft.com/office/powerpoint/2010/main" val="34801443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3765" rtl="0" eaLnBrk="1" fontAlgn="auto" latinLnBrk="0" hangingPunct="1">
              <a:lnSpc>
                <a:spcPct val="100000"/>
              </a:lnSpc>
              <a:spcBef>
                <a:spcPts val="0"/>
              </a:spcBef>
              <a:spcAft>
                <a:spcPts val="0"/>
              </a:spcAft>
              <a:buClrTx/>
              <a:buSzTx/>
              <a:buFontTx/>
              <a:buNone/>
              <a:tabLst/>
              <a:defRPr/>
            </a:pPr>
            <a:r>
              <a:rPr lang="zh-CN" altLang="en-US" b="1" dirty="0" smtClean="0"/>
              <a:t>接下来具体来学习以下几种比较重要的薪酬制度，第一种就是职位薪酬，根据职位的对公司贡献度的大小来确定薪酬的高低（比如管理岗薪酬比较高、职能岗为薪酬比较低）</a:t>
            </a:r>
            <a:endParaRPr lang="en-US" altLang="zh-CN" b="1" dirty="0" smtClean="0"/>
          </a:p>
          <a:p>
            <a:pPr marL="0" marR="0" lvl="0" indent="0" algn="l" defTabSz="913765" rtl="0" eaLnBrk="1" fontAlgn="auto" latinLnBrk="0" hangingPunct="1">
              <a:lnSpc>
                <a:spcPct val="100000"/>
              </a:lnSpc>
              <a:spcBef>
                <a:spcPts val="0"/>
              </a:spcBef>
              <a:spcAft>
                <a:spcPts val="0"/>
              </a:spcAft>
              <a:buClrTx/>
              <a:buSzTx/>
              <a:buFontTx/>
              <a:buNone/>
              <a:tabLst/>
              <a:defRPr/>
            </a:pPr>
            <a:r>
              <a:rPr lang="zh-CN" altLang="en-US" b="1" dirty="0" smtClean="0"/>
              <a:t>考点一：如何设计职位薪酬</a:t>
            </a:r>
            <a:r>
              <a:rPr lang="en-US" altLang="zh-CN" b="1" dirty="0" smtClean="0"/>
              <a:t>/</a:t>
            </a:r>
            <a:r>
              <a:rPr lang="zh-CN" altLang="en-US" b="1" dirty="0" smtClean="0"/>
              <a:t>简述建立职位薪酬的基本步骤，简答题</a:t>
            </a:r>
            <a:endParaRPr lang="en-US" altLang="zh-CN" b="1" dirty="0" smtClean="0"/>
          </a:p>
          <a:p>
            <a:pPr marL="0" marR="0" lvl="0" indent="0" algn="l" defTabSz="913765" rtl="0" eaLnBrk="1" fontAlgn="auto" latinLnBrk="0" hangingPunct="1">
              <a:lnSpc>
                <a:spcPct val="100000"/>
              </a:lnSpc>
              <a:spcBef>
                <a:spcPts val="0"/>
              </a:spcBef>
              <a:spcAft>
                <a:spcPts val="0"/>
              </a:spcAft>
              <a:buClrTx/>
              <a:buSzTx/>
              <a:buFontTx/>
              <a:buNone/>
              <a:tabLst/>
              <a:defRPr/>
            </a:pPr>
            <a:r>
              <a:rPr lang="zh-CN" altLang="en-US" b="1" dirty="0" smtClean="0"/>
              <a:t>这种方法是要根据职位的贡献度大小来确定薪酬高低的，所以首先就是要衡量一下各个职位的贡献大小，怎么衡量呢，就是通过职位评价，有的科目可能叫做工作评价，当然评价的基础就是职位分析，毛爷爷说过“没有调查就没有发言权”，你都不了解各个职位，如何进行评价呢？</a:t>
            </a:r>
            <a:endParaRPr lang="en-US" altLang="zh-CN" b="1" dirty="0" smtClean="0"/>
          </a:p>
          <a:p>
            <a:pPr marL="0" marR="0" lvl="0" indent="0" algn="l" defTabSz="913765" rtl="0" eaLnBrk="1" fontAlgn="auto" latinLnBrk="0" hangingPunct="1">
              <a:lnSpc>
                <a:spcPct val="100000"/>
              </a:lnSpc>
              <a:spcBef>
                <a:spcPts val="0"/>
              </a:spcBef>
              <a:spcAft>
                <a:spcPts val="0"/>
              </a:spcAft>
              <a:buClrTx/>
              <a:buSzTx/>
              <a:buFontTx/>
              <a:buNone/>
              <a:tabLst/>
              <a:defRPr/>
            </a:pPr>
            <a:r>
              <a:rPr lang="zh-CN" altLang="en-US" b="1" dirty="0" smtClean="0"/>
              <a:t>当然我们设计薪酬的时候除了要保证内部公平性（对组织贡献大的薪酬高），还要保证外部的竞争性，所以还要进行一下调查，看一下在劳动力市场中同类的职位的薪资水平，要是定的太低了，那就招不来人了，结合内部和外部的结果，才对职位的薪酬做一个定位，比如职位分为</a:t>
            </a:r>
            <a:r>
              <a:rPr lang="en-US" altLang="zh-CN" b="1" dirty="0" smtClean="0"/>
              <a:t>5</a:t>
            </a:r>
            <a:r>
              <a:rPr lang="zh-CN" altLang="en-US" b="1" dirty="0" smtClean="0"/>
              <a:t>个等级，各自属于哪个等级（管理、技术、产品、运营、职能）</a:t>
            </a:r>
            <a:endParaRPr lang="en-US" altLang="zh-CN" b="1" dirty="0" smtClean="0"/>
          </a:p>
          <a:p>
            <a:pPr marL="0" marR="0" lvl="0" indent="0" algn="l" defTabSz="913765" rtl="0" eaLnBrk="1" fontAlgn="auto" latinLnBrk="0" hangingPunct="1">
              <a:lnSpc>
                <a:spcPct val="100000"/>
              </a:lnSpc>
              <a:spcBef>
                <a:spcPts val="0"/>
              </a:spcBef>
              <a:spcAft>
                <a:spcPts val="0"/>
              </a:spcAft>
              <a:buClrTx/>
              <a:buSzTx/>
              <a:buFontTx/>
              <a:buNone/>
              <a:tabLst/>
              <a:defRPr/>
            </a:pPr>
            <a:r>
              <a:rPr lang="zh-CN" altLang="en-US" b="1" dirty="0" smtClean="0"/>
              <a:t>划分为等级以后，你要设计一下各个等级的薪酬水平</a:t>
            </a:r>
            <a:endParaRPr lang="en-US" altLang="zh-CN" b="1" dirty="0" smtClean="0"/>
          </a:p>
          <a:p>
            <a:pPr marL="0" marR="0" lvl="0" indent="0" algn="l" defTabSz="913765" rtl="0" eaLnBrk="1" fontAlgn="auto" latinLnBrk="0" hangingPunct="1">
              <a:lnSpc>
                <a:spcPct val="100000"/>
              </a:lnSpc>
              <a:spcBef>
                <a:spcPts val="0"/>
              </a:spcBef>
              <a:spcAft>
                <a:spcPts val="0"/>
              </a:spcAft>
              <a:buClrTx/>
              <a:buSzTx/>
              <a:buFontTx/>
              <a:buNone/>
              <a:tabLst/>
              <a:defRPr/>
            </a:pPr>
            <a:r>
              <a:rPr lang="zh-CN" altLang="en-US" b="1" dirty="0" smtClean="0"/>
              <a:t>最后设计完以后就实际运用呗，运用完发现有不好的，那就修改</a:t>
            </a:r>
            <a:endParaRPr lang="en-US" altLang="zh-CN" b="1" dirty="0" smtClean="0"/>
          </a:p>
          <a:p>
            <a:pPr marL="0" marR="0" lvl="0" indent="0" algn="l" defTabSz="913765" rtl="0" eaLnBrk="1" fontAlgn="auto" latinLnBrk="0" hangingPunct="1">
              <a:lnSpc>
                <a:spcPct val="100000"/>
              </a:lnSpc>
              <a:spcBef>
                <a:spcPts val="0"/>
              </a:spcBef>
              <a:spcAft>
                <a:spcPts val="0"/>
              </a:spcAft>
              <a:buClrTx/>
              <a:buSzTx/>
              <a:buFontTx/>
              <a:buNone/>
              <a:tabLst/>
              <a:defRPr/>
            </a:pPr>
            <a:r>
              <a:rPr lang="zh-CN" altLang="en-US" b="1" dirty="0" smtClean="0"/>
              <a:t>先内部评（分析</a:t>
            </a:r>
            <a:r>
              <a:rPr lang="en-US" altLang="zh-CN" b="1" dirty="0" smtClean="0"/>
              <a:t>+</a:t>
            </a:r>
            <a:r>
              <a:rPr lang="zh-CN" altLang="en-US" b="1" dirty="0" smtClean="0"/>
              <a:t>评价），再集合外部（调查），进行薪酬定位和设计，最后是实施和修正</a:t>
            </a:r>
            <a:endParaRPr lang="zh-CN" altLang="en-US" b="1" dirty="0"/>
          </a:p>
        </p:txBody>
      </p:sp>
      <p:sp>
        <p:nvSpPr>
          <p:cNvPr id="4" name="灯片编号占位符 3"/>
          <p:cNvSpPr>
            <a:spLocks noGrp="1"/>
          </p:cNvSpPr>
          <p:nvPr>
            <p:ph type="sldNum" sz="quarter" idx="10"/>
          </p:nvPr>
        </p:nvSpPr>
        <p:spPr/>
        <p:txBody>
          <a:bodyPr/>
          <a:lstStyle/>
          <a:p>
            <a:fld id="{3169529F-1C61-47BA-9343-4E6CCB94CECF}" type="slidenum">
              <a:rPr lang="zh-CN" altLang="en-US" smtClean="0"/>
              <a:t>16</a:t>
            </a:fld>
            <a:endParaRPr lang="zh-CN" altLang="en-US"/>
          </a:p>
        </p:txBody>
      </p:sp>
    </p:spTree>
    <p:extLst>
      <p:ext uri="{BB962C8B-B14F-4D97-AF65-F5344CB8AC3E}">
        <p14:creationId xmlns:p14="http://schemas.microsoft.com/office/powerpoint/2010/main" val="38047932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3765" rtl="0" eaLnBrk="1" fontAlgn="auto" latinLnBrk="0" hangingPunct="1">
              <a:lnSpc>
                <a:spcPct val="100000"/>
              </a:lnSpc>
              <a:spcBef>
                <a:spcPts val="0"/>
              </a:spcBef>
              <a:spcAft>
                <a:spcPts val="0"/>
              </a:spcAft>
              <a:buClrTx/>
              <a:buSzTx/>
              <a:buFontTx/>
              <a:buNone/>
              <a:tabLst/>
              <a:defRPr/>
            </a:pPr>
            <a:r>
              <a:rPr lang="zh-CN" altLang="en-US" b="1" dirty="0" smtClean="0"/>
              <a:t>优点</a:t>
            </a:r>
            <a:r>
              <a:rPr lang="zh-CN" altLang="en-US" b="1" dirty="0" smtClean="0">
                <a:sym typeface="Wingdings" panose="05000000000000000000" pitchFamily="2" charset="2"/>
              </a:rPr>
              <a:t>：（</a:t>
            </a:r>
            <a:r>
              <a:rPr lang="en-US" altLang="zh-CN" b="1" dirty="0" smtClean="0">
                <a:sym typeface="Wingdings" panose="05000000000000000000" pitchFamily="2" charset="2"/>
              </a:rPr>
              <a:t>1</a:t>
            </a:r>
            <a:r>
              <a:rPr lang="zh-CN" altLang="en-US" b="1" dirty="0" smtClean="0">
                <a:sym typeface="Wingdings" panose="05000000000000000000" pitchFamily="2" charset="2"/>
              </a:rPr>
              <a:t>）只要是在这个岗位上，无论你是寒门子弟，还是老板的亲戚，都是拿这份钱，同样的工作就拿同样的钱</a:t>
            </a:r>
            <a:endParaRPr lang="en-US" altLang="zh-CN" b="1" dirty="0" smtClean="0">
              <a:sym typeface="Wingdings" panose="05000000000000000000" pitchFamily="2" charset="2"/>
            </a:endParaRPr>
          </a:p>
          <a:p>
            <a:pPr marL="0" marR="0" lvl="0" indent="0" algn="l" defTabSz="913765" rtl="0" eaLnBrk="1" fontAlgn="auto" latinLnBrk="0" hangingPunct="1">
              <a:lnSpc>
                <a:spcPct val="100000"/>
              </a:lnSpc>
              <a:spcBef>
                <a:spcPts val="0"/>
              </a:spcBef>
              <a:spcAft>
                <a:spcPts val="0"/>
              </a:spcAft>
              <a:buClrTx/>
              <a:buSzTx/>
              <a:buFontTx/>
              <a:buNone/>
              <a:tabLst/>
              <a:defRPr/>
            </a:pPr>
            <a:r>
              <a:rPr lang="zh-CN" altLang="en-US" b="1" dirty="0" smtClean="0">
                <a:sym typeface="Wingdings" panose="05000000000000000000" pitchFamily="2" charset="2"/>
              </a:rPr>
              <a:t>（</a:t>
            </a:r>
            <a:r>
              <a:rPr lang="en-US" altLang="zh-CN" b="1" dirty="0" smtClean="0">
                <a:sym typeface="Wingdings" panose="05000000000000000000" pitchFamily="2" charset="2"/>
              </a:rPr>
              <a:t>2</a:t>
            </a:r>
            <a:r>
              <a:rPr lang="zh-CN" altLang="en-US" b="1" dirty="0" smtClean="0">
                <a:sym typeface="Wingdings" panose="05000000000000000000" pitchFamily="2" charset="2"/>
              </a:rPr>
              <a:t>）因为同工同酬，就是不需要考虑太多的因素，所以操作很简单，只要是这个岗位就拿</a:t>
            </a:r>
            <a:r>
              <a:rPr lang="en-US" altLang="zh-CN" b="1" dirty="0" smtClean="0">
                <a:sym typeface="Wingdings" panose="05000000000000000000" pitchFamily="2" charset="2"/>
              </a:rPr>
              <a:t>3000</a:t>
            </a:r>
            <a:r>
              <a:rPr lang="zh-CN" altLang="en-US" b="1" dirty="0" smtClean="0">
                <a:sym typeface="Wingdings" panose="05000000000000000000" pitchFamily="2" charset="2"/>
              </a:rPr>
              <a:t>块钱一个月就完事了，不需要个性化管理</a:t>
            </a:r>
            <a:endParaRPr lang="en-US" altLang="zh-CN" b="1" dirty="0" smtClean="0">
              <a:sym typeface="Wingdings" panose="05000000000000000000" pitchFamily="2" charset="2"/>
            </a:endParaRPr>
          </a:p>
          <a:p>
            <a:pPr marL="0" marR="0" lvl="0" indent="0" algn="l" defTabSz="913765" rtl="0" eaLnBrk="1" fontAlgn="auto" latinLnBrk="0" hangingPunct="1">
              <a:lnSpc>
                <a:spcPct val="100000"/>
              </a:lnSpc>
              <a:spcBef>
                <a:spcPts val="0"/>
              </a:spcBef>
              <a:spcAft>
                <a:spcPts val="0"/>
              </a:spcAft>
              <a:buClrTx/>
              <a:buSzTx/>
              <a:buFontTx/>
              <a:buNone/>
              <a:tabLst/>
              <a:defRPr/>
            </a:pPr>
            <a:endParaRPr lang="en-US" altLang="zh-CN" b="1" dirty="0" smtClean="0">
              <a:sym typeface="Wingdings" panose="05000000000000000000" pitchFamily="2" charset="2"/>
            </a:endParaRPr>
          </a:p>
          <a:p>
            <a:pPr marL="0" marR="0" lvl="0" indent="0" algn="l" defTabSz="913765" rtl="0" eaLnBrk="1" fontAlgn="auto" latinLnBrk="0" hangingPunct="1">
              <a:lnSpc>
                <a:spcPct val="100000"/>
              </a:lnSpc>
              <a:spcBef>
                <a:spcPts val="0"/>
              </a:spcBef>
              <a:spcAft>
                <a:spcPts val="0"/>
              </a:spcAft>
              <a:buClrTx/>
              <a:buSzTx/>
              <a:buFontTx/>
              <a:buNone/>
              <a:tabLst/>
              <a:defRPr/>
            </a:pPr>
            <a:r>
              <a:rPr lang="zh-CN" altLang="en-US" b="1" dirty="0" smtClean="0">
                <a:sym typeface="Wingdings" panose="05000000000000000000" pitchFamily="2" charset="2"/>
              </a:rPr>
              <a:t>但是长此以往你觉得员工还有积极性、主动性吗？反正只要是干这份工作就是模式化的，也没啥提升自己的动力了</a:t>
            </a:r>
            <a:endParaRPr lang="en-US" altLang="zh-CN" b="1" dirty="0" smtClean="0">
              <a:sym typeface="Wingdings" panose="05000000000000000000" pitchFamily="2" charset="2"/>
            </a:endParaRPr>
          </a:p>
          <a:p>
            <a:pPr marL="0" marR="0" lvl="0" indent="0" algn="l" defTabSz="913765" rtl="0" eaLnBrk="1" fontAlgn="auto" latinLnBrk="0" hangingPunct="1">
              <a:lnSpc>
                <a:spcPct val="100000"/>
              </a:lnSpc>
              <a:spcBef>
                <a:spcPts val="0"/>
              </a:spcBef>
              <a:spcAft>
                <a:spcPts val="0"/>
              </a:spcAft>
              <a:buClrTx/>
              <a:buSzTx/>
              <a:buFontTx/>
              <a:buNone/>
              <a:tabLst/>
              <a:defRPr/>
            </a:pPr>
            <a:r>
              <a:rPr lang="zh-CN" altLang="en-US" b="1" dirty="0" smtClean="0">
                <a:sym typeface="Wingdings" panose="05000000000000000000" pitchFamily="2" charset="2"/>
              </a:rPr>
              <a:t>另外平时都是模式化的工作，当你外部大环境变化了以后，你是没法及时作出调整的，为啥很多企业平时就强调拥抱变化呢，因为确实需要变化</a:t>
            </a:r>
            <a:endParaRPr lang="en-US" altLang="zh-CN" b="1" dirty="0" smtClean="0">
              <a:sym typeface="Wingdings" panose="05000000000000000000" pitchFamily="2" charset="2"/>
            </a:endParaRPr>
          </a:p>
        </p:txBody>
      </p:sp>
      <p:sp>
        <p:nvSpPr>
          <p:cNvPr id="4" name="灯片编号占位符 3"/>
          <p:cNvSpPr>
            <a:spLocks noGrp="1"/>
          </p:cNvSpPr>
          <p:nvPr>
            <p:ph type="sldNum" sz="quarter" idx="10"/>
          </p:nvPr>
        </p:nvSpPr>
        <p:spPr/>
        <p:txBody>
          <a:bodyPr/>
          <a:lstStyle/>
          <a:p>
            <a:fld id="{3169529F-1C61-47BA-9343-4E6CCB94CECF}" type="slidenum">
              <a:rPr lang="zh-CN" altLang="en-US" smtClean="0"/>
              <a:t>17</a:t>
            </a:fld>
            <a:endParaRPr lang="zh-CN" altLang="en-US"/>
          </a:p>
        </p:txBody>
      </p:sp>
    </p:spTree>
    <p:extLst>
      <p:ext uri="{BB962C8B-B14F-4D97-AF65-F5344CB8AC3E}">
        <p14:creationId xmlns:p14="http://schemas.microsoft.com/office/powerpoint/2010/main" val="30808038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i="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3169529F-1C61-47BA-9343-4E6CCB94CECF}" type="slidenum">
              <a:rPr lang="zh-CN" altLang="en-US" smtClean="0"/>
              <a:t>18</a:t>
            </a:fld>
            <a:endParaRPr lang="zh-CN" altLang="en-US"/>
          </a:p>
        </p:txBody>
      </p:sp>
    </p:spTree>
    <p:extLst>
      <p:ext uri="{BB962C8B-B14F-4D97-AF65-F5344CB8AC3E}">
        <p14:creationId xmlns:p14="http://schemas.microsoft.com/office/powerpoint/2010/main" val="30298810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i="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3169529F-1C61-47BA-9343-4E6CCB94CECF}" type="slidenum">
              <a:rPr lang="zh-CN" altLang="en-US" smtClean="0"/>
              <a:t>19</a:t>
            </a:fld>
            <a:endParaRPr lang="zh-CN" altLang="en-US"/>
          </a:p>
        </p:txBody>
      </p:sp>
    </p:spTree>
    <p:extLst>
      <p:ext uri="{BB962C8B-B14F-4D97-AF65-F5344CB8AC3E}">
        <p14:creationId xmlns:p14="http://schemas.microsoft.com/office/powerpoint/2010/main" val="23630132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169529F-1C61-47BA-9343-4E6CCB94CECF}" type="slidenum">
              <a:rPr lang="zh-CN" altLang="en-US" smtClean="0"/>
              <a:t>2</a:t>
            </a:fld>
            <a:endParaRPr lang="zh-CN" altLang="en-US"/>
          </a:p>
        </p:txBody>
      </p:sp>
    </p:spTree>
    <p:extLst>
      <p:ext uri="{BB962C8B-B14F-4D97-AF65-F5344CB8AC3E}">
        <p14:creationId xmlns:p14="http://schemas.microsoft.com/office/powerpoint/2010/main" val="31089004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3765" rtl="0" eaLnBrk="1" fontAlgn="auto" latinLnBrk="0" hangingPunct="1">
              <a:lnSpc>
                <a:spcPct val="100000"/>
              </a:lnSpc>
              <a:spcBef>
                <a:spcPts val="0"/>
              </a:spcBef>
              <a:spcAft>
                <a:spcPts val="0"/>
              </a:spcAft>
              <a:buClrTx/>
              <a:buSzTx/>
              <a:buFontTx/>
              <a:buNone/>
              <a:tabLst/>
              <a:defRPr/>
            </a:pPr>
            <a:r>
              <a:rPr lang="zh-CN" altLang="en-US" b="1" dirty="0" smtClean="0"/>
              <a:t>职位薪酬看重的是职位本身对公司贡献度的大小，而技能</a:t>
            </a:r>
            <a:r>
              <a:rPr lang="en-US" altLang="zh-CN" b="1" dirty="0" smtClean="0"/>
              <a:t>/</a:t>
            </a:r>
            <a:r>
              <a:rPr lang="zh-CN" altLang="en-US" b="1" dirty="0" smtClean="0"/>
              <a:t>能力薪酬注重的是员工的能力，包括潜力</a:t>
            </a:r>
            <a:endParaRPr lang="en-US" altLang="zh-CN" b="1" dirty="0" smtClean="0"/>
          </a:p>
          <a:p>
            <a:pPr marL="0" marR="0" lvl="0" indent="0" algn="l" defTabSz="913765" rtl="0" eaLnBrk="1" fontAlgn="auto" latinLnBrk="0" hangingPunct="1">
              <a:lnSpc>
                <a:spcPct val="100000"/>
              </a:lnSpc>
              <a:spcBef>
                <a:spcPts val="0"/>
              </a:spcBef>
              <a:spcAft>
                <a:spcPts val="0"/>
              </a:spcAft>
              <a:buClrTx/>
              <a:buSzTx/>
              <a:buFontTx/>
              <a:buNone/>
              <a:tabLst/>
              <a:defRPr/>
            </a:pPr>
            <a:r>
              <a:rPr lang="zh-CN" altLang="en-US" b="1" dirty="0" smtClean="0"/>
              <a:t>能力薪酬的设计步骤做一个了解，很重要的就是要对能力定级，当然定级之前要先组建一波人来定级，组完人以后还要对工作任务的难度进行分析，以此来确定能力的等级并转化为钱</a:t>
            </a:r>
            <a:endParaRPr lang="en-US" altLang="zh-CN" b="1" dirty="0" smtClean="0"/>
          </a:p>
          <a:p>
            <a:pPr marL="0" marR="0" lvl="0" indent="0" algn="l" defTabSz="913765" rtl="0" eaLnBrk="1" fontAlgn="auto" latinLnBrk="0" hangingPunct="1">
              <a:lnSpc>
                <a:spcPct val="100000"/>
              </a:lnSpc>
              <a:spcBef>
                <a:spcPts val="0"/>
              </a:spcBef>
              <a:spcAft>
                <a:spcPts val="0"/>
              </a:spcAft>
              <a:buClrTx/>
              <a:buSzTx/>
              <a:buFontTx/>
              <a:buNone/>
              <a:tabLst/>
              <a:defRPr/>
            </a:pPr>
            <a:r>
              <a:rPr lang="zh-CN" altLang="en-US" b="1" dirty="0" smtClean="0"/>
              <a:t>最后进行能力的分析、培训与认证</a:t>
            </a:r>
            <a:endParaRPr lang="en-US" altLang="zh-CN" b="1" dirty="0" smtClean="0"/>
          </a:p>
          <a:p>
            <a:pPr marL="0" marR="0" lvl="0" indent="0" algn="l" defTabSz="913765" rtl="0" eaLnBrk="1" fontAlgn="auto" latinLnBrk="0" hangingPunct="1">
              <a:lnSpc>
                <a:spcPct val="100000"/>
              </a:lnSpc>
              <a:spcBef>
                <a:spcPts val="0"/>
              </a:spcBef>
              <a:spcAft>
                <a:spcPts val="0"/>
              </a:spcAft>
              <a:buClrTx/>
              <a:buSzTx/>
              <a:buFontTx/>
              <a:buNone/>
              <a:tabLst/>
              <a:defRPr/>
            </a:pPr>
            <a:r>
              <a:rPr lang="zh-CN" altLang="en-US" b="1" dirty="0" smtClean="0"/>
              <a:t>了解</a:t>
            </a:r>
            <a:endParaRPr lang="en-US" altLang="zh-CN" b="1" dirty="0" smtClean="0"/>
          </a:p>
          <a:p>
            <a:pPr marL="0" marR="0" lvl="0" indent="0" algn="l" defTabSz="913765" rtl="0" eaLnBrk="1" fontAlgn="auto" latinLnBrk="0" hangingPunct="1">
              <a:lnSpc>
                <a:spcPct val="100000"/>
              </a:lnSpc>
              <a:spcBef>
                <a:spcPts val="0"/>
              </a:spcBef>
              <a:spcAft>
                <a:spcPts val="0"/>
              </a:spcAft>
              <a:buClrTx/>
              <a:buSzTx/>
              <a:buFontTx/>
              <a:buNone/>
              <a:tabLst/>
              <a:defRPr/>
            </a:pPr>
            <a:endParaRPr lang="zh-CN" altLang="en-US" b="1" dirty="0"/>
          </a:p>
        </p:txBody>
      </p:sp>
      <p:sp>
        <p:nvSpPr>
          <p:cNvPr id="4" name="灯片编号占位符 3"/>
          <p:cNvSpPr>
            <a:spLocks noGrp="1"/>
          </p:cNvSpPr>
          <p:nvPr>
            <p:ph type="sldNum" sz="quarter" idx="10"/>
          </p:nvPr>
        </p:nvSpPr>
        <p:spPr/>
        <p:txBody>
          <a:bodyPr/>
          <a:lstStyle/>
          <a:p>
            <a:fld id="{3169529F-1C61-47BA-9343-4E6CCB94CECF}" type="slidenum">
              <a:rPr lang="zh-CN" altLang="en-US" smtClean="0"/>
              <a:t>20</a:t>
            </a:fld>
            <a:endParaRPr lang="zh-CN" altLang="en-US"/>
          </a:p>
        </p:txBody>
      </p:sp>
    </p:spTree>
    <p:extLst>
      <p:ext uri="{BB962C8B-B14F-4D97-AF65-F5344CB8AC3E}">
        <p14:creationId xmlns:p14="http://schemas.microsoft.com/office/powerpoint/2010/main" val="36877635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3765" rtl="0" eaLnBrk="1" fontAlgn="auto" latinLnBrk="0" hangingPunct="1">
              <a:lnSpc>
                <a:spcPct val="100000"/>
              </a:lnSpc>
              <a:spcBef>
                <a:spcPts val="0"/>
              </a:spcBef>
              <a:spcAft>
                <a:spcPts val="0"/>
              </a:spcAft>
              <a:buClrTx/>
              <a:buSzTx/>
              <a:buFontTx/>
              <a:buNone/>
              <a:tabLst/>
              <a:defRPr/>
            </a:pPr>
            <a:r>
              <a:rPr lang="zh-CN" altLang="en-US" b="1" dirty="0" smtClean="0"/>
              <a:t>这种薪酬方式最大的优点就是让员工意识到公司是很看重人的技能和能力的，</a:t>
            </a:r>
            <a:endParaRPr lang="en-US" altLang="zh-CN" b="1" dirty="0" smtClean="0"/>
          </a:p>
          <a:p>
            <a:pPr marL="0" marR="0" lvl="0" indent="0" algn="l" defTabSz="913765" rtl="0" eaLnBrk="1" fontAlgn="auto" latinLnBrk="0" hangingPunct="1">
              <a:lnSpc>
                <a:spcPct val="100000"/>
              </a:lnSpc>
              <a:spcBef>
                <a:spcPts val="0"/>
              </a:spcBef>
              <a:spcAft>
                <a:spcPts val="0"/>
              </a:spcAft>
              <a:buClrTx/>
              <a:buSzTx/>
              <a:buFontTx/>
              <a:buNone/>
              <a:tabLst/>
              <a:defRPr/>
            </a:pPr>
            <a:r>
              <a:rPr lang="zh-CN" altLang="en-US" b="1" dirty="0" smtClean="0"/>
              <a:t>（</a:t>
            </a:r>
            <a:r>
              <a:rPr lang="en-US" altLang="zh-CN" b="1" dirty="0" smtClean="0"/>
              <a:t>1</a:t>
            </a:r>
            <a:r>
              <a:rPr lang="zh-CN" altLang="en-US" b="1" dirty="0" smtClean="0"/>
              <a:t>）提升技能和能力以后，公司就会给你涨工资，这是不是对组织有了更为全面的理解，就是摸透了组织的心思</a:t>
            </a:r>
            <a:endParaRPr lang="en-US" altLang="zh-CN" b="1" dirty="0" smtClean="0"/>
          </a:p>
          <a:p>
            <a:pPr marL="0" marR="0" lvl="0" indent="0" algn="l" defTabSz="913765" rtl="0" eaLnBrk="1" fontAlgn="auto" latinLnBrk="0" hangingPunct="1">
              <a:lnSpc>
                <a:spcPct val="100000"/>
              </a:lnSpc>
              <a:spcBef>
                <a:spcPts val="0"/>
              </a:spcBef>
              <a:spcAft>
                <a:spcPts val="0"/>
              </a:spcAft>
              <a:buClrTx/>
              <a:buSzTx/>
              <a:buFontTx/>
              <a:buNone/>
              <a:tabLst/>
              <a:defRPr/>
            </a:pPr>
            <a:r>
              <a:rPr lang="zh-CN" altLang="en-US" b="1" dirty="0" smtClean="0"/>
              <a:t>（</a:t>
            </a:r>
            <a:r>
              <a:rPr lang="en-US" altLang="zh-CN" b="1" dirty="0" smtClean="0"/>
              <a:t>2</a:t>
            </a:r>
            <a:r>
              <a:rPr lang="zh-CN" altLang="en-US" b="1" dirty="0" smtClean="0"/>
              <a:t>）既然提升能力可以涨钱，大家就会比较乐意去提升自己，关注自身的发展，员工都提升了，就可以比较快速的适应外部的变化</a:t>
            </a:r>
            <a:endParaRPr lang="en-US" altLang="zh-CN" b="1" dirty="0" smtClean="0"/>
          </a:p>
          <a:p>
            <a:pPr marL="0" marR="0" lvl="0" indent="0" algn="l" defTabSz="913765" rtl="0" eaLnBrk="1" fontAlgn="auto" latinLnBrk="0" hangingPunct="1">
              <a:lnSpc>
                <a:spcPct val="100000"/>
              </a:lnSpc>
              <a:spcBef>
                <a:spcPts val="0"/>
              </a:spcBef>
              <a:spcAft>
                <a:spcPts val="0"/>
              </a:spcAft>
              <a:buClrTx/>
              <a:buSzTx/>
              <a:buFontTx/>
              <a:buNone/>
              <a:tabLst/>
              <a:defRPr/>
            </a:pPr>
            <a:r>
              <a:rPr lang="zh-CN" altLang="en-US" b="1" dirty="0" smtClean="0"/>
              <a:t>（</a:t>
            </a:r>
            <a:r>
              <a:rPr lang="en-US" altLang="zh-CN" b="1" dirty="0" smtClean="0"/>
              <a:t>3</a:t>
            </a:r>
            <a:r>
              <a:rPr lang="zh-CN" altLang="en-US" b="1" dirty="0" smtClean="0"/>
              <a:t>）之前讲过技术人才是有双发展通道的，可以走管理路线，也可以走专业技术路线，很多人还是愿意走一走管理岗，毕竟挣得多，但是现在如果是只要你专心搞技术也能挣到不少钱，那就干自己擅长的</a:t>
            </a:r>
            <a:endParaRPr lang="en-US" altLang="zh-CN" b="1" dirty="0" smtClean="0"/>
          </a:p>
          <a:p>
            <a:pPr marL="0" marR="0" lvl="0" indent="0" algn="l" defTabSz="913765" rtl="0" eaLnBrk="1" fontAlgn="auto" latinLnBrk="0" hangingPunct="1">
              <a:lnSpc>
                <a:spcPct val="100000"/>
              </a:lnSpc>
              <a:spcBef>
                <a:spcPts val="0"/>
              </a:spcBef>
              <a:spcAft>
                <a:spcPts val="0"/>
              </a:spcAft>
              <a:buClrTx/>
              <a:buSzTx/>
              <a:buFontTx/>
              <a:buNone/>
              <a:tabLst/>
              <a:defRPr/>
            </a:pPr>
            <a:r>
              <a:rPr lang="zh-CN" altLang="en-US" b="1" dirty="0" smtClean="0"/>
              <a:t>（</a:t>
            </a:r>
            <a:r>
              <a:rPr lang="en-US" altLang="zh-CN" b="1" dirty="0" smtClean="0"/>
              <a:t>4</a:t>
            </a:r>
            <a:r>
              <a:rPr lang="zh-CN" altLang="en-US" b="1" dirty="0" smtClean="0"/>
              <a:t>）员工能力提升以后其实就可以有更大地发挥空间了，比如原来负责招聘的人力，通过学习，也可以去负责绩效了</a:t>
            </a:r>
            <a:endParaRPr lang="en-US" altLang="zh-CN" b="1" dirty="0" smtClean="0"/>
          </a:p>
          <a:p>
            <a:pPr marL="0" marR="0" lvl="0" indent="0" algn="l" defTabSz="913765" rtl="0" eaLnBrk="1" fontAlgn="auto" latinLnBrk="0" hangingPunct="1">
              <a:lnSpc>
                <a:spcPct val="100000"/>
              </a:lnSpc>
              <a:spcBef>
                <a:spcPts val="0"/>
              </a:spcBef>
              <a:spcAft>
                <a:spcPts val="0"/>
              </a:spcAft>
              <a:buClrTx/>
              <a:buSzTx/>
              <a:buFontTx/>
              <a:buNone/>
              <a:tabLst/>
              <a:defRPr/>
            </a:pPr>
            <a:r>
              <a:rPr lang="zh-CN" altLang="en-US" b="1" dirty="0" smtClean="0"/>
              <a:t>（</a:t>
            </a:r>
            <a:r>
              <a:rPr lang="en-US" altLang="zh-CN" b="1" dirty="0" smtClean="0"/>
              <a:t>5</a:t>
            </a:r>
            <a:r>
              <a:rPr lang="zh-CN" altLang="en-US" b="1" dirty="0" smtClean="0"/>
              <a:t>）即使没有跻身管理层，但是只要你能力够强，你也是有话语权的，这个最爱考选择题</a:t>
            </a:r>
            <a:endParaRPr lang="en-US" altLang="zh-CN" b="1" dirty="0" smtClean="0"/>
          </a:p>
          <a:p>
            <a:pPr marL="0" marR="0" lvl="0" indent="0" algn="l" defTabSz="913765" rtl="0" eaLnBrk="1" fontAlgn="auto" latinLnBrk="0" hangingPunct="1">
              <a:lnSpc>
                <a:spcPct val="100000"/>
              </a:lnSpc>
              <a:spcBef>
                <a:spcPts val="0"/>
              </a:spcBef>
              <a:spcAft>
                <a:spcPts val="0"/>
              </a:spcAft>
              <a:buClrTx/>
              <a:buSzTx/>
              <a:buFontTx/>
              <a:buNone/>
              <a:tabLst/>
              <a:defRPr/>
            </a:pPr>
            <a:endParaRPr lang="en-US" altLang="zh-CN" b="1" dirty="0" smtClean="0"/>
          </a:p>
          <a:p>
            <a:pPr marL="0" marR="0" lvl="0" indent="0" algn="l" defTabSz="913765" rtl="0" eaLnBrk="1" fontAlgn="auto" latinLnBrk="0" hangingPunct="1">
              <a:lnSpc>
                <a:spcPct val="100000"/>
              </a:lnSpc>
              <a:spcBef>
                <a:spcPts val="0"/>
              </a:spcBef>
              <a:spcAft>
                <a:spcPts val="0"/>
              </a:spcAft>
              <a:buClrTx/>
              <a:buSzTx/>
              <a:buFontTx/>
              <a:buNone/>
              <a:tabLst/>
              <a:defRPr/>
            </a:pPr>
            <a:r>
              <a:rPr lang="zh-CN" altLang="en-US" b="1" dirty="0" smtClean="0"/>
              <a:t>大家觉得职位薪酬和技能</a:t>
            </a:r>
            <a:r>
              <a:rPr lang="en-US" altLang="zh-CN" b="1" dirty="0" smtClean="0"/>
              <a:t>/</a:t>
            </a:r>
            <a:r>
              <a:rPr lang="zh-CN" altLang="en-US" b="1" dirty="0" smtClean="0"/>
              <a:t>能力薪酬在设计和管理方面你觉得谁更复杂？</a:t>
            </a:r>
            <a:endParaRPr lang="zh-CN" altLang="en-US" b="1" dirty="0"/>
          </a:p>
        </p:txBody>
      </p:sp>
      <p:sp>
        <p:nvSpPr>
          <p:cNvPr id="4" name="灯片编号占位符 3"/>
          <p:cNvSpPr>
            <a:spLocks noGrp="1"/>
          </p:cNvSpPr>
          <p:nvPr>
            <p:ph type="sldNum" sz="quarter" idx="10"/>
          </p:nvPr>
        </p:nvSpPr>
        <p:spPr/>
        <p:txBody>
          <a:bodyPr/>
          <a:lstStyle/>
          <a:p>
            <a:fld id="{3169529F-1C61-47BA-9343-4E6CCB94CECF}" type="slidenum">
              <a:rPr lang="zh-CN" altLang="en-US" smtClean="0"/>
              <a:t>21</a:t>
            </a:fld>
            <a:endParaRPr lang="zh-CN" altLang="en-US"/>
          </a:p>
        </p:txBody>
      </p:sp>
    </p:spTree>
    <p:extLst>
      <p:ext uri="{BB962C8B-B14F-4D97-AF65-F5344CB8AC3E}">
        <p14:creationId xmlns:p14="http://schemas.microsoft.com/office/powerpoint/2010/main" val="340589774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3765" rtl="0" eaLnBrk="1" fontAlgn="auto" latinLnBrk="0" hangingPunct="1">
              <a:lnSpc>
                <a:spcPct val="100000"/>
              </a:lnSpc>
              <a:spcBef>
                <a:spcPts val="0"/>
              </a:spcBef>
              <a:spcAft>
                <a:spcPts val="0"/>
              </a:spcAft>
              <a:buClrTx/>
              <a:buSzTx/>
              <a:buFontTx/>
              <a:buNone/>
              <a:tabLst/>
              <a:defRPr/>
            </a:pPr>
            <a:r>
              <a:rPr lang="zh-CN" altLang="en-US" b="1" dirty="0" smtClean="0"/>
              <a:t>（</a:t>
            </a:r>
            <a:r>
              <a:rPr lang="en-US" altLang="zh-CN" b="1" dirty="0" smtClean="0"/>
              <a:t>1</a:t>
            </a:r>
            <a:r>
              <a:rPr lang="zh-CN" altLang="en-US" b="1" dirty="0" smtClean="0"/>
              <a:t>）薪酬设计和管理更复杂</a:t>
            </a:r>
            <a:endParaRPr lang="en-US" altLang="zh-CN" b="1" dirty="0" smtClean="0"/>
          </a:p>
          <a:p>
            <a:pPr marL="0" marR="0" lvl="0" indent="0" algn="l" defTabSz="913765" rtl="0" eaLnBrk="1" fontAlgn="auto" latinLnBrk="0" hangingPunct="1">
              <a:lnSpc>
                <a:spcPct val="100000"/>
              </a:lnSpc>
              <a:spcBef>
                <a:spcPts val="0"/>
              </a:spcBef>
              <a:spcAft>
                <a:spcPts val="0"/>
              </a:spcAft>
              <a:buClrTx/>
              <a:buSzTx/>
              <a:buFontTx/>
              <a:buNone/>
              <a:tabLst/>
              <a:defRPr/>
            </a:pPr>
            <a:r>
              <a:rPr lang="zh-CN" altLang="en-US" b="1" dirty="0" smtClean="0"/>
              <a:t>（</a:t>
            </a:r>
            <a:r>
              <a:rPr lang="en-US" altLang="zh-CN" b="1" dirty="0" smtClean="0"/>
              <a:t>2</a:t>
            </a:r>
            <a:r>
              <a:rPr lang="zh-CN" altLang="en-US" b="1" dirty="0" smtClean="0"/>
              <a:t>）你要提升员工能力的话，那就需要六大模块中的哪一个？培训！当然培训也是有成本的，而且不能保证都培训成功的，对于不成功的培训费就打水漂了</a:t>
            </a:r>
            <a:endParaRPr lang="en-US" altLang="zh-CN" b="1" dirty="0" smtClean="0"/>
          </a:p>
          <a:p>
            <a:pPr marL="0" marR="0" lvl="0" indent="0" algn="l" defTabSz="913765" rtl="0" eaLnBrk="1" fontAlgn="auto" latinLnBrk="0" hangingPunct="1">
              <a:lnSpc>
                <a:spcPct val="100000"/>
              </a:lnSpc>
              <a:spcBef>
                <a:spcPts val="0"/>
              </a:spcBef>
              <a:spcAft>
                <a:spcPts val="0"/>
              </a:spcAft>
              <a:buClrTx/>
              <a:buSzTx/>
              <a:buFontTx/>
              <a:buNone/>
              <a:tabLst/>
              <a:defRPr/>
            </a:pPr>
            <a:r>
              <a:rPr lang="zh-CN" altLang="en-US" b="1" dirty="0" smtClean="0"/>
              <a:t>（</a:t>
            </a:r>
            <a:r>
              <a:rPr lang="en-US" altLang="zh-CN" b="1" dirty="0" smtClean="0"/>
              <a:t>3</a:t>
            </a:r>
            <a:r>
              <a:rPr lang="zh-CN" altLang="en-US" b="1" dirty="0" smtClean="0"/>
              <a:t>）如果是培训完以后，人家能力提升得到了认证，那就得涨工资，培训一批、涨一批，所以薪酬会在短期内上涨</a:t>
            </a:r>
            <a:endParaRPr lang="zh-CN" altLang="en-US" b="1" dirty="0"/>
          </a:p>
        </p:txBody>
      </p:sp>
      <p:sp>
        <p:nvSpPr>
          <p:cNvPr id="4" name="灯片编号占位符 3"/>
          <p:cNvSpPr>
            <a:spLocks noGrp="1"/>
          </p:cNvSpPr>
          <p:nvPr>
            <p:ph type="sldNum" sz="quarter" idx="10"/>
          </p:nvPr>
        </p:nvSpPr>
        <p:spPr/>
        <p:txBody>
          <a:bodyPr/>
          <a:lstStyle/>
          <a:p>
            <a:fld id="{3169529F-1C61-47BA-9343-4E6CCB94CECF}" type="slidenum">
              <a:rPr lang="zh-CN" altLang="en-US" smtClean="0"/>
              <a:t>22</a:t>
            </a:fld>
            <a:endParaRPr lang="zh-CN" altLang="en-US"/>
          </a:p>
        </p:txBody>
      </p:sp>
    </p:spTree>
    <p:extLst>
      <p:ext uri="{BB962C8B-B14F-4D97-AF65-F5344CB8AC3E}">
        <p14:creationId xmlns:p14="http://schemas.microsoft.com/office/powerpoint/2010/main" val="120311566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i="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3169529F-1C61-47BA-9343-4E6CCB94CECF}" type="slidenum">
              <a:rPr lang="zh-CN" altLang="en-US" smtClean="0"/>
              <a:t>23</a:t>
            </a:fld>
            <a:endParaRPr lang="zh-CN" altLang="en-US"/>
          </a:p>
        </p:txBody>
      </p:sp>
    </p:spTree>
    <p:extLst>
      <p:ext uri="{BB962C8B-B14F-4D97-AF65-F5344CB8AC3E}">
        <p14:creationId xmlns:p14="http://schemas.microsoft.com/office/powerpoint/2010/main" val="162350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i="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3169529F-1C61-47BA-9343-4E6CCB94CECF}" type="slidenum">
              <a:rPr lang="zh-CN" altLang="en-US" smtClean="0"/>
              <a:t>24</a:t>
            </a:fld>
            <a:endParaRPr lang="zh-CN" altLang="en-US"/>
          </a:p>
        </p:txBody>
      </p:sp>
    </p:spTree>
    <p:extLst>
      <p:ext uri="{BB962C8B-B14F-4D97-AF65-F5344CB8AC3E}">
        <p14:creationId xmlns:p14="http://schemas.microsoft.com/office/powerpoint/2010/main" val="187920810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3765" rtl="0" eaLnBrk="1" fontAlgn="auto" latinLnBrk="0" hangingPunct="1">
              <a:lnSpc>
                <a:spcPct val="100000"/>
              </a:lnSpc>
              <a:spcBef>
                <a:spcPts val="0"/>
              </a:spcBef>
              <a:spcAft>
                <a:spcPts val="0"/>
              </a:spcAft>
              <a:buClrTx/>
              <a:buSzTx/>
              <a:buFontTx/>
              <a:buNone/>
              <a:tabLst/>
              <a:defRPr/>
            </a:pPr>
            <a:r>
              <a:rPr lang="zh-CN" altLang="en-US" b="1" dirty="0" smtClean="0"/>
              <a:t>以成绩说话，只要你现在业绩好，就能拿高工资</a:t>
            </a:r>
            <a:endParaRPr lang="en-US" altLang="zh-CN" b="1" dirty="0" smtClean="0"/>
          </a:p>
          <a:p>
            <a:pPr marL="0" marR="0" lvl="0" indent="0" algn="l" defTabSz="913765" rtl="0" eaLnBrk="1" fontAlgn="auto" latinLnBrk="0" hangingPunct="1">
              <a:lnSpc>
                <a:spcPct val="100000"/>
              </a:lnSpc>
              <a:spcBef>
                <a:spcPts val="0"/>
              </a:spcBef>
              <a:spcAft>
                <a:spcPts val="0"/>
              </a:spcAft>
              <a:buClrTx/>
              <a:buSzTx/>
              <a:buFontTx/>
              <a:buNone/>
              <a:tabLst/>
              <a:defRPr/>
            </a:pPr>
            <a:r>
              <a:rPr lang="zh-CN" altLang="en-US" b="1" dirty="0" smtClean="0"/>
              <a:t>了解即可</a:t>
            </a:r>
            <a:endParaRPr lang="en-US" altLang="zh-CN" b="1" dirty="0" smtClean="0"/>
          </a:p>
          <a:p>
            <a:pPr marL="0" marR="0" lvl="0" indent="0" algn="l" defTabSz="913765" rtl="0" eaLnBrk="1" fontAlgn="auto" latinLnBrk="0" hangingPunct="1">
              <a:lnSpc>
                <a:spcPct val="100000"/>
              </a:lnSpc>
              <a:spcBef>
                <a:spcPts val="0"/>
              </a:spcBef>
              <a:spcAft>
                <a:spcPts val="0"/>
              </a:spcAft>
              <a:buClrTx/>
              <a:buSzTx/>
              <a:buFontTx/>
              <a:buNone/>
              <a:tabLst/>
              <a:defRPr/>
            </a:pPr>
            <a:r>
              <a:rPr lang="zh-CN" altLang="en-US" b="0" dirty="0" smtClean="0"/>
              <a:t>（</a:t>
            </a:r>
            <a:r>
              <a:rPr lang="en-US" altLang="zh-CN" b="0" dirty="0" smtClean="0"/>
              <a:t>1</a:t>
            </a:r>
            <a:r>
              <a:rPr lang="zh-CN" altLang="en-US" b="0" dirty="0" smtClean="0"/>
              <a:t>）完成一单有多少钱</a:t>
            </a:r>
            <a:endParaRPr lang="en-US" altLang="zh-CN" b="0" dirty="0" smtClean="0"/>
          </a:p>
          <a:p>
            <a:pPr marL="0" marR="0" lvl="0" indent="0" algn="l" defTabSz="913765" rtl="0" eaLnBrk="1" fontAlgn="auto" latinLnBrk="0" hangingPunct="1">
              <a:lnSpc>
                <a:spcPct val="100000"/>
              </a:lnSpc>
              <a:spcBef>
                <a:spcPts val="0"/>
              </a:spcBef>
              <a:spcAft>
                <a:spcPts val="0"/>
              </a:spcAft>
              <a:buClrTx/>
              <a:buSzTx/>
              <a:buFontTx/>
              <a:buNone/>
              <a:tabLst/>
              <a:defRPr/>
            </a:pPr>
            <a:r>
              <a:rPr lang="zh-CN" altLang="en-US" b="0" dirty="0" smtClean="0"/>
              <a:t>（</a:t>
            </a:r>
            <a:r>
              <a:rPr lang="en-US" altLang="zh-CN" b="0" dirty="0" smtClean="0"/>
              <a:t>2</a:t>
            </a:r>
            <a:r>
              <a:rPr lang="zh-CN" altLang="en-US" b="0" dirty="0" smtClean="0"/>
              <a:t>）定标准，完成</a:t>
            </a:r>
            <a:r>
              <a:rPr lang="en-US" altLang="zh-CN" b="0" dirty="0" smtClean="0"/>
              <a:t>100</a:t>
            </a:r>
            <a:r>
              <a:rPr lang="zh-CN" altLang="en-US" b="0" dirty="0" smtClean="0"/>
              <a:t>单奖</a:t>
            </a:r>
            <a:r>
              <a:rPr lang="en-US" altLang="zh-CN" b="0" dirty="0" smtClean="0"/>
              <a:t>1000</a:t>
            </a:r>
            <a:r>
              <a:rPr lang="zh-CN" altLang="en-US" b="0" dirty="0" smtClean="0"/>
              <a:t>元</a:t>
            </a:r>
            <a:endParaRPr lang="en-US" altLang="zh-CN" b="0" dirty="0" smtClean="0"/>
          </a:p>
          <a:p>
            <a:pPr marL="0" marR="0" lvl="0" indent="0" algn="l" defTabSz="913765" rtl="0" eaLnBrk="1" fontAlgn="auto" latinLnBrk="0" hangingPunct="1">
              <a:lnSpc>
                <a:spcPct val="100000"/>
              </a:lnSpc>
              <a:spcBef>
                <a:spcPts val="0"/>
              </a:spcBef>
              <a:spcAft>
                <a:spcPts val="0"/>
              </a:spcAft>
              <a:buClrTx/>
              <a:buSzTx/>
              <a:buFontTx/>
              <a:buNone/>
              <a:tabLst/>
              <a:defRPr/>
            </a:pPr>
            <a:r>
              <a:rPr lang="zh-CN" altLang="en-US" b="0" dirty="0" smtClean="0"/>
              <a:t>（</a:t>
            </a:r>
            <a:r>
              <a:rPr lang="en-US" altLang="zh-CN" b="0" dirty="0" smtClean="0"/>
              <a:t>3</a:t>
            </a:r>
            <a:r>
              <a:rPr lang="zh-CN" altLang="en-US" b="0" dirty="0" smtClean="0"/>
              <a:t>）发一次年终奖</a:t>
            </a:r>
            <a:endParaRPr lang="en-US" altLang="zh-CN" b="0" dirty="0" smtClean="0"/>
          </a:p>
          <a:p>
            <a:pPr marL="0" marR="0" lvl="0" indent="0" algn="l" defTabSz="913765" rtl="0" eaLnBrk="1" fontAlgn="auto" latinLnBrk="0" hangingPunct="1">
              <a:lnSpc>
                <a:spcPct val="100000"/>
              </a:lnSpc>
              <a:spcBef>
                <a:spcPts val="0"/>
              </a:spcBef>
              <a:spcAft>
                <a:spcPts val="0"/>
              </a:spcAft>
              <a:buClrTx/>
              <a:buSzTx/>
              <a:buFontTx/>
              <a:buNone/>
              <a:tabLst/>
              <a:defRPr/>
            </a:pPr>
            <a:r>
              <a:rPr lang="zh-CN" altLang="en-US" b="0" dirty="0" smtClean="0"/>
              <a:t>（</a:t>
            </a:r>
            <a:r>
              <a:rPr lang="en-US" altLang="zh-CN" b="0" dirty="0" smtClean="0"/>
              <a:t>4</a:t>
            </a:r>
            <a:r>
              <a:rPr lang="zh-CN" altLang="en-US" b="0" dirty="0" smtClean="0"/>
              <a:t>）员工持股</a:t>
            </a:r>
            <a:endParaRPr lang="en-US" altLang="zh-CN" b="0" dirty="0" smtClean="0"/>
          </a:p>
          <a:p>
            <a:pPr marL="0" marR="0" lvl="0" indent="0" algn="l" defTabSz="913765" rtl="0" eaLnBrk="1" fontAlgn="auto" latinLnBrk="0" hangingPunct="1">
              <a:lnSpc>
                <a:spcPct val="100000"/>
              </a:lnSpc>
              <a:spcBef>
                <a:spcPts val="0"/>
              </a:spcBef>
              <a:spcAft>
                <a:spcPts val="0"/>
              </a:spcAft>
              <a:buClrTx/>
              <a:buSzTx/>
              <a:buFontTx/>
              <a:buNone/>
              <a:tabLst/>
              <a:defRPr/>
            </a:pPr>
            <a:r>
              <a:rPr lang="zh-CN" altLang="en-US" b="0" dirty="0" smtClean="0"/>
              <a:t>（</a:t>
            </a:r>
            <a:r>
              <a:rPr lang="en-US" altLang="zh-CN" b="0" dirty="0" smtClean="0"/>
              <a:t>5</a:t>
            </a:r>
            <a:r>
              <a:rPr lang="zh-CN" altLang="en-US" b="0" dirty="0" smtClean="0"/>
              <a:t>）持股资格</a:t>
            </a:r>
            <a:endParaRPr lang="zh-CN" altLang="en-US" b="0" dirty="0"/>
          </a:p>
        </p:txBody>
      </p:sp>
      <p:sp>
        <p:nvSpPr>
          <p:cNvPr id="4" name="灯片编号占位符 3"/>
          <p:cNvSpPr>
            <a:spLocks noGrp="1"/>
          </p:cNvSpPr>
          <p:nvPr>
            <p:ph type="sldNum" sz="quarter" idx="10"/>
          </p:nvPr>
        </p:nvSpPr>
        <p:spPr/>
        <p:txBody>
          <a:bodyPr/>
          <a:lstStyle/>
          <a:p>
            <a:fld id="{3169529F-1C61-47BA-9343-4E6CCB94CECF}" type="slidenum">
              <a:rPr lang="zh-CN" altLang="en-US" smtClean="0"/>
              <a:t>25</a:t>
            </a:fld>
            <a:endParaRPr lang="zh-CN" altLang="en-US"/>
          </a:p>
        </p:txBody>
      </p:sp>
    </p:spTree>
    <p:extLst>
      <p:ext uri="{BB962C8B-B14F-4D97-AF65-F5344CB8AC3E}">
        <p14:creationId xmlns:p14="http://schemas.microsoft.com/office/powerpoint/2010/main" val="209621802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3765" rtl="0" eaLnBrk="1" fontAlgn="auto" latinLnBrk="0" hangingPunct="1">
              <a:lnSpc>
                <a:spcPct val="100000"/>
              </a:lnSpc>
              <a:spcBef>
                <a:spcPts val="0"/>
              </a:spcBef>
              <a:spcAft>
                <a:spcPts val="0"/>
              </a:spcAft>
              <a:buClrTx/>
              <a:buSzTx/>
              <a:buFontTx/>
              <a:buNone/>
              <a:tabLst/>
              <a:defRPr/>
            </a:pPr>
            <a:r>
              <a:rPr lang="zh-CN" altLang="en-US" b="1" dirty="0" smtClean="0"/>
              <a:t>这个宽带可不是家里那个网络宽带啊！宽带薪酬其实是针对之前的窄带薪酬而言的，窄带薪酬就是基层的工资就是</a:t>
            </a:r>
            <a:r>
              <a:rPr lang="en-US" altLang="zh-CN" b="1" dirty="0" smtClean="0"/>
              <a:t>2000</a:t>
            </a:r>
            <a:r>
              <a:rPr lang="zh-CN" altLang="en-US" b="1" dirty="0" smtClean="0"/>
              <a:t>元，中层的就是</a:t>
            </a:r>
            <a:r>
              <a:rPr lang="en-US" altLang="zh-CN" b="1" dirty="0" smtClean="0"/>
              <a:t>3000</a:t>
            </a:r>
            <a:r>
              <a:rPr lang="zh-CN" altLang="en-US" b="1" dirty="0" smtClean="0"/>
              <a:t>元，高层的就是</a:t>
            </a:r>
            <a:r>
              <a:rPr lang="en-US" altLang="zh-CN" b="1" dirty="0" smtClean="0"/>
              <a:t>4000</a:t>
            </a:r>
            <a:r>
              <a:rPr lang="zh-CN" altLang="en-US" b="1" dirty="0" smtClean="0"/>
              <a:t>元</a:t>
            </a:r>
            <a:endParaRPr lang="en-US" altLang="zh-CN" b="1" dirty="0" smtClean="0"/>
          </a:p>
          <a:p>
            <a:pPr marL="0" marR="0" lvl="0" indent="0" algn="l" defTabSz="913765" rtl="0" eaLnBrk="1" fontAlgn="auto" latinLnBrk="0" hangingPunct="1">
              <a:lnSpc>
                <a:spcPct val="100000"/>
              </a:lnSpc>
              <a:spcBef>
                <a:spcPts val="0"/>
              </a:spcBef>
              <a:spcAft>
                <a:spcPts val="0"/>
              </a:spcAft>
              <a:buClrTx/>
              <a:buSzTx/>
              <a:buFontTx/>
              <a:buNone/>
              <a:tabLst/>
              <a:defRPr/>
            </a:pPr>
            <a:r>
              <a:rPr lang="zh-CN" altLang="en-US" b="1" dirty="0" smtClean="0"/>
              <a:t>而宽带薪酬则不同，虽然同样是基层，可以根据工作能力、素质、学历学校等各个方面的不同有不同的薪资水平</a:t>
            </a:r>
            <a:endParaRPr lang="en-US" altLang="zh-CN" b="1" dirty="0" smtClean="0"/>
          </a:p>
          <a:p>
            <a:pPr marL="0" marR="0" lvl="0" indent="0" algn="l" defTabSz="913765" rtl="0" eaLnBrk="1" fontAlgn="auto" latinLnBrk="0" hangingPunct="1">
              <a:lnSpc>
                <a:spcPct val="100000"/>
              </a:lnSpc>
              <a:spcBef>
                <a:spcPts val="0"/>
              </a:spcBef>
              <a:spcAft>
                <a:spcPts val="0"/>
              </a:spcAft>
              <a:buClrTx/>
              <a:buSzTx/>
              <a:buFontTx/>
              <a:buNone/>
              <a:tabLst/>
              <a:defRPr/>
            </a:pPr>
            <a:r>
              <a:rPr lang="zh-CN" altLang="en-US" b="1" dirty="0" smtClean="0"/>
              <a:t>窄带是一个层级一个工资水平，而宽带的话一个层级可以有多个工资水平</a:t>
            </a:r>
            <a:endParaRPr lang="en-US" altLang="zh-CN" b="1" dirty="0" smtClean="0"/>
          </a:p>
          <a:p>
            <a:pPr marL="0" marR="0" lvl="0" indent="0" algn="l" defTabSz="913765" rtl="0" eaLnBrk="1" fontAlgn="auto" latinLnBrk="0" hangingPunct="1">
              <a:lnSpc>
                <a:spcPct val="100000"/>
              </a:lnSpc>
              <a:spcBef>
                <a:spcPts val="0"/>
              </a:spcBef>
              <a:spcAft>
                <a:spcPts val="0"/>
              </a:spcAft>
              <a:buClrTx/>
              <a:buSzTx/>
              <a:buFontTx/>
              <a:buNone/>
              <a:tabLst/>
              <a:defRPr/>
            </a:pPr>
            <a:r>
              <a:rPr lang="zh-CN" altLang="en-US" b="1" dirty="0" smtClean="0"/>
              <a:t>那你觉得这两种方式下，</a:t>
            </a:r>
            <a:r>
              <a:rPr lang="en-US" altLang="zh-CN" b="1" dirty="0" smtClean="0"/>
              <a:t>1</a:t>
            </a:r>
            <a:r>
              <a:rPr lang="zh-CN" altLang="en-US" b="1" dirty="0" smtClean="0"/>
              <a:t>还是</a:t>
            </a:r>
            <a:r>
              <a:rPr lang="en-US" altLang="zh-CN" b="1" dirty="0" smtClean="0"/>
              <a:t>2</a:t>
            </a:r>
            <a:r>
              <a:rPr lang="zh-CN" altLang="en-US" b="1" dirty="0" smtClean="0"/>
              <a:t>需要设计的层级多？</a:t>
            </a:r>
            <a:endParaRPr lang="en-US" altLang="zh-CN" b="1" dirty="0" smtClean="0"/>
          </a:p>
          <a:p>
            <a:pPr marL="0" marR="0" lvl="0" indent="0" algn="l" defTabSz="913765" rtl="0" eaLnBrk="1" fontAlgn="auto" latinLnBrk="0" hangingPunct="1">
              <a:lnSpc>
                <a:spcPct val="100000"/>
              </a:lnSpc>
              <a:spcBef>
                <a:spcPts val="0"/>
              </a:spcBef>
              <a:spcAft>
                <a:spcPts val="0"/>
              </a:spcAft>
              <a:buClrTx/>
              <a:buSzTx/>
              <a:buFontTx/>
              <a:buNone/>
              <a:tabLst/>
              <a:defRPr/>
            </a:pPr>
            <a:r>
              <a:rPr lang="zh-CN" altLang="en-US" b="1" dirty="0" smtClean="0"/>
              <a:t>窄带薪酬想要加薪必须升职，但是宽带薪酬的话你只要能力上去了，不升职也能加薪</a:t>
            </a:r>
            <a:endParaRPr lang="zh-CN" altLang="en-US" b="1" dirty="0"/>
          </a:p>
        </p:txBody>
      </p:sp>
      <p:sp>
        <p:nvSpPr>
          <p:cNvPr id="4" name="灯片编号占位符 3"/>
          <p:cNvSpPr>
            <a:spLocks noGrp="1"/>
          </p:cNvSpPr>
          <p:nvPr>
            <p:ph type="sldNum" sz="quarter" idx="10"/>
          </p:nvPr>
        </p:nvSpPr>
        <p:spPr/>
        <p:txBody>
          <a:bodyPr/>
          <a:lstStyle/>
          <a:p>
            <a:fld id="{3169529F-1C61-47BA-9343-4E6CCB94CECF}" type="slidenum">
              <a:rPr lang="zh-CN" altLang="en-US" smtClean="0"/>
              <a:t>26</a:t>
            </a:fld>
            <a:endParaRPr lang="zh-CN" altLang="en-US"/>
          </a:p>
        </p:txBody>
      </p:sp>
    </p:spTree>
    <p:extLst>
      <p:ext uri="{BB962C8B-B14F-4D97-AF65-F5344CB8AC3E}">
        <p14:creationId xmlns:p14="http://schemas.microsoft.com/office/powerpoint/2010/main" val="97959637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3765" rtl="0" eaLnBrk="1" fontAlgn="auto" latinLnBrk="0" hangingPunct="1">
              <a:lnSpc>
                <a:spcPct val="100000"/>
              </a:lnSpc>
              <a:spcBef>
                <a:spcPts val="0"/>
              </a:spcBef>
              <a:spcAft>
                <a:spcPts val="0"/>
              </a:spcAft>
              <a:buClrTx/>
              <a:buSzTx/>
              <a:buFontTx/>
              <a:buNone/>
              <a:tabLst/>
              <a:defRPr/>
            </a:pPr>
            <a:r>
              <a:rPr lang="zh-CN" altLang="en-US" b="1" dirty="0" smtClean="0"/>
              <a:t>员工方面：</a:t>
            </a:r>
            <a:endParaRPr lang="en-US" altLang="zh-CN" b="1" dirty="0" smtClean="0"/>
          </a:p>
          <a:p>
            <a:pPr marL="0" marR="0" lvl="0" indent="0" algn="l" defTabSz="913765" rtl="0" eaLnBrk="1" fontAlgn="auto" latinLnBrk="0" hangingPunct="1">
              <a:lnSpc>
                <a:spcPct val="100000"/>
              </a:lnSpc>
              <a:spcBef>
                <a:spcPts val="0"/>
              </a:spcBef>
              <a:spcAft>
                <a:spcPts val="0"/>
              </a:spcAft>
              <a:buClrTx/>
              <a:buSzTx/>
              <a:buFontTx/>
              <a:buNone/>
              <a:tabLst/>
              <a:defRPr/>
            </a:pPr>
            <a:r>
              <a:rPr lang="zh-CN" altLang="en-US" b="1" dirty="0" smtClean="0"/>
              <a:t>（</a:t>
            </a:r>
            <a:r>
              <a:rPr lang="en-US" altLang="zh-CN" b="1" dirty="0" smtClean="0"/>
              <a:t>1</a:t>
            </a:r>
            <a:r>
              <a:rPr lang="zh-CN" altLang="en-US" b="1" dirty="0" smtClean="0"/>
              <a:t>）（</a:t>
            </a:r>
            <a:r>
              <a:rPr lang="en-US" altLang="zh-CN" b="1" dirty="0" smtClean="0"/>
              <a:t>2</a:t>
            </a:r>
            <a:r>
              <a:rPr lang="zh-CN" altLang="en-US" b="1" dirty="0" smtClean="0"/>
              <a:t>）不用升值就可以加薪，所以那你回去不断提升自己的技能和能力，达到更高的绩效标准</a:t>
            </a:r>
            <a:endParaRPr lang="en-US" altLang="zh-CN" b="1" dirty="0" smtClean="0"/>
          </a:p>
          <a:p>
            <a:pPr marL="0" marR="0" lvl="0" indent="0" algn="l" defTabSz="913765" rtl="0" eaLnBrk="1" fontAlgn="auto" latinLnBrk="0" hangingPunct="1">
              <a:lnSpc>
                <a:spcPct val="100000"/>
              </a:lnSpc>
              <a:spcBef>
                <a:spcPts val="0"/>
              </a:spcBef>
              <a:spcAft>
                <a:spcPts val="0"/>
              </a:spcAft>
              <a:buClrTx/>
              <a:buSzTx/>
              <a:buFontTx/>
              <a:buNone/>
              <a:tabLst/>
              <a:defRPr/>
            </a:pPr>
            <a:r>
              <a:rPr lang="zh-CN" altLang="en-US" b="1" dirty="0" smtClean="0"/>
              <a:t>（</a:t>
            </a:r>
            <a:r>
              <a:rPr lang="en-US" altLang="zh-CN" b="1" dirty="0" smtClean="0"/>
              <a:t>3</a:t>
            </a:r>
            <a:r>
              <a:rPr lang="zh-CN" altLang="en-US" b="1" dirty="0" smtClean="0"/>
              <a:t>）传统的大家都在努力往上爬，为了争管理层的名额，互相之间勾心斗角，现在不用了，我不升职照样也能挣得多</a:t>
            </a:r>
            <a:endParaRPr lang="en-US" altLang="zh-CN" b="1" dirty="0" smtClean="0"/>
          </a:p>
          <a:p>
            <a:pPr marL="0" marR="0" lvl="0" indent="0" algn="l" defTabSz="913765" rtl="0" eaLnBrk="1" fontAlgn="auto" latinLnBrk="0" hangingPunct="1">
              <a:lnSpc>
                <a:spcPct val="100000"/>
              </a:lnSpc>
              <a:spcBef>
                <a:spcPts val="0"/>
              </a:spcBef>
              <a:spcAft>
                <a:spcPts val="0"/>
              </a:spcAft>
              <a:buClrTx/>
              <a:buSzTx/>
              <a:buFontTx/>
              <a:buNone/>
              <a:tabLst/>
              <a:defRPr/>
            </a:pPr>
            <a:endParaRPr lang="en-US" altLang="zh-CN" b="1" dirty="0" smtClean="0"/>
          </a:p>
          <a:p>
            <a:pPr marL="0" marR="0" lvl="0" indent="0" algn="l" defTabSz="913765" rtl="0" eaLnBrk="1" fontAlgn="auto" latinLnBrk="0" hangingPunct="1">
              <a:lnSpc>
                <a:spcPct val="100000"/>
              </a:lnSpc>
              <a:spcBef>
                <a:spcPts val="0"/>
              </a:spcBef>
              <a:spcAft>
                <a:spcPts val="0"/>
              </a:spcAft>
              <a:buClrTx/>
              <a:buSzTx/>
              <a:buFontTx/>
              <a:buNone/>
              <a:tabLst/>
              <a:defRPr/>
            </a:pPr>
            <a:r>
              <a:rPr lang="zh-CN" altLang="en-US" b="1" dirty="0" smtClean="0"/>
              <a:t>企业方面（</a:t>
            </a:r>
            <a:r>
              <a:rPr lang="en-US" altLang="zh-CN" b="1" dirty="0" smtClean="0"/>
              <a:t>4</a:t>
            </a:r>
            <a:r>
              <a:rPr lang="zh-CN" altLang="en-US" b="1" dirty="0" smtClean="0"/>
              <a:t>）相比于窄带薪酬来说，需要设置的层级少了，不用一个薪资水平一个层级了，有利于扁平化管理</a:t>
            </a:r>
            <a:endParaRPr lang="en-US" altLang="zh-CN" b="1" dirty="0" smtClean="0"/>
          </a:p>
          <a:p>
            <a:pPr marL="0" marR="0" lvl="0" indent="0" algn="l" defTabSz="913765" rtl="0" eaLnBrk="1" fontAlgn="auto" latinLnBrk="0" hangingPunct="1">
              <a:lnSpc>
                <a:spcPct val="100000"/>
              </a:lnSpc>
              <a:spcBef>
                <a:spcPts val="0"/>
              </a:spcBef>
              <a:spcAft>
                <a:spcPts val="0"/>
              </a:spcAft>
              <a:buClrTx/>
              <a:buSzTx/>
              <a:buFontTx/>
              <a:buNone/>
              <a:tabLst/>
              <a:defRPr/>
            </a:pPr>
            <a:endParaRPr lang="en-US" altLang="zh-CN" b="1" dirty="0" smtClean="0"/>
          </a:p>
          <a:p>
            <a:pPr marL="0" marR="0" lvl="0" indent="0" algn="l" defTabSz="913765" rtl="0" eaLnBrk="1" fontAlgn="auto" latinLnBrk="0" hangingPunct="1">
              <a:lnSpc>
                <a:spcPct val="100000"/>
              </a:lnSpc>
              <a:spcBef>
                <a:spcPts val="0"/>
              </a:spcBef>
              <a:spcAft>
                <a:spcPts val="0"/>
              </a:spcAft>
              <a:buClrTx/>
              <a:buSzTx/>
              <a:buFontTx/>
              <a:buNone/>
              <a:tabLst/>
              <a:defRPr/>
            </a:pPr>
            <a:r>
              <a:rPr lang="zh-CN" altLang="en-US" b="1" dirty="0" smtClean="0"/>
              <a:t>变化方面：</a:t>
            </a:r>
            <a:endParaRPr lang="en-US" altLang="zh-CN" b="1" dirty="0" smtClean="0"/>
          </a:p>
          <a:p>
            <a:pPr marL="0" marR="0" lvl="0" indent="0" algn="l" defTabSz="913765" rtl="0" eaLnBrk="1" fontAlgn="auto" latinLnBrk="0" hangingPunct="1">
              <a:lnSpc>
                <a:spcPct val="100000"/>
              </a:lnSpc>
              <a:spcBef>
                <a:spcPts val="0"/>
              </a:spcBef>
              <a:spcAft>
                <a:spcPts val="0"/>
              </a:spcAft>
              <a:buClrTx/>
              <a:buSzTx/>
              <a:buFontTx/>
              <a:buNone/>
              <a:tabLst/>
              <a:defRPr/>
            </a:pPr>
            <a:r>
              <a:rPr lang="zh-CN" altLang="en-US" b="1" dirty="0" smtClean="0"/>
              <a:t>（</a:t>
            </a:r>
            <a:r>
              <a:rPr lang="en-US" altLang="zh-CN" b="1" dirty="0" smtClean="0"/>
              <a:t>5</a:t>
            </a:r>
            <a:r>
              <a:rPr lang="zh-CN" altLang="en-US" b="1" dirty="0" smtClean="0"/>
              <a:t>）能力提升了</a:t>
            </a:r>
            <a:endParaRPr lang="en-US" altLang="zh-CN" b="1" dirty="0" smtClean="0"/>
          </a:p>
          <a:p>
            <a:pPr marL="0" marR="0" lvl="0" indent="0" algn="l" defTabSz="913765" rtl="0" eaLnBrk="1" fontAlgn="auto" latinLnBrk="0" hangingPunct="1">
              <a:lnSpc>
                <a:spcPct val="100000"/>
              </a:lnSpc>
              <a:spcBef>
                <a:spcPts val="0"/>
              </a:spcBef>
              <a:spcAft>
                <a:spcPts val="0"/>
              </a:spcAft>
              <a:buClrTx/>
              <a:buSzTx/>
              <a:buFontTx/>
              <a:buNone/>
              <a:tabLst/>
              <a:defRPr/>
            </a:pPr>
            <a:r>
              <a:rPr lang="zh-CN" altLang="en-US" b="1" dirty="0" smtClean="0"/>
              <a:t>（</a:t>
            </a:r>
            <a:r>
              <a:rPr lang="en-US" altLang="zh-CN" b="1" dirty="0" smtClean="0"/>
              <a:t>6</a:t>
            </a:r>
            <a:r>
              <a:rPr lang="zh-CN" altLang="en-US" b="1" dirty="0" smtClean="0"/>
              <a:t>）薪酬比较复杂，人力资源部门无法独自承担，所以要将部分的工作交给管理层（主管、经理）</a:t>
            </a:r>
            <a:endParaRPr lang="en-US" altLang="zh-CN" b="1" dirty="0" smtClean="0"/>
          </a:p>
          <a:p>
            <a:pPr marL="0" marR="0" lvl="0" indent="0" algn="l" defTabSz="913765" rtl="0" eaLnBrk="1" fontAlgn="auto" latinLnBrk="0" hangingPunct="1">
              <a:lnSpc>
                <a:spcPct val="100000"/>
              </a:lnSpc>
              <a:spcBef>
                <a:spcPts val="0"/>
              </a:spcBef>
              <a:spcAft>
                <a:spcPts val="0"/>
              </a:spcAft>
              <a:buClrTx/>
              <a:buSzTx/>
              <a:buFontTx/>
              <a:buNone/>
              <a:tabLst/>
              <a:defRPr/>
            </a:pPr>
            <a:r>
              <a:rPr lang="zh-CN" altLang="en-US" b="1" dirty="0" smtClean="0"/>
              <a:t>（</a:t>
            </a:r>
            <a:r>
              <a:rPr lang="en-US" altLang="zh-CN" b="1" dirty="0" smtClean="0"/>
              <a:t>7</a:t>
            </a:r>
            <a:r>
              <a:rPr lang="zh-CN" altLang="en-US" b="1" dirty="0" smtClean="0"/>
              <a:t>）同一个等级的职位多了还是少了？多了</a:t>
            </a:r>
            <a:endParaRPr lang="zh-CN" altLang="en-US" b="1" dirty="0"/>
          </a:p>
        </p:txBody>
      </p:sp>
      <p:sp>
        <p:nvSpPr>
          <p:cNvPr id="4" name="灯片编号占位符 3"/>
          <p:cNvSpPr>
            <a:spLocks noGrp="1"/>
          </p:cNvSpPr>
          <p:nvPr>
            <p:ph type="sldNum" sz="quarter" idx="10"/>
          </p:nvPr>
        </p:nvSpPr>
        <p:spPr/>
        <p:txBody>
          <a:bodyPr/>
          <a:lstStyle/>
          <a:p>
            <a:fld id="{3169529F-1C61-47BA-9343-4E6CCB94CECF}" type="slidenum">
              <a:rPr lang="zh-CN" altLang="en-US" smtClean="0"/>
              <a:t>27</a:t>
            </a:fld>
            <a:endParaRPr lang="zh-CN" altLang="en-US"/>
          </a:p>
        </p:txBody>
      </p:sp>
    </p:spTree>
    <p:extLst>
      <p:ext uri="{BB962C8B-B14F-4D97-AF65-F5344CB8AC3E}">
        <p14:creationId xmlns:p14="http://schemas.microsoft.com/office/powerpoint/2010/main" val="188474485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3765" rtl="0" eaLnBrk="1" fontAlgn="auto" latinLnBrk="0" hangingPunct="1">
              <a:lnSpc>
                <a:spcPct val="100000"/>
              </a:lnSpc>
              <a:spcBef>
                <a:spcPts val="0"/>
              </a:spcBef>
              <a:spcAft>
                <a:spcPts val="0"/>
              </a:spcAft>
              <a:buClrTx/>
              <a:buSzTx/>
              <a:buFontTx/>
              <a:buNone/>
              <a:tabLst/>
              <a:defRPr/>
            </a:pPr>
            <a:r>
              <a:rPr lang="zh-CN" altLang="en-US" b="1" dirty="0" smtClean="0"/>
              <a:t>考点一：选择题，优缺点</a:t>
            </a:r>
            <a:endParaRPr lang="en-US" altLang="zh-CN" b="1" dirty="0" smtClean="0"/>
          </a:p>
          <a:p>
            <a:pPr marL="0" marR="0" lvl="0" indent="0" algn="l" defTabSz="913765" rtl="0" eaLnBrk="1" fontAlgn="auto" latinLnBrk="0" hangingPunct="1">
              <a:lnSpc>
                <a:spcPct val="100000"/>
              </a:lnSpc>
              <a:spcBef>
                <a:spcPts val="0"/>
              </a:spcBef>
              <a:spcAft>
                <a:spcPts val="0"/>
              </a:spcAft>
              <a:buClrTx/>
              <a:buSzTx/>
              <a:buFontTx/>
              <a:buNone/>
              <a:tabLst/>
              <a:defRPr/>
            </a:pPr>
            <a:r>
              <a:rPr lang="zh-CN" altLang="en-US" b="1" dirty="0" smtClean="0"/>
              <a:t>考点二：论述题，宽带薪酬的特点或者叫做优缺点</a:t>
            </a:r>
            <a:endParaRPr lang="en-US" altLang="zh-CN" b="1" dirty="0" smtClean="0"/>
          </a:p>
          <a:p>
            <a:pPr marL="0" marR="0" lvl="0" indent="0" algn="l" defTabSz="913765" rtl="0" eaLnBrk="1" fontAlgn="auto" latinLnBrk="0" hangingPunct="1">
              <a:lnSpc>
                <a:spcPct val="100000"/>
              </a:lnSpc>
              <a:spcBef>
                <a:spcPts val="0"/>
              </a:spcBef>
              <a:spcAft>
                <a:spcPts val="0"/>
              </a:spcAft>
              <a:buClrTx/>
              <a:buSzTx/>
              <a:buFontTx/>
              <a:buNone/>
              <a:tabLst/>
              <a:defRPr/>
            </a:pPr>
            <a:endParaRPr lang="en-US" altLang="zh-CN" b="1" dirty="0" smtClean="0"/>
          </a:p>
          <a:p>
            <a:pPr marL="0" marR="0" lvl="0" indent="0" algn="l" defTabSz="913765" rtl="0" eaLnBrk="1" fontAlgn="auto" latinLnBrk="0" hangingPunct="1">
              <a:lnSpc>
                <a:spcPct val="100000"/>
              </a:lnSpc>
              <a:spcBef>
                <a:spcPts val="0"/>
              </a:spcBef>
              <a:spcAft>
                <a:spcPts val="0"/>
              </a:spcAft>
              <a:buClrTx/>
              <a:buSzTx/>
              <a:buFontTx/>
              <a:buNone/>
              <a:tabLst/>
              <a:defRPr/>
            </a:pPr>
            <a:r>
              <a:rPr lang="zh-CN" altLang="en-US" b="1" dirty="0" smtClean="0"/>
              <a:t>宽带薪酬虽然管理层级是减少了，但是其实绩效管理的压力是增大了的，因为你要同一层级你要考虑能力的不同，给的薪酬也不一样，所以比较复杂</a:t>
            </a:r>
            <a:endParaRPr lang="en-US" altLang="zh-CN" b="1" dirty="0" smtClean="0"/>
          </a:p>
          <a:p>
            <a:pPr marL="0" marR="0" lvl="0" indent="0" algn="l" defTabSz="913765" rtl="0" eaLnBrk="1" fontAlgn="auto" latinLnBrk="0" hangingPunct="1">
              <a:lnSpc>
                <a:spcPct val="100000"/>
              </a:lnSpc>
              <a:spcBef>
                <a:spcPts val="0"/>
              </a:spcBef>
              <a:spcAft>
                <a:spcPts val="0"/>
              </a:spcAft>
              <a:buClrTx/>
              <a:buSzTx/>
              <a:buFontTx/>
              <a:buNone/>
              <a:tabLst/>
              <a:defRPr/>
            </a:pPr>
            <a:r>
              <a:rPr lang="zh-CN" altLang="en-US" b="1" dirty="0" smtClean="0"/>
              <a:t>一个层级涵盖了太多的工作岗位，岗位之间还因为人员有不同的差别，所以在制定工资标准的时候就免不了需要参考市面上的情况</a:t>
            </a:r>
            <a:endParaRPr lang="en-US" altLang="zh-CN" b="1" dirty="0" smtClean="0"/>
          </a:p>
          <a:p>
            <a:pPr marL="0" marR="0" lvl="0" indent="0" algn="l" defTabSz="913765" rtl="0" eaLnBrk="1" fontAlgn="auto" latinLnBrk="0" hangingPunct="1">
              <a:lnSpc>
                <a:spcPct val="100000"/>
              </a:lnSpc>
              <a:spcBef>
                <a:spcPts val="0"/>
              </a:spcBef>
              <a:spcAft>
                <a:spcPts val="0"/>
              </a:spcAft>
              <a:buClrTx/>
              <a:buSzTx/>
              <a:buFontTx/>
              <a:buNone/>
              <a:tabLst/>
              <a:defRPr/>
            </a:pPr>
            <a:r>
              <a:rPr lang="zh-CN" altLang="en-US" b="1" dirty="0" smtClean="0"/>
              <a:t>加薪但不不升职</a:t>
            </a:r>
            <a:endParaRPr lang="en-US" altLang="zh-CN" b="1" dirty="0" smtClean="0"/>
          </a:p>
          <a:p>
            <a:pPr marL="0" marR="0" lvl="0" indent="0" algn="l" defTabSz="913765" rtl="0" eaLnBrk="1" fontAlgn="auto" latinLnBrk="0" hangingPunct="1">
              <a:lnSpc>
                <a:spcPct val="100000"/>
              </a:lnSpc>
              <a:spcBef>
                <a:spcPts val="0"/>
              </a:spcBef>
              <a:spcAft>
                <a:spcPts val="0"/>
              </a:spcAft>
              <a:buClrTx/>
              <a:buSzTx/>
              <a:buFontTx/>
              <a:buNone/>
              <a:tabLst/>
              <a:defRPr/>
            </a:pPr>
            <a:r>
              <a:rPr lang="zh-CN" altLang="en-US" b="1" dirty="0" smtClean="0"/>
              <a:t>只适用于创新型、技术型的组织</a:t>
            </a:r>
            <a:endParaRPr lang="en-US" altLang="zh-CN" b="1" dirty="0" smtClean="0"/>
          </a:p>
          <a:p>
            <a:pPr marL="0" marR="0" lvl="0" indent="0" algn="l" defTabSz="913765" rtl="0" eaLnBrk="1" fontAlgn="auto" latinLnBrk="0" hangingPunct="1">
              <a:lnSpc>
                <a:spcPct val="100000"/>
              </a:lnSpc>
              <a:spcBef>
                <a:spcPts val="0"/>
              </a:spcBef>
              <a:spcAft>
                <a:spcPts val="0"/>
              </a:spcAft>
              <a:buClrTx/>
              <a:buSzTx/>
              <a:buFontTx/>
              <a:buNone/>
              <a:tabLst/>
              <a:defRPr/>
            </a:pPr>
            <a:endParaRPr lang="en-US" altLang="zh-CN" b="1" dirty="0" smtClean="0"/>
          </a:p>
          <a:p>
            <a:pPr marL="0" marR="0" lvl="0" indent="0" algn="l" defTabSz="913765" rtl="0" eaLnBrk="1" fontAlgn="auto" latinLnBrk="0" hangingPunct="1">
              <a:lnSpc>
                <a:spcPct val="100000"/>
              </a:lnSpc>
              <a:spcBef>
                <a:spcPts val="0"/>
              </a:spcBef>
              <a:spcAft>
                <a:spcPts val="0"/>
              </a:spcAft>
              <a:buClrTx/>
              <a:buSzTx/>
              <a:buFontTx/>
              <a:buNone/>
              <a:tabLst/>
              <a:defRPr/>
            </a:pPr>
            <a:endParaRPr lang="zh-CN" altLang="en-US" b="1" dirty="0"/>
          </a:p>
        </p:txBody>
      </p:sp>
      <p:sp>
        <p:nvSpPr>
          <p:cNvPr id="4" name="灯片编号占位符 3"/>
          <p:cNvSpPr>
            <a:spLocks noGrp="1"/>
          </p:cNvSpPr>
          <p:nvPr>
            <p:ph type="sldNum" sz="quarter" idx="10"/>
          </p:nvPr>
        </p:nvSpPr>
        <p:spPr/>
        <p:txBody>
          <a:bodyPr/>
          <a:lstStyle/>
          <a:p>
            <a:fld id="{3169529F-1C61-47BA-9343-4E6CCB94CECF}" type="slidenum">
              <a:rPr lang="zh-CN" altLang="en-US" smtClean="0"/>
              <a:t>28</a:t>
            </a:fld>
            <a:endParaRPr lang="zh-CN" altLang="en-US"/>
          </a:p>
        </p:txBody>
      </p:sp>
    </p:spTree>
    <p:extLst>
      <p:ext uri="{BB962C8B-B14F-4D97-AF65-F5344CB8AC3E}">
        <p14:creationId xmlns:p14="http://schemas.microsoft.com/office/powerpoint/2010/main" val="87149601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i="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3169529F-1C61-47BA-9343-4E6CCB94CECF}" type="slidenum">
              <a:rPr lang="zh-CN" altLang="en-US" smtClean="0"/>
              <a:t>29</a:t>
            </a:fld>
            <a:endParaRPr lang="zh-CN" altLang="en-US"/>
          </a:p>
        </p:txBody>
      </p:sp>
    </p:spTree>
    <p:extLst>
      <p:ext uri="{BB962C8B-B14F-4D97-AF65-F5344CB8AC3E}">
        <p14:creationId xmlns:p14="http://schemas.microsoft.com/office/powerpoint/2010/main" val="20425257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可以不买</a:t>
            </a:r>
            <a:endParaRPr lang="zh-CN" altLang="en-US" dirty="0"/>
          </a:p>
        </p:txBody>
      </p:sp>
      <p:sp>
        <p:nvSpPr>
          <p:cNvPr id="4" name="灯片编号占位符 3"/>
          <p:cNvSpPr>
            <a:spLocks noGrp="1"/>
          </p:cNvSpPr>
          <p:nvPr>
            <p:ph type="sldNum" sz="quarter" idx="10"/>
          </p:nvPr>
        </p:nvSpPr>
        <p:spPr/>
        <p:txBody>
          <a:bodyPr/>
          <a:lstStyle/>
          <a:p>
            <a:fld id="{3169529F-1C61-47BA-9343-4E6CCB94CECF}" type="slidenum">
              <a:rPr lang="zh-CN" altLang="en-US" smtClean="0"/>
              <a:t>3</a:t>
            </a:fld>
            <a:endParaRPr lang="zh-CN" altLang="en-US"/>
          </a:p>
        </p:txBody>
      </p:sp>
    </p:spTree>
    <p:extLst>
      <p:ext uri="{BB962C8B-B14F-4D97-AF65-F5344CB8AC3E}">
        <p14:creationId xmlns:p14="http://schemas.microsoft.com/office/powerpoint/2010/main" val="230896883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smtClean="0">
                <a:solidFill>
                  <a:schemeClr val="tx1"/>
                </a:solidFill>
                <a:effectLst/>
                <a:latin typeface="+mn-lt"/>
                <a:ea typeface="+mn-ea"/>
                <a:cs typeface="+mn-cs"/>
              </a:rPr>
              <a:t>A</a:t>
            </a:r>
            <a:r>
              <a:rPr lang="zh-CN" altLang="en-US" sz="1200" b="0" i="0" kern="1200" dirty="0" smtClean="0">
                <a:solidFill>
                  <a:schemeClr val="tx1"/>
                </a:solidFill>
                <a:effectLst/>
                <a:latin typeface="+mn-lt"/>
                <a:ea typeface="+mn-ea"/>
                <a:cs typeface="+mn-cs"/>
              </a:rPr>
              <a:t>是职位薪酬的优点</a:t>
            </a:r>
            <a:endParaRPr lang="en-US" altLang="zh-CN" sz="1200" b="0" i="0" kern="1200" dirty="0" smtClean="0">
              <a:solidFill>
                <a:schemeClr val="tx1"/>
              </a:solidFill>
              <a:effectLst/>
              <a:latin typeface="+mn-lt"/>
              <a:ea typeface="+mn-ea"/>
              <a:cs typeface="+mn-cs"/>
            </a:endParaRPr>
          </a:p>
          <a:p>
            <a:r>
              <a:rPr lang="en-US" altLang="zh-CN" sz="1200" b="0" i="0" kern="1200" dirty="0" smtClean="0">
                <a:solidFill>
                  <a:schemeClr val="tx1"/>
                </a:solidFill>
                <a:effectLst/>
                <a:latin typeface="+mn-lt"/>
                <a:ea typeface="+mn-ea"/>
                <a:cs typeface="+mn-cs"/>
              </a:rPr>
              <a:t>BC</a:t>
            </a:r>
            <a:r>
              <a:rPr lang="zh-CN" altLang="en-US" sz="1200" b="0" i="0" kern="1200" dirty="0" smtClean="0">
                <a:solidFill>
                  <a:schemeClr val="tx1"/>
                </a:solidFill>
                <a:effectLst/>
                <a:latin typeface="+mn-lt"/>
                <a:ea typeface="+mn-ea"/>
                <a:cs typeface="+mn-cs"/>
              </a:rPr>
              <a:t>是能力薪酬的优点</a:t>
            </a:r>
            <a:endParaRPr lang="zh-CN" altLang="en-US" sz="1200" b="0" i="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3169529F-1C61-47BA-9343-4E6CCB94CECF}" type="slidenum">
              <a:rPr lang="zh-CN" altLang="en-US" smtClean="0"/>
              <a:t>30</a:t>
            </a:fld>
            <a:endParaRPr lang="zh-CN" altLang="en-US"/>
          </a:p>
        </p:txBody>
      </p:sp>
    </p:spTree>
    <p:extLst>
      <p:ext uri="{BB962C8B-B14F-4D97-AF65-F5344CB8AC3E}">
        <p14:creationId xmlns:p14="http://schemas.microsoft.com/office/powerpoint/2010/main" val="46035453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i="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3169529F-1C61-47BA-9343-4E6CCB94CECF}" type="slidenum">
              <a:rPr lang="zh-CN" altLang="en-US" smtClean="0"/>
              <a:t>31</a:t>
            </a:fld>
            <a:endParaRPr lang="zh-CN" altLang="en-US"/>
          </a:p>
        </p:txBody>
      </p:sp>
    </p:spTree>
    <p:extLst>
      <p:ext uri="{BB962C8B-B14F-4D97-AF65-F5344CB8AC3E}">
        <p14:creationId xmlns:p14="http://schemas.microsoft.com/office/powerpoint/2010/main" val="120352027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i="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3169529F-1C61-47BA-9343-4E6CCB94CECF}" type="slidenum">
              <a:rPr lang="zh-CN" altLang="en-US" smtClean="0"/>
              <a:t>32</a:t>
            </a:fld>
            <a:endParaRPr lang="zh-CN" altLang="en-US"/>
          </a:p>
        </p:txBody>
      </p:sp>
    </p:spTree>
    <p:extLst>
      <p:ext uri="{BB962C8B-B14F-4D97-AF65-F5344CB8AC3E}">
        <p14:creationId xmlns:p14="http://schemas.microsoft.com/office/powerpoint/2010/main" val="240050405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3765" rtl="0" eaLnBrk="1" fontAlgn="auto" latinLnBrk="0" hangingPunct="1">
              <a:lnSpc>
                <a:spcPct val="100000"/>
              </a:lnSpc>
              <a:spcBef>
                <a:spcPts val="0"/>
              </a:spcBef>
              <a:spcAft>
                <a:spcPts val="0"/>
              </a:spcAft>
              <a:buClrTx/>
              <a:buSzTx/>
              <a:buFontTx/>
              <a:buNone/>
              <a:tabLst/>
              <a:defRPr/>
            </a:pPr>
            <a:r>
              <a:rPr lang="zh-CN" altLang="en-US" b="0" dirty="0" smtClean="0"/>
              <a:t>重点的是福利的种类：</a:t>
            </a:r>
            <a:endParaRPr lang="en-US" altLang="zh-CN" b="0" dirty="0" smtClean="0"/>
          </a:p>
          <a:p>
            <a:pPr marL="0" marR="0" lvl="0" indent="0" algn="l" defTabSz="913765" rtl="0" eaLnBrk="1" fontAlgn="auto" latinLnBrk="0" hangingPunct="1">
              <a:lnSpc>
                <a:spcPct val="100000"/>
              </a:lnSpc>
              <a:spcBef>
                <a:spcPts val="0"/>
              </a:spcBef>
              <a:spcAft>
                <a:spcPts val="0"/>
              </a:spcAft>
              <a:buClrTx/>
              <a:buSzTx/>
              <a:buFontTx/>
              <a:buNone/>
              <a:tabLst/>
              <a:defRPr/>
            </a:pPr>
            <a:r>
              <a:rPr lang="zh-CN" altLang="en-US" b="0" dirty="0" smtClean="0"/>
              <a:t>包括强制性（国家政策要求必须有的，五险</a:t>
            </a:r>
            <a:r>
              <a:rPr lang="en-US" altLang="zh-CN" b="0" dirty="0" smtClean="0"/>
              <a:t>——</a:t>
            </a:r>
            <a:r>
              <a:rPr lang="zh-CN" altLang="zh-CN" sz="1200" kern="1200" dirty="0" smtClean="0">
                <a:solidFill>
                  <a:schemeClr val="tx1"/>
                </a:solidFill>
                <a:effectLst/>
                <a:latin typeface="+mn-lt"/>
                <a:ea typeface="+mn-ea"/>
                <a:cs typeface="+mn-cs"/>
              </a:rPr>
              <a:t>养老保险、医疗保险、失业保险、工伤保险、生育保险</a:t>
            </a:r>
            <a:r>
              <a:rPr lang="zh-CN" altLang="en-US" b="0" dirty="0" smtClean="0"/>
              <a:t>）、自愿性（根据企业的具体情况来设置的）和弹性（给你一个福利的菜单，根据自己的需要自主选择）</a:t>
            </a:r>
            <a:endParaRPr lang="zh-CN" altLang="en-US" b="0" dirty="0"/>
          </a:p>
        </p:txBody>
      </p:sp>
      <p:sp>
        <p:nvSpPr>
          <p:cNvPr id="4" name="灯片编号占位符 3"/>
          <p:cNvSpPr>
            <a:spLocks noGrp="1"/>
          </p:cNvSpPr>
          <p:nvPr>
            <p:ph type="sldNum" sz="quarter" idx="10"/>
          </p:nvPr>
        </p:nvSpPr>
        <p:spPr/>
        <p:txBody>
          <a:bodyPr/>
          <a:lstStyle/>
          <a:p>
            <a:fld id="{3169529F-1C61-47BA-9343-4E6CCB94CECF}" type="slidenum">
              <a:rPr lang="zh-CN" altLang="en-US" smtClean="0"/>
              <a:t>33</a:t>
            </a:fld>
            <a:endParaRPr lang="zh-CN" altLang="en-US"/>
          </a:p>
        </p:txBody>
      </p:sp>
    </p:spTree>
    <p:extLst>
      <p:ext uri="{BB962C8B-B14F-4D97-AF65-F5344CB8AC3E}">
        <p14:creationId xmlns:p14="http://schemas.microsoft.com/office/powerpoint/2010/main" val="19852656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i="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3169529F-1C61-47BA-9343-4E6CCB94CECF}" type="slidenum">
              <a:rPr lang="zh-CN" altLang="en-US" smtClean="0"/>
              <a:t>34</a:t>
            </a:fld>
            <a:endParaRPr lang="zh-CN" altLang="en-US"/>
          </a:p>
        </p:txBody>
      </p:sp>
    </p:spTree>
    <p:extLst>
      <p:ext uri="{BB962C8B-B14F-4D97-AF65-F5344CB8AC3E}">
        <p14:creationId xmlns:p14="http://schemas.microsoft.com/office/powerpoint/2010/main" val="372708268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i="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3169529F-1C61-47BA-9343-4E6CCB94CECF}" type="slidenum">
              <a:rPr lang="zh-CN" altLang="en-US" smtClean="0"/>
              <a:t>35</a:t>
            </a:fld>
            <a:endParaRPr lang="zh-CN" altLang="en-US"/>
          </a:p>
        </p:txBody>
      </p:sp>
    </p:spTree>
    <p:extLst>
      <p:ext uri="{BB962C8B-B14F-4D97-AF65-F5344CB8AC3E}">
        <p14:creationId xmlns:p14="http://schemas.microsoft.com/office/powerpoint/2010/main" val="149100209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3765" rtl="0" eaLnBrk="1" fontAlgn="auto" latinLnBrk="0" hangingPunct="1">
              <a:lnSpc>
                <a:spcPct val="100000"/>
              </a:lnSpc>
              <a:spcBef>
                <a:spcPts val="0"/>
              </a:spcBef>
              <a:spcAft>
                <a:spcPts val="0"/>
              </a:spcAft>
              <a:buClrTx/>
              <a:buSzTx/>
              <a:buFontTx/>
              <a:buNone/>
              <a:tabLst/>
              <a:defRPr/>
            </a:pPr>
            <a:r>
              <a:rPr lang="zh-CN" altLang="en-US" b="0" dirty="0" smtClean="0"/>
              <a:t>最后还有一个可能会出选择题的考点，那就是通过调查劳动力市场的情况，来制定自己的薪酬</a:t>
            </a:r>
            <a:endParaRPr lang="en-US" altLang="zh-CN" b="0" dirty="0" smtClean="0"/>
          </a:p>
          <a:p>
            <a:pPr marL="0" marR="0" lvl="0" indent="0" algn="l" defTabSz="913765" rtl="0" eaLnBrk="1" fontAlgn="auto" latinLnBrk="0" hangingPunct="1">
              <a:lnSpc>
                <a:spcPct val="100000"/>
              </a:lnSpc>
              <a:spcBef>
                <a:spcPts val="0"/>
              </a:spcBef>
              <a:spcAft>
                <a:spcPts val="0"/>
              </a:spcAft>
              <a:buClrTx/>
              <a:buSzTx/>
              <a:buFontTx/>
              <a:buNone/>
              <a:tabLst/>
              <a:defRPr/>
            </a:pPr>
            <a:r>
              <a:rPr lang="zh-CN" altLang="en-US" b="0" dirty="0" smtClean="0"/>
              <a:t>（</a:t>
            </a:r>
            <a:r>
              <a:rPr lang="en-US" altLang="zh-CN" b="0" dirty="0" smtClean="0"/>
              <a:t>1</a:t>
            </a:r>
            <a:r>
              <a:rPr lang="zh-CN" altLang="en-US" b="0" dirty="0" smtClean="0"/>
              <a:t>）互相调查，但是这是比较保密的</a:t>
            </a:r>
            <a:endParaRPr lang="en-US" altLang="zh-CN" b="0" dirty="0" smtClean="0"/>
          </a:p>
          <a:p>
            <a:pPr marL="0" marR="0" lvl="0" indent="0" algn="l" defTabSz="913765" rtl="0" eaLnBrk="1" fontAlgn="auto" latinLnBrk="0" hangingPunct="1">
              <a:lnSpc>
                <a:spcPct val="100000"/>
              </a:lnSpc>
              <a:spcBef>
                <a:spcPts val="0"/>
              </a:spcBef>
              <a:spcAft>
                <a:spcPts val="0"/>
              </a:spcAft>
              <a:buClrTx/>
              <a:buSzTx/>
              <a:buFontTx/>
              <a:buNone/>
              <a:tabLst/>
              <a:defRPr/>
            </a:pPr>
            <a:r>
              <a:rPr lang="zh-CN" altLang="en-US" b="0" dirty="0" smtClean="0"/>
              <a:t>（</a:t>
            </a:r>
            <a:r>
              <a:rPr lang="en-US" altLang="zh-CN" b="0" dirty="0" smtClean="0"/>
              <a:t>2</a:t>
            </a:r>
            <a:r>
              <a:rPr lang="zh-CN" altLang="en-US" b="0" dirty="0" smtClean="0"/>
              <a:t>）所以找专业机构，但是专业机构鱼龙混杂</a:t>
            </a:r>
            <a:endParaRPr lang="en-US" altLang="zh-CN" b="0" dirty="0" smtClean="0"/>
          </a:p>
          <a:p>
            <a:pPr marL="0" marR="0" lvl="0" indent="0" algn="l" defTabSz="913765" rtl="0" eaLnBrk="1" fontAlgn="auto" latinLnBrk="0" hangingPunct="1">
              <a:lnSpc>
                <a:spcPct val="100000"/>
              </a:lnSpc>
              <a:spcBef>
                <a:spcPts val="0"/>
              </a:spcBef>
              <a:spcAft>
                <a:spcPts val="0"/>
              </a:spcAft>
              <a:buClrTx/>
              <a:buSzTx/>
              <a:buFontTx/>
              <a:buNone/>
              <a:tabLst/>
              <a:defRPr/>
            </a:pPr>
            <a:r>
              <a:rPr lang="zh-CN" altLang="en-US" b="0" dirty="0" smtClean="0"/>
              <a:t>（</a:t>
            </a:r>
            <a:r>
              <a:rPr lang="en-US" altLang="zh-CN" b="0" dirty="0" smtClean="0"/>
              <a:t>3</a:t>
            </a:r>
            <a:r>
              <a:rPr lang="zh-CN" altLang="en-US" b="0" dirty="0" smtClean="0"/>
              <a:t>）找公开信息</a:t>
            </a:r>
            <a:endParaRPr lang="zh-CN" altLang="en-US" b="0" dirty="0"/>
          </a:p>
        </p:txBody>
      </p:sp>
      <p:sp>
        <p:nvSpPr>
          <p:cNvPr id="4" name="灯片编号占位符 3"/>
          <p:cNvSpPr>
            <a:spLocks noGrp="1"/>
          </p:cNvSpPr>
          <p:nvPr>
            <p:ph type="sldNum" sz="quarter" idx="10"/>
          </p:nvPr>
        </p:nvSpPr>
        <p:spPr/>
        <p:txBody>
          <a:bodyPr/>
          <a:lstStyle/>
          <a:p>
            <a:fld id="{3169529F-1C61-47BA-9343-4E6CCB94CECF}" type="slidenum">
              <a:rPr lang="zh-CN" altLang="en-US" smtClean="0"/>
              <a:t>36</a:t>
            </a:fld>
            <a:endParaRPr lang="zh-CN" altLang="en-US"/>
          </a:p>
        </p:txBody>
      </p:sp>
    </p:spTree>
    <p:extLst>
      <p:ext uri="{BB962C8B-B14F-4D97-AF65-F5344CB8AC3E}">
        <p14:creationId xmlns:p14="http://schemas.microsoft.com/office/powerpoint/2010/main" val="316911184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i="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3169529F-1C61-47BA-9343-4E6CCB94CECF}" type="slidenum">
              <a:rPr lang="zh-CN" altLang="en-US" smtClean="0"/>
              <a:t>37</a:t>
            </a:fld>
            <a:endParaRPr lang="zh-CN" altLang="en-US"/>
          </a:p>
        </p:txBody>
      </p:sp>
    </p:spTree>
    <p:extLst>
      <p:ext uri="{BB962C8B-B14F-4D97-AF65-F5344CB8AC3E}">
        <p14:creationId xmlns:p14="http://schemas.microsoft.com/office/powerpoint/2010/main" val="117022505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i="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3169529F-1C61-47BA-9343-4E6CCB94CECF}" type="slidenum">
              <a:rPr lang="zh-CN" altLang="en-US" smtClean="0"/>
              <a:t>38</a:t>
            </a:fld>
            <a:endParaRPr lang="zh-CN" altLang="en-US"/>
          </a:p>
        </p:txBody>
      </p:sp>
    </p:spTree>
    <p:extLst>
      <p:ext uri="{BB962C8B-B14F-4D97-AF65-F5344CB8AC3E}">
        <p14:creationId xmlns:p14="http://schemas.microsoft.com/office/powerpoint/2010/main" val="389252921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169529F-1C61-47BA-9343-4E6CCB94CECF}" type="slidenum">
              <a:rPr lang="zh-CN" altLang="en-US" smtClean="0"/>
              <a:t>39</a:t>
            </a:fld>
            <a:endParaRPr lang="zh-CN" altLang="en-US"/>
          </a:p>
        </p:txBody>
      </p:sp>
    </p:spTree>
    <p:extLst>
      <p:ext uri="{BB962C8B-B14F-4D97-AF65-F5344CB8AC3E}">
        <p14:creationId xmlns:p14="http://schemas.microsoft.com/office/powerpoint/2010/main" val="32447367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b="1" dirty="0"/>
          </a:p>
        </p:txBody>
      </p:sp>
      <p:sp>
        <p:nvSpPr>
          <p:cNvPr id="4" name="灯片编号占位符 3"/>
          <p:cNvSpPr>
            <a:spLocks noGrp="1"/>
          </p:cNvSpPr>
          <p:nvPr>
            <p:ph type="sldNum" sz="quarter" idx="10"/>
          </p:nvPr>
        </p:nvSpPr>
        <p:spPr/>
        <p:txBody>
          <a:bodyPr/>
          <a:lstStyle/>
          <a:p>
            <a:fld id="{3169529F-1C61-47BA-9343-4E6CCB94CECF}" type="slidenum">
              <a:rPr lang="zh-CN" altLang="en-US" smtClean="0"/>
              <a:t>4</a:t>
            </a:fld>
            <a:endParaRPr lang="zh-CN" altLang="en-US"/>
          </a:p>
        </p:txBody>
      </p:sp>
    </p:spTree>
    <p:extLst>
      <p:ext uri="{BB962C8B-B14F-4D97-AF65-F5344CB8AC3E}">
        <p14:creationId xmlns:p14="http://schemas.microsoft.com/office/powerpoint/2010/main" val="106080669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169529F-1C61-47BA-9343-4E6CCB94CECF}" type="slidenum">
              <a:rPr lang="zh-CN" altLang="en-US" smtClean="0"/>
              <a:t>40</a:t>
            </a:fld>
            <a:endParaRPr lang="zh-CN" altLang="en-US"/>
          </a:p>
        </p:txBody>
      </p:sp>
    </p:spTree>
    <p:extLst>
      <p:ext uri="{BB962C8B-B14F-4D97-AF65-F5344CB8AC3E}">
        <p14:creationId xmlns:p14="http://schemas.microsoft.com/office/powerpoint/2010/main" val="372004770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3765" rtl="0" eaLnBrk="1" fontAlgn="auto" latinLnBrk="0" hangingPunct="1">
              <a:lnSpc>
                <a:spcPct val="100000"/>
              </a:lnSpc>
              <a:spcBef>
                <a:spcPts val="0"/>
              </a:spcBef>
              <a:spcAft>
                <a:spcPts val="0"/>
              </a:spcAft>
              <a:buClrTx/>
              <a:buSzTx/>
              <a:buFontTx/>
              <a:buNone/>
              <a:tabLst/>
              <a:defRPr/>
            </a:pPr>
            <a:r>
              <a:rPr lang="zh-CN" altLang="en-US" b="0" dirty="0" smtClean="0"/>
              <a:t>第四节主要只需要了解销售人员的薪酬制度</a:t>
            </a:r>
            <a:endParaRPr lang="en-US" altLang="zh-CN" b="0" dirty="0" smtClean="0"/>
          </a:p>
          <a:p>
            <a:pPr marL="0" marR="0" lvl="0" indent="0" algn="l" defTabSz="913765" rtl="0" eaLnBrk="1" fontAlgn="auto" latinLnBrk="0" hangingPunct="1">
              <a:lnSpc>
                <a:spcPct val="100000"/>
              </a:lnSpc>
              <a:spcBef>
                <a:spcPts val="0"/>
              </a:spcBef>
              <a:spcAft>
                <a:spcPts val="0"/>
              </a:spcAft>
              <a:buClrTx/>
              <a:buSzTx/>
              <a:buFontTx/>
              <a:buNone/>
              <a:tabLst/>
              <a:defRPr/>
            </a:pPr>
            <a:r>
              <a:rPr lang="zh-CN" altLang="en-US" b="0" dirty="0" smtClean="0"/>
              <a:t>（</a:t>
            </a:r>
            <a:r>
              <a:rPr lang="en-US" altLang="zh-CN" b="0" dirty="0" smtClean="0"/>
              <a:t>1</a:t>
            </a:r>
            <a:r>
              <a:rPr lang="zh-CN" altLang="en-US" b="0" dirty="0" smtClean="0"/>
              <a:t>）没有基本工资的，只拿提成，卖出去的多，你就挣得多，所以最大的特点就是：指向性很明确，多成单就行了，成单越多、提成越多</a:t>
            </a:r>
            <a:endParaRPr lang="en-US" altLang="zh-CN" b="0" dirty="0" smtClean="0"/>
          </a:p>
          <a:p>
            <a:pPr marL="0" marR="0" lvl="0" indent="0" algn="l" defTabSz="913765" rtl="0" eaLnBrk="1" fontAlgn="auto" latinLnBrk="0" hangingPunct="1">
              <a:lnSpc>
                <a:spcPct val="100000"/>
              </a:lnSpc>
              <a:spcBef>
                <a:spcPts val="0"/>
              </a:spcBef>
              <a:spcAft>
                <a:spcPts val="0"/>
              </a:spcAft>
              <a:buClrTx/>
              <a:buSzTx/>
              <a:buFontTx/>
              <a:buNone/>
              <a:tabLst/>
              <a:defRPr/>
            </a:pPr>
            <a:r>
              <a:rPr lang="zh-CN" altLang="en-US" b="0" dirty="0" smtClean="0"/>
              <a:t>（</a:t>
            </a:r>
            <a:r>
              <a:rPr lang="en-US" altLang="zh-CN" b="0" dirty="0" smtClean="0"/>
              <a:t>2</a:t>
            </a:r>
            <a:r>
              <a:rPr lang="zh-CN" altLang="en-US" b="0" dirty="0" smtClean="0"/>
              <a:t>）只拿固定工资</a:t>
            </a:r>
            <a:endParaRPr lang="en-US" altLang="zh-CN" b="0" dirty="0" smtClean="0"/>
          </a:p>
          <a:p>
            <a:pPr marL="0" marR="0" lvl="0" indent="0" algn="l" defTabSz="913765" rtl="0" eaLnBrk="1" fontAlgn="auto" latinLnBrk="0" hangingPunct="1">
              <a:lnSpc>
                <a:spcPct val="100000"/>
              </a:lnSpc>
              <a:spcBef>
                <a:spcPts val="0"/>
              </a:spcBef>
              <a:spcAft>
                <a:spcPts val="0"/>
              </a:spcAft>
              <a:buClrTx/>
              <a:buSzTx/>
              <a:buFontTx/>
              <a:buNone/>
              <a:tabLst/>
              <a:defRPr/>
            </a:pPr>
            <a:r>
              <a:rPr lang="zh-CN" altLang="en-US" b="0" dirty="0" smtClean="0"/>
              <a:t>（</a:t>
            </a:r>
            <a:r>
              <a:rPr lang="en-US" altLang="zh-CN" b="0" dirty="0" smtClean="0"/>
              <a:t>3</a:t>
            </a:r>
            <a:r>
              <a:rPr lang="zh-CN" altLang="en-US" b="0" dirty="0" smtClean="0"/>
              <a:t>）前两种方式都各有利弊，纯佣金制积极性很高，但是没有保障，万一行情很不好；纯薪金制动力不足，但是比较稳定，所以我们可以混合起来使用，底薪</a:t>
            </a:r>
            <a:r>
              <a:rPr lang="en-US" altLang="zh-CN" b="0" dirty="0" smtClean="0"/>
              <a:t>+</a:t>
            </a:r>
            <a:r>
              <a:rPr lang="zh-CN" altLang="en-US" b="0" dirty="0" smtClean="0"/>
              <a:t>提成</a:t>
            </a:r>
            <a:endParaRPr lang="en-US" altLang="zh-CN" b="0" dirty="0" smtClean="0"/>
          </a:p>
          <a:p>
            <a:pPr marL="0" marR="0" lvl="0" indent="0" algn="l" defTabSz="913765" rtl="0" eaLnBrk="1" fontAlgn="auto" latinLnBrk="0" hangingPunct="1">
              <a:lnSpc>
                <a:spcPct val="100000"/>
              </a:lnSpc>
              <a:spcBef>
                <a:spcPts val="0"/>
              </a:spcBef>
              <a:spcAft>
                <a:spcPts val="0"/>
              </a:spcAft>
              <a:buClrTx/>
              <a:buSzTx/>
              <a:buFontTx/>
              <a:buNone/>
              <a:tabLst/>
              <a:defRPr/>
            </a:pPr>
            <a:r>
              <a:rPr lang="zh-CN" altLang="en-US" b="0" dirty="0" smtClean="0"/>
              <a:t>（</a:t>
            </a:r>
            <a:r>
              <a:rPr lang="en-US" altLang="zh-CN" b="0" dirty="0" smtClean="0"/>
              <a:t>4</a:t>
            </a:r>
            <a:r>
              <a:rPr lang="zh-CN" altLang="en-US" b="0" dirty="0" smtClean="0"/>
              <a:t>）先确定团队总的收益，再再团队内按照比例瓜分</a:t>
            </a:r>
            <a:endParaRPr lang="en-US" altLang="zh-CN" b="0" dirty="0" smtClean="0"/>
          </a:p>
          <a:p>
            <a:pPr marL="0" marR="0" lvl="0" indent="0" algn="l" defTabSz="913765" rtl="0" eaLnBrk="1" fontAlgn="auto" latinLnBrk="0" hangingPunct="1">
              <a:lnSpc>
                <a:spcPct val="100000"/>
              </a:lnSpc>
              <a:spcBef>
                <a:spcPts val="0"/>
              </a:spcBef>
              <a:spcAft>
                <a:spcPts val="0"/>
              </a:spcAft>
              <a:buClrTx/>
              <a:buSzTx/>
              <a:buFontTx/>
              <a:buNone/>
              <a:tabLst/>
              <a:defRPr/>
            </a:pPr>
            <a:r>
              <a:rPr lang="zh-CN" altLang="en-US" b="0" dirty="0" smtClean="0"/>
              <a:t>（</a:t>
            </a:r>
            <a:r>
              <a:rPr lang="en-US" altLang="zh-CN" b="0" dirty="0" smtClean="0"/>
              <a:t>5</a:t>
            </a:r>
            <a:r>
              <a:rPr lang="zh-CN" altLang="en-US" b="0" dirty="0" smtClean="0"/>
              <a:t>）也是基本工资</a:t>
            </a:r>
            <a:r>
              <a:rPr lang="en-US" altLang="zh-CN" b="0" dirty="0" smtClean="0"/>
              <a:t>+</a:t>
            </a:r>
            <a:r>
              <a:rPr lang="zh-CN" altLang="en-US" b="0" dirty="0" smtClean="0"/>
              <a:t>提成，但是跟基本制不同的事，不是成单就有提成，而是要达到一定的数量后才有提成，比如</a:t>
            </a:r>
            <a:r>
              <a:rPr lang="en-US" altLang="zh-CN" b="0" dirty="0" smtClean="0"/>
              <a:t>10</a:t>
            </a:r>
            <a:r>
              <a:rPr lang="zh-CN" altLang="en-US" b="0" dirty="0" smtClean="0"/>
              <a:t>单以后才有提成</a:t>
            </a:r>
            <a:endParaRPr lang="zh-CN" altLang="en-US" b="0" dirty="0"/>
          </a:p>
        </p:txBody>
      </p:sp>
      <p:sp>
        <p:nvSpPr>
          <p:cNvPr id="4" name="灯片编号占位符 3"/>
          <p:cNvSpPr>
            <a:spLocks noGrp="1"/>
          </p:cNvSpPr>
          <p:nvPr>
            <p:ph type="sldNum" sz="quarter" idx="10"/>
          </p:nvPr>
        </p:nvSpPr>
        <p:spPr/>
        <p:txBody>
          <a:bodyPr/>
          <a:lstStyle/>
          <a:p>
            <a:fld id="{3169529F-1C61-47BA-9343-4E6CCB94CECF}" type="slidenum">
              <a:rPr lang="zh-CN" altLang="en-US" smtClean="0"/>
              <a:t>41</a:t>
            </a:fld>
            <a:endParaRPr lang="zh-CN" altLang="en-US"/>
          </a:p>
        </p:txBody>
      </p:sp>
    </p:spTree>
    <p:extLst>
      <p:ext uri="{BB962C8B-B14F-4D97-AF65-F5344CB8AC3E}">
        <p14:creationId xmlns:p14="http://schemas.microsoft.com/office/powerpoint/2010/main" val="344928753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i="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3169529F-1C61-47BA-9343-4E6CCB94CECF}" type="slidenum">
              <a:rPr lang="zh-CN" altLang="en-US" smtClean="0"/>
              <a:t>42</a:t>
            </a:fld>
            <a:endParaRPr lang="zh-CN" altLang="en-US"/>
          </a:p>
        </p:txBody>
      </p:sp>
    </p:spTree>
    <p:extLst>
      <p:ext uri="{BB962C8B-B14F-4D97-AF65-F5344CB8AC3E}">
        <p14:creationId xmlns:p14="http://schemas.microsoft.com/office/powerpoint/2010/main" val="331628373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i="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3169529F-1C61-47BA-9343-4E6CCB94CECF}" type="slidenum">
              <a:rPr lang="zh-CN" altLang="en-US" smtClean="0"/>
              <a:t>43</a:t>
            </a:fld>
            <a:endParaRPr lang="zh-CN" altLang="en-US"/>
          </a:p>
        </p:txBody>
      </p:sp>
    </p:spTree>
    <p:extLst>
      <p:ext uri="{BB962C8B-B14F-4D97-AF65-F5344CB8AC3E}">
        <p14:creationId xmlns:p14="http://schemas.microsoft.com/office/powerpoint/2010/main" val="156338471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169529F-1C61-47BA-9343-4E6CCB94CECF}" type="slidenum">
              <a:rPr lang="zh-CN" altLang="en-US" smtClean="0"/>
              <a:t>44</a:t>
            </a:fld>
            <a:endParaRPr lang="zh-CN" altLang="en-US"/>
          </a:p>
        </p:txBody>
      </p:sp>
    </p:spTree>
    <p:extLst>
      <p:ext uri="{BB962C8B-B14F-4D97-AF65-F5344CB8AC3E}">
        <p14:creationId xmlns:p14="http://schemas.microsoft.com/office/powerpoint/2010/main" val="228446619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b="1" dirty="0"/>
          </a:p>
        </p:txBody>
      </p:sp>
      <p:sp>
        <p:nvSpPr>
          <p:cNvPr id="4" name="灯片编号占位符 3"/>
          <p:cNvSpPr>
            <a:spLocks noGrp="1"/>
          </p:cNvSpPr>
          <p:nvPr>
            <p:ph type="sldNum" sz="quarter" idx="10"/>
          </p:nvPr>
        </p:nvSpPr>
        <p:spPr/>
        <p:txBody>
          <a:bodyPr/>
          <a:lstStyle/>
          <a:p>
            <a:fld id="{3169529F-1C61-47BA-9343-4E6CCB94CECF}" type="slidenum">
              <a:rPr lang="zh-CN" altLang="en-US" smtClean="0"/>
              <a:t>45</a:t>
            </a:fld>
            <a:endParaRPr lang="zh-CN" altLang="en-US"/>
          </a:p>
        </p:txBody>
      </p:sp>
    </p:spTree>
    <p:extLst>
      <p:ext uri="{BB962C8B-B14F-4D97-AF65-F5344CB8AC3E}">
        <p14:creationId xmlns:p14="http://schemas.microsoft.com/office/powerpoint/2010/main" val="404307592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169529F-1C61-47BA-9343-4E6CCB94CECF}" type="slidenum">
              <a:rPr lang="zh-CN" altLang="en-US" smtClean="0"/>
              <a:t>46</a:t>
            </a:fld>
            <a:endParaRPr lang="zh-CN" altLang="en-US"/>
          </a:p>
        </p:txBody>
      </p:sp>
    </p:spTree>
    <p:extLst>
      <p:ext uri="{BB962C8B-B14F-4D97-AF65-F5344CB8AC3E}">
        <p14:creationId xmlns:p14="http://schemas.microsoft.com/office/powerpoint/2010/main" val="400079072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3765" rtl="0" eaLnBrk="1" fontAlgn="auto" latinLnBrk="0" hangingPunct="1">
              <a:lnSpc>
                <a:spcPct val="100000"/>
              </a:lnSpc>
              <a:spcBef>
                <a:spcPts val="0"/>
              </a:spcBef>
              <a:spcAft>
                <a:spcPts val="0"/>
              </a:spcAft>
              <a:buClrTx/>
              <a:buSzTx/>
              <a:buFontTx/>
              <a:buNone/>
              <a:tabLst/>
              <a:defRPr/>
            </a:pPr>
            <a:r>
              <a:rPr lang="zh-CN" altLang="en-US" sz="1200" dirty="0" smtClean="0">
                <a:latin typeface="微软雅黑" panose="020B0503020204020204" pitchFamily="34" charset="-122"/>
                <a:ea typeface="微软雅黑" panose="020B0503020204020204" pitchFamily="34" charset="-122"/>
              </a:rPr>
              <a:t>劳动关系：</a:t>
            </a:r>
            <a:r>
              <a:rPr lang="zh-CN" altLang="en-US" sz="1200" b="1" dirty="0" smtClean="0">
                <a:latin typeface="微软雅黑" panose="020B0503020204020204" pitchFamily="34" charset="-122"/>
                <a:ea typeface="微软雅黑" panose="020B0503020204020204" pitchFamily="34" charset="-122"/>
              </a:rPr>
              <a:t>劳动者</a:t>
            </a:r>
            <a:r>
              <a:rPr lang="zh-CN" altLang="en-US" sz="1200" dirty="0" smtClean="0">
                <a:latin typeface="微软雅黑" panose="020B0503020204020204" pitchFamily="34" charset="-122"/>
                <a:ea typeface="微软雅黑" panose="020B0503020204020204" pitchFamily="34" charset="-122"/>
              </a:rPr>
              <a:t>在运用劳动能力、实现劳动过程中与</a:t>
            </a:r>
            <a:r>
              <a:rPr lang="zh-CN" altLang="en-US" sz="1200" b="1" dirty="0" smtClean="0">
                <a:latin typeface="微软雅黑" panose="020B0503020204020204" pitchFamily="34" charset="-122"/>
                <a:ea typeface="微软雅黑" panose="020B0503020204020204" pitchFamily="34" charset="-122"/>
              </a:rPr>
              <a:t>用人单位</a:t>
            </a:r>
            <a:r>
              <a:rPr lang="zh-CN" altLang="en-US" sz="1200" dirty="0" smtClean="0">
                <a:latin typeface="微软雅黑" panose="020B0503020204020204" pitchFamily="34" charset="-122"/>
                <a:ea typeface="微软雅黑" panose="020B0503020204020204" pitchFamily="34" charset="-122"/>
              </a:rPr>
              <a:t>产生的一种社会关系。</a:t>
            </a:r>
            <a:endParaRPr lang="en-US" altLang="zh-CN" sz="1200" dirty="0" smtClean="0">
              <a:latin typeface="微软雅黑" panose="020B0503020204020204" pitchFamily="34" charset="-122"/>
              <a:ea typeface="微软雅黑" panose="020B0503020204020204" pitchFamily="34" charset="-122"/>
            </a:endParaRPr>
          </a:p>
          <a:p>
            <a:pPr marL="0" marR="0" lvl="0" indent="0" algn="l" defTabSz="913765" rtl="0" eaLnBrk="1" fontAlgn="auto" latinLnBrk="0" hangingPunct="1">
              <a:lnSpc>
                <a:spcPct val="100000"/>
              </a:lnSpc>
              <a:spcBef>
                <a:spcPts val="0"/>
              </a:spcBef>
              <a:spcAft>
                <a:spcPts val="0"/>
              </a:spcAft>
              <a:buClrTx/>
              <a:buSzTx/>
              <a:buFontTx/>
              <a:buNone/>
              <a:tabLst/>
              <a:defRPr/>
            </a:pPr>
            <a:endParaRPr lang="en-US" altLang="zh-CN" sz="1200" dirty="0" smtClean="0">
              <a:latin typeface="微软雅黑" panose="020B0503020204020204" pitchFamily="34" charset="-122"/>
              <a:ea typeface="微软雅黑" panose="020B0503020204020204" pitchFamily="34" charset="-122"/>
            </a:endParaRPr>
          </a:p>
          <a:p>
            <a:pPr marL="0" marR="0" lvl="0" indent="0" algn="l" defTabSz="913765" rtl="0" eaLnBrk="1" fontAlgn="auto" latinLnBrk="0" hangingPunct="1">
              <a:lnSpc>
                <a:spcPct val="100000"/>
              </a:lnSpc>
              <a:spcBef>
                <a:spcPts val="0"/>
              </a:spcBef>
              <a:spcAft>
                <a:spcPts val="0"/>
              </a:spcAft>
              <a:buClrTx/>
              <a:buSzTx/>
              <a:buFontTx/>
              <a:buNone/>
              <a:tabLst/>
              <a:defRPr/>
            </a:pPr>
            <a:r>
              <a:rPr lang="zh-CN" altLang="en-US" sz="1200" dirty="0" smtClean="0">
                <a:latin typeface="微软雅黑" panose="020B0503020204020204" pitchFamily="34" charset="-122"/>
                <a:ea typeface="微软雅黑" panose="020B0503020204020204" pitchFamily="34" charset="-122"/>
              </a:rPr>
              <a:t>考点一：多选，三要素</a:t>
            </a:r>
            <a:endParaRPr lang="en-US" altLang="zh-CN" sz="1200" dirty="0" smtClean="0">
              <a:latin typeface="微软雅黑" panose="020B0503020204020204" pitchFamily="34" charset="-122"/>
              <a:ea typeface="微软雅黑" panose="020B0503020204020204" pitchFamily="34" charset="-122"/>
            </a:endParaRPr>
          </a:p>
          <a:p>
            <a:pPr marL="0" marR="0" lvl="0" indent="0" algn="l" defTabSz="913765" rtl="0" eaLnBrk="1" fontAlgn="auto" latinLnBrk="0" hangingPunct="1">
              <a:lnSpc>
                <a:spcPct val="100000"/>
              </a:lnSpc>
              <a:spcBef>
                <a:spcPts val="0"/>
              </a:spcBef>
              <a:spcAft>
                <a:spcPts val="0"/>
              </a:spcAft>
              <a:buClrTx/>
              <a:buSzTx/>
              <a:buFontTx/>
              <a:buNone/>
              <a:tabLst/>
              <a:defRPr/>
            </a:pPr>
            <a:r>
              <a:rPr lang="zh-CN" altLang="en-US" sz="1200" dirty="0" smtClean="0">
                <a:latin typeface="微软雅黑" panose="020B0503020204020204" pitchFamily="34" charset="-122"/>
                <a:ea typeface="微软雅黑" panose="020B0503020204020204" pitchFamily="34" charset="-122"/>
              </a:rPr>
              <a:t>考点二：单选，客体</a:t>
            </a:r>
            <a:endParaRPr lang="en-US" altLang="zh-CN" sz="1200" dirty="0" smtClean="0">
              <a:latin typeface="微软雅黑" panose="020B0503020204020204" pitchFamily="34" charset="-122"/>
              <a:ea typeface="微软雅黑" panose="020B0503020204020204" pitchFamily="34" charset="-122"/>
            </a:endParaRPr>
          </a:p>
          <a:p>
            <a:pPr marL="0" marR="0" lvl="0" indent="0" algn="l" defTabSz="913765" rtl="0" eaLnBrk="1" fontAlgn="auto" latinLnBrk="0" hangingPunct="1">
              <a:lnSpc>
                <a:spcPct val="100000"/>
              </a:lnSpc>
              <a:spcBef>
                <a:spcPts val="0"/>
              </a:spcBef>
              <a:spcAft>
                <a:spcPts val="0"/>
              </a:spcAft>
              <a:buClrTx/>
              <a:buSzTx/>
              <a:buFontTx/>
              <a:buNone/>
              <a:tabLst/>
              <a:defRPr/>
            </a:pPr>
            <a:r>
              <a:rPr lang="zh-CN" altLang="en-US" sz="1200" dirty="0" smtClean="0">
                <a:latin typeface="微软雅黑" panose="020B0503020204020204" pitchFamily="34" charset="-122"/>
                <a:ea typeface="微软雅黑" panose="020B0503020204020204" pitchFamily="34" charset="-122"/>
              </a:rPr>
              <a:t>主体：就是签订合约的双方：企业的所有者或其委托代理人、企业的经营者与员工及其工会组织</a:t>
            </a:r>
          </a:p>
          <a:p>
            <a:pPr marL="0" marR="0" lvl="0" indent="0" algn="l" defTabSz="913765" rtl="0" eaLnBrk="1" fontAlgn="auto" latinLnBrk="0" hangingPunct="1">
              <a:lnSpc>
                <a:spcPct val="100000"/>
              </a:lnSpc>
              <a:spcBef>
                <a:spcPts val="0"/>
              </a:spcBef>
              <a:spcAft>
                <a:spcPts val="0"/>
              </a:spcAft>
              <a:buClrTx/>
              <a:buSzTx/>
              <a:buFontTx/>
              <a:buNone/>
              <a:tabLst/>
              <a:defRPr/>
            </a:pPr>
            <a:r>
              <a:rPr lang="zh-CN" altLang="en-US" sz="1200" dirty="0" smtClean="0">
                <a:latin typeface="微软雅黑" panose="020B0503020204020204" pitchFamily="34" charset="-122"/>
                <a:ea typeface="微软雅黑" panose="020B0503020204020204" pitchFamily="34" charset="-122"/>
              </a:rPr>
              <a:t>客体：</a:t>
            </a:r>
            <a:endParaRPr lang="en-US" altLang="zh-CN" sz="1200" dirty="0" smtClean="0">
              <a:latin typeface="微软雅黑" panose="020B0503020204020204" pitchFamily="34" charset="-122"/>
              <a:ea typeface="微软雅黑" panose="020B0503020204020204" pitchFamily="34" charset="-122"/>
            </a:endParaRPr>
          </a:p>
          <a:p>
            <a:pPr marL="0" marR="0" lvl="0" indent="0" algn="l" defTabSz="913765" rtl="0" eaLnBrk="1" fontAlgn="auto" latinLnBrk="0" hangingPunct="1">
              <a:lnSpc>
                <a:spcPct val="100000"/>
              </a:lnSpc>
              <a:spcBef>
                <a:spcPts val="0"/>
              </a:spcBef>
              <a:spcAft>
                <a:spcPts val="0"/>
              </a:spcAft>
              <a:buClrTx/>
              <a:buSzTx/>
              <a:buFontTx/>
              <a:buNone/>
              <a:tabLst/>
              <a:defRPr/>
            </a:pPr>
            <a:r>
              <a:rPr lang="zh-CN" altLang="en-US" sz="1200" dirty="0" smtClean="0">
                <a:latin typeface="微软雅黑" panose="020B0503020204020204" pitchFamily="34" charset="-122"/>
                <a:ea typeface="微软雅黑" panose="020B0503020204020204" pitchFamily="34" charset="-122"/>
              </a:rPr>
              <a:t>内容：就是具体的合约条款，也就是双方的权利和异物，比如按时上下班、按时发工资、完成工作任务等</a:t>
            </a:r>
            <a:endParaRPr lang="en-US" altLang="zh-CN" sz="1200" dirty="0" smtClean="0">
              <a:latin typeface="微软雅黑" panose="020B0503020204020204" pitchFamily="34" charset="-122"/>
              <a:ea typeface="微软雅黑" panose="020B0503020204020204" pitchFamily="34" charset="-122"/>
            </a:endParaRPr>
          </a:p>
          <a:p>
            <a:pPr marL="0" marR="0" lvl="0" indent="0" algn="l" defTabSz="913765" rtl="0" eaLnBrk="1" fontAlgn="auto" latinLnBrk="0" hangingPunct="1">
              <a:lnSpc>
                <a:spcPct val="100000"/>
              </a:lnSpc>
              <a:spcBef>
                <a:spcPts val="0"/>
              </a:spcBef>
              <a:spcAft>
                <a:spcPts val="0"/>
              </a:spcAft>
              <a:buClrTx/>
              <a:buSzTx/>
              <a:buFontTx/>
              <a:buNone/>
              <a:tabLst/>
              <a:defRPr/>
            </a:pPr>
            <a:endParaRPr lang="zh-CN" altLang="en-US" b="1" dirty="0"/>
          </a:p>
        </p:txBody>
      </p:sp>
      <p:sp>
        <p:nvSpPr>
          <p:cNvPr id="4" name="灯片编号占位符 3"/>
          <p:cNvSpPr>
            <a:spLocks noGrp="1"/>
          </p:cNvSpPr>
          <p:nvPr>
            <p:ph type="sldNum" sz="quarter" idx="10"/>
          </p:nvPr>
        </p:nvSpPr>
        <p:spPr/>
        <p:txBody>
          <a:bodyPr/>
          <a:lstStyle/>
          <a:p>
            <a:fld id="{3169529F-1C61-47BA-9343-4E6CCB94CECF}" type="slidenum">
              <a:rPr lang="zh-CN" altLang="en-US" smtClean="0"/>
              <a:t>47</a:t>
            </a:fld>
            <a:endParaRPr lang="zh-CN" altLang="en-US"/>
          </a:p>
        </p:txBody>
      </p:sp>
    </p:spTree>
    <p:extLst>
      <p:ext uri="{BB962C8B-B14F-4D97-AF65-F5344CB8AC3E}">
        <p14:creationId xmlns:p14="http://schemas.microsoft.com/office/powerpoint/2010/main" val="142454172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3765" rtl="0" eaLnBrk="1" fontAlgn="auto" latinLnBrk="0" hangingPunct="1">
              <a:lnSpc>
                <a:spcPct val="100000"/>
              </a:lnSpc>
              <a:spcBef>
                <a:spcPts val="0"/>
              </a:spcBef>
              <a:spcAft>
                <a:spcPts val="0"/>
              </a:spcAft>
              <a:buClrTx/>
              <a:buSzTx/>
              <a:buFontTx/>
              <a:buNone/>
              <a:tabLst/>
              <a:defRPr/>
            </a:pPr>
            <a:r>
              <a:rPr lang="zh-CN" altLang="en-US" b="1" dirty="0" smtClean="0"/>
              <a:t>近两年都是考选择题居多，当然简答题也考过好几次</a:t>
            </a:r>
            <a:endParaRPr lang="en-US" altLang="zh-CN" b="1" dirty="0" smtClean="0"/>
          </a:p>
          <a:p>
            <a:pPr marL="0" marR="0" lvl="0" indent="0" algn="l" defTabSz="913765" rtl="0" eaLnBrk="1" fontAlgn="auto" latinLnBrk="0" hangingPunct="1">
              <a:lnSpc>
                <a:spcPct val="100000"/>
              </a:lnSpc>
              <a:spcBef>
                <a:spcPts val="0"/>
              </a:spcBef>
              <a:spcAft>
                <a:spcPts val="0"/>
              </a:spcAft>
              <a:buClrTx/>
              <a:buSzTx/>
              <a:buFontTx/>
              <a:buNone/>
              <a:tabLst/>
              <a:defRPr/>
            </a:pPr>
            <a:r>
              <a:rPr lang="zh-CN" altLang="en-US" b="1" dirty="0" smtClean="0"/>
              <a:t>（</a:t>
            </a:r>
            <a:r>
              <a:rPr lang="en-US" altLang="zh-CN" b="1" dirty="0" smtClean="0"/>
              <a:t>1</a:t>
            </a:r>
            <a:r>
              <a:rPr lang="zh-CN" altLang="en-US" b="1" dirty="0" smtClean="0"/>
              <a:t>）劳动争议应该是预防还是等出现了再来处理？</a:t>
            </a:r>
            <a:endParaRPr lang="en-US" altLang="zh-CN" b="1" dirty="0" smtClean="0"/>
          </a:p>
          <a:p>
            <a:pPr marL="0" marR="0" lvl="0" indent="0" algn="l" defTabSz="913765" rtl="0" eaLnBrk="1" fontAlgn="auto" latinLnBrk="0" hangingPunct="1">
              <a:lnSpc>
                <a:spcPct val="100000"/>
              </a:lnSpc>
              <a:spcBef>
                <a:spcPts val="0"/>
              </a:spcBef>
              <a:spcAft>
                <a:spcPts val="0"/>
              </a:spcAft>
              <a:buClrTx/>
              <a:buSzTx/>
              <a:buFontTx/>
              <a:buNone/>
              <a:tabLst/>
              <a:defRPr/>
            </a:pPr>
            <a:r>
              <a:rPr lang="zh-CN" altLang="en-US" b="1" dirty="0" smtClean="0"/>
              <a:t>（</a:t>
            </a:r>
            <a:r>
              <a:rPr lang="en-US" altLang="zh-CN" b="1" dirty="0" smtClean="0"/>
              <a:t>2</a:t>
            </a:r>
            <a:r>
              <a:rPr lang="zh-CN" altLang="en-US" b="1" dirty="0" smtClean="0"/>
              <a:t>）处理的时候能不能只顾着员工多拿钱或者企业少掏钱？</a:t>
            </a:r>
            <a:endParaRPr lang="en-US" altLang="zh-CN" b="1" dirty="0" smtClean="0"/>
          </a:p>
          <a:p>
            <a:pPr marL="0" marR="0" lvl="0" indent="0" algn="l" defTabSz="913765" rtl="0" eaLnBrk="1" fontAlgn="auto" latinLnBrk="0" hangingPunct="1">
              <a:lnSpc>
                <a:spcPct val="100000"/>
              </a:lnSpc>
              <a:spcBef>
                <a:spcPts val="0"/>
              </a:spcBef>
              <a:spcAft>
                <a:spcPts val="0"/>
              </a:spcAft>
              <a:buClrTx/>
              <a:buSzTx/>
              <a:buFontTx/>
              <a:buNone/>
              <a:tabLst/>
              <a:defRPr/>
            </a:pPr>
            <a:r>
              <a:rPr lang="zh-CN" altLang="en-US" b="1" dirty="0" smtClean="0"/>
              <a:t>（</a:t>
            </a:r>
            <a:r>
              <a:rPr lang="en-US" altLang="zh-CN" b="1" dirty="0" smtClean="0"/>
              <a:t>3</a:t>
            </a:r>
            <a:r>
              <a:rPr lang="zh-CN" altLang="en-US" b="1" dirty="0" smtClean="0"/>
              <a:t>）一有争议就要劳动仲裁？</a:t>
            </a:r>
            <a:endParaRPr lang="en-US" altLang="zh-CN" b="1" dirty="0" smtClean="0"/>
          </a:p>
          <a:p>
            <a:pPr marL="0" marR="0" lvl="0" indent="0" algn="l" defTabSz="913765" rtl="0" eaLnBrk="1" fontAlgn="auto" latinLnBrk="0" hangingPunct="1">
              <a:lnSpc>
                <a:spcPct val="100000"/>
              </a:lnSpc>
              <a:spcBef>
                <a:spcPts val="0"/>
              </a:spcBef>
              <a:spcAft>
                <a:spcPts val="0"/>
              </a:spcAft>
              <a:buClrTx/>
              <a:buSzTx/>
              <a:buFontTx/>
              <a:buNone/>
              <a:tabLst/>
              <a:defRPr/>
            </a:pPr>
            <a:r>
              <a:rPr lang="zh-CN" altLang="en-US" b="1" dirty="0" smtClean="0"/>
              <a:t>（</a:t>
            </a:r>
            <a:r>
              <a:rPr lang="en-US" altLang="zh-CN" b="1" dirty="0" smtClean="0"/>
              <a:t>4</a:t>
            </a:r>
            <a:r>
              <a:rPr lang="zh-CN" altLang="en-US" b="1" dirty="0" smtClean="0"/>
              <a:t>）发现有劳动争议的问题，要及时处理还是先置之不理？</a:t>
            </a:r>
            <a:endParaRPr lang="en-US" altLang="zh-CN" b="1" dirty="0" smtClean="0"/>
          </a:p>
          <a:p>
            <a:pPr marL="0" marR="0" lvl="0" indent="0" algn="l" defTabSz="913765" rtl="0" eaLnBrk="1" fontAlgn="auto" latinLnBrk="0" hangingPunct="1">
              <a:lnSpc>
                <a:spcPct val="100000"/>
              </a:lnSpc>
              <a:spcBef>
                <a:spcPts val="0"/>
              </a:spcBef>
              <a:spcAft>
                <a:spcPts val="0"/>
              </a:spcAft>
              <a:buClrTx/>
              <a:buSzTx/>
              <a:buFontTx/>
              <a:buNone/>
              <a:tabLst/>
              <a:defRPr/>
            </a:pPr>
            <a:r>
              <a:rPr lang="zh-CN" altLang="en-US" b="1" dirty="0" smtClean="0"/>
              <a:t>（</a:t>
            </a:r>
            <a:r>
              <a:rPr lang="en-US" altLang="zh-CN" b="1" dirty="0" smtClean="0"/>
              <a:t>5</a:t>
            </a:r>
            <a:r>
              <a:rPr lang="zh-CN" altLang="en-US" b="1" dirty="0" smtClean="0"/>
              <a:t>）处理的是企业想怎么处理就怎么处理吗？比如辞退员工是想给赔偿就给，不想给就不给的吗？</a:t>
            </a:r>
            <a:endParaRPr lang="en-US" altLang="zh-CN" b="1" dirty="0" smtClean="0"/>
          </a:p>
          <a:p>
            <a:pPr marL="0" marR="0" lvl="0" indent="0" algn="l" defTabSz="913765" rtl="0" eaLnBrk="1" fontAlgn="auto" latinLnBrk="0" hangingPunct="1">
              <a:lnSpc>
                <a:spcPct val="100000"/>
              </a:lnSpc>
              <a:spcBef>
                <a:spcPts val="0"/>
              </a:spcBef>
              <a:spcAft>
                <a:spcPts val="0"/>
              </a:spcAft>
              <a:buClrTx/>
              <a:buSzTx/>
              <a:buFontTx/>
              <a:buNone/>
              <a:tabLst/>
              <a:defRPr/>
            </a:pPr>
            <a:r>
              <a:rPr lang="zh-CN" altLang="en-US" b="1" dirty="0" smtClean="0"/>
              <a:t>（</a:t>
            </a:r>
            <a:r>
              <a:rPr lang="en-US" altLang="zh-CN" b="1" dirty="0" smtClean="0"/>
              <a:t>6</a:t>
            </a:r>
            <a:r>
              <a:rPr lang="zh-CN" altLang="en-US" b="1" dirty="0" smtClean="0"/>
              <a:t>）</a:t>
            </a:r>
            <a:r>
              <a:rPr lang="zh-CN" altLang="en-US" sz="1200" dirty="0" smtClean="0">
                <a:latin typeface="微软雅黑" panose="020B0503020204020204" pitchFamily="34" charset="-122"/>
                <a:ea typeface="微软雅黑" panose="020B0503020204020204" pitchFamily="34" charset="-122"/>
              </a:rPr>
              <a:t>明确各层次管理人员改善劳动关系的责任</a:t>
            </a:r>
            <a:endParaRPr lang="en-US" altLang="zh-CN" sz="1200" dirty="0" smtClean="0">
              <a:latin typeface="微软雅黑" panose="020B0503020204020204" pitchFamily="34" charset="-122"/>
              <a:ea typeface="微软雅黑" panose="020B0503020204020204" pitchFamily="34" charset="-122"/>
            </a:endParaRPr>
          </a:p>
          <a:p>
            <a:pPr marL="0" marR="0" lvl="0" indent="0" algn="l" defTabSz="913765" rtl="0" eaLnBrk="1" fontAlgn="auto" latinLnBrk="0" hangingPunct="1">
              <a:lnSpc>
                <a:spcPct val="100000"/>
              </a:lnSpc>
              <a:spcBef>
                <a:spcPts val="0"/>
              </a:spcBef>
              <a:spcAft>
                <a:spcPts val="0"/>
              </a:spcAft>
              <a:buClrTx/>
              <a:buSzTx/>
              <a:buFontTx/>
              <a:buNone/>
              <a:tabLst/>
              <a:defRPr/>
            </a:pPr>
            <a:endParaRPr lang="zh-CN" altLang="en-US" b="1" dirty="0"/>
          </a:p>
        </p:txBody>
      </p:sp>
      <p:sp>
        <p:nvSpPr>
          <p:cNvPr id="4" name="灯片编号占位符 3"/>
          <p:cNvSpPr>
            <a:spLocks noGrp="1"/>
          </p:cNvSpPr>
          <p:nvPr>
            <p:ph type="sldNum" sz="quarter" idx="10"/>
          </p:nvPr>
        </p:nvSpPr>
        <p:spPr/>
        <p:txBody>
          <a:bodyPr/>
          <a:lstStyle/>
          <a:p>
            <a:fld id="{3169529F-1C61-47BA-9343-4E6CCB94CECF}" type="slidenum">
              <a:rPr lang="zh-CN" altLang="en-US" smtClean="0"/>
              <a:t>48</a:t>
            </a:fld>
            <a:endParaRPr lang="zh-CN" altLang="en-US"/>
          </a:p>
        </p:txBody>
      </p:sp>
    </p:spTree>
    <p:extLst>
      <p:ext uri="{BB962C8B-B14F-4D97-AF65-F5344CB8AC3E}">
        <p14:creationId xmlns:p14="http://schemas.microsoft.com/office/powerpoint/2010/main" val="219129222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
            </a:r>
            <a:br>
              <a:rPr lang="zh-CN" altLang="en-US" sz="1200" b="0" i="0" kern="1200" dirty="0" smtClean="0">
                <a:solidFill>
                  <a:schemeClr val="tx1"/>
                </a:solidFill>
                <a:effectLst/>
                <a:latin typeface="+mn-lt"/>
                <a:ea typeface="+mn-ea"/>
                <a:cs typeface="+mn-cs"/>
              </a:rPr>
            </a:br>
            <a:endParaRPr lang="zh-CN" altLang="en-US" sz="1200" b="0" i="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3169529F-1C61-47BA-9343-4E6CCB94CECF}" type="slidenum">
              <a:rPr lang="zh-CN" altLang="en-US" smtClean="0"/>
              <a:t>49</a:t>
            </a:fld>
            <a:endParaRPr lang="zh-CN" altLang="en-US"/>
          </a:p>
        </p:txBody>
      </p:sp>
    </p:spTree>
    <p:extLst>
      <p:ext uri="{BB962C8B-B14F-4D97-AF65-F5344CB8AC3E}">
        <p14:creationId xmlns:p14="http://schemas.microsoft.com/office/powerpoint/2010/main" val="39942514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一共包括四节的内容，这节课主要是学习第一节，如果时间充裕我们就学习一点第二节的内容</a:t>
            </a:r>
            <a:endParaRPr lang="zh-CN" altLang="en-US" dirty="0"/>
          </a:p>
        </p:txBody>
      </p:sp>
      <p:sp>
        <p:nvSpPr>
          <p:cNvPr id="4" name="灯片编号占位符 3"/>
          <p:cNvSpPr>
            <a:spLocks noGrp="1"/>
          </p:cNvSpPr>
          <p:nvPr>
            <p:ph type="sldNum" sz="quarter" idx="10"/>
          </p:nvPr>
        </p:nvSpPr>
        <p:spPr/>
        <p:txBody>
          <a:bodyPr/>
          <a:lstStyle/>
          <a:p>
            <a:fld id="{3169529F-1C61-47BA-9343-4E6CCB94CECF}" type="slidenum">
              <a:rPr lang="zh-CN" altLang="en-US" smtClean="0"/>
              <a:t>5</a:t>
            </a:fld>
            <a:endParaRPr lang="zh-CN" altLang="en-US"/>
          </a:p>
        </p:txBody>
      </p:sp>
    </p:spTree>
    <p:extLst>
      <p:ext uri="{BB962C8B-B14F-4D97-AF65-F5344CB8AC3E}">
        <p14:creationId xmlns:p14="http://schemas.microsoft.com/office/powerpoint/2010/main" val="334961847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smtClean="0">
                <a:solidFill>
                  <a:schemeClr val="tx1"/>
                </a:solidFill>
                <a:effectLst/>
                <a:latin typeface="+mn-lt"/>
                <a:ea typeface="+mn-ea"/>
                <a:cs typeface="+mn-cs"/>
              </a:rPr>
              <a:t/>
            </a:r>
            <a:br>
              <a:rPr lang="zh-CN" altLang="en-US" sz="1200" b="0" i="0" kern="1200" smtClean="0">
                <a:solidFill>
                  <a:schemeClr val="tx1"/>
                </a:solidFill>
                <a:effectLst/>
                <a:latin typeface="+mn-lt"/>
                <a:ea typeface="+mn-ea"/>
                <a:cs typeface="+mn-cs"/>
              </a:rPr>
            </a:br>
            <a:endParaRPr lang="zh-CN" altLang="en-US" sz="1200" b="0" i="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3169529F-1C61-47BA-9343-4E6CCB94CECF}" type="slidenum">
              <a:rPr lang="zh-CN" altLang="en-US" smtClean="0"/>
              <a:t>50</a:t>
            </a:fld>
            <a:endParaRPr lang="zh-CN" altLang="en-US"/>
          </a:p>
        </p:txBody>
      </p:sp>
    </p:spTree>
    <p:extLst>
      <p:ext uri="{BB962C8B-B14F-4D97-AF65-F5344CB8AC3E}">
        <p14:creationId xmlns:p14="http://schemas.microsoft.com/office/powerpoint/2010/main" val="316024995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
            </a:r>
            <a:br>
              <a:rPr lang="zh-CN" altLang="en-US" sz="1200" b="0" i="0" kern="1200" dirty="0" smtClean="0">
                <a:solidFill>
                  <a:schemeClr val="tx1"/>
                </a:solidFill>
                <a:effectLst/>
                <a:latin typeface="+mn-lt"/>
                <a:ea typeface="+mn-ea"/>
                <a:cs typeface="+mn-cs"/>
              </a:rPr>
            </a:br>
            <a:endParaRPr lang="zh-CN" altLang="en-US" sz="1200" b="0" i="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3169529F-1C61-47BA-9343-4E6CCB94CECF}" type="slidenum">
              <a:rPr lang="zh-CN" altLang="en-US" smtClean="0"/>
              <a:t>51</a:t>
            </a:fld>
            <a:endParaRPr lang="zh-CN" altLang="en-US"/>
          </a:p>
        </p:txBody>
      </p:sp>
    </p:spTree>
    <p:extLst>
      <p:ext uri="{BB962C8B-B14F-4D97-AF65-F5344CB8AC3E}">
        <p14:creationId xmlns:p14="http://schemas.microsoft.com/office/powerpoint/2010/main" val="32270518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smtClean="0">
                <a:solidFill>
                  <a:schemeClr val="tx1"/>
                </a:solidFill>
                <a:effectLst/>
                <a:latin typeface="+mn-lt"/>
                <a:ea typeface="+mn-ea"/>
                <a:cs typeface="+mn-cs"/>
              </a:rPr>
              <a:t/>
            </a:r>
            <a:br>
              <a:rPr lang="zh-CN" altLang="en-US" sz="1200" b="0" i="0" kern="1200" smtClean="0">
                <a:solidFill>
                  <a:schemeClr val="tx1"/>
                </a:solidFill>
                <a:effectLst/>
                <a:latin typeface="+mn-lt"/>
                <a:ea typeface="+mn-ea"/>
                <a:cs typeface="+mn-cs"/>
              </a:rPr>
            </a:br>
            <a:endParaRPr lang="zh-CN" altLang="en-US" sz="1200" b="0" i="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3169529F-1C61-47BA-9343-4E6CCB94CECF}" type="slidenum">
              <a:rPr lang="zh-CN" altLang="en-US" smtClean="0"/>
              <a:t>52</a:t>
            </a:fld>
            <a:endParaRPr lang="zh-CN" altLang="en-US"/>
          </a:p>
        </p:txBody>
      </p:sp>
    </p:spTree>
    <p:extLst>
      <p:ext uri="{BB962C8B-B14F-4D97-AF65-F5344CB8AC3E}">
        <p14:creationId xmlns:p14="http://schemas.microsoft.com/office/powerpoint/2010/main" val="54349290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3765" rtl="0" eaLnBrk="1" fontAlgn="auto" latinLnBrk="0" hangingPunct="1">
              <a:lnSpc>
                <a:spcPct val="100000"/>
              </a:lnSpc>
              <a:spcBef>
                <a:spcPts val="0"/>
              </a:spcBef>
              <a:spcAft>
                <a:spcPts val="0"/>
              </a:spcAft>
              <a:buClrTx/>
              <a:buSzTx/>
              <a:buFontTx/>
              <a:buNone/>
              <a:tabLst/>
              <a:defRPr/>
            </a:pPr>
            <a:r>
              <a:rPr lang="en-US" altLang="zh-CN" b="1" dirty="0" smtClean="0"/>
              <a:t>1</a:t>
            </a:r>
            <a:r>
              <a:rPr lang="zh-CN" altLang="en-US" b="1" dirty="0" smtClean="0"/>
              <a:t>、劳动合同的含义了解一下即可，其实简单来说就是我们的劳动关系的书面表达，毕竟口说无凭对吧，得有一个书面的、具有法律效益的凭证</a:t>
            </a:r>
            <a:endParaRPr lang="en-US" altLang="zh-CN" b="1" dirty="0" smtClean="0"/>
          </a:p>
          <a:p>
            <a:pPr marL="0" marR="0" lvl="0" indent="0" algn="l" defTabSz="913765" rtl="0" eaLnBrk="1" fontAlgn="auto" latinLnBrk="0" hangingPunct="1">
              <a:lnSpc>
                <a:spcPct val="100000"/>
              </a:lnSpc>
              <a:spcBef>
                <a:spcPts val="0"/>
              </a:spcBef>
              <a:spcAft>
                <a:spcPts val="0"/>
              </a:spcAft>
              <a:buClrTx/>
              <a:buSzTx/>
              <a:buFontTx/>
              <a:buNone/>
              <a:tabLst/>
              <a:defRPr/>
            </a:pPr>
            <a:r>
              <a:rPr lang="en-US" altLang="zh-CN" b="1" dirty="0" smtClean="0"/>
              <a:t>2</a:t>
            </a:r>
            <a:r>
              <a:rPr lang="zh-CN" altLang="en-US" b="1" dirty="0" smtClean="0"/>
              <a:t>、劳动合同的期限，大家签的合同一般是多久的呀？</a:t>
            </a:r>
            <a:endParaRPr lang="en-US" altLang="zh-CN" b="1" dirty="0" smtClean="0"/>
          </a:p>
          <a:p>
            <a:pPr marL="0" marR="0" lvl="0" indent="0" algn="l" defTabSz="913765" rtl="0" eaLnBrk="1" fontAlgn="auto" latinLnBrk="0" hangingPunct="1">
              <a:lnSpc>
                <a:spcPct val="100000"/>
              </a:lnSpc>
              <a:spcBef>
                <a:spcPts val="0"/>
              </a:spcBef>
              <a:spcAft>
                <a:spcPts val="0"/>
              </a:spcAft>
              <a:buClrTx/>
              <a:buSzTx/>
              <a:buFontTx/>
              <a:buNone/>
              <a:tabLst/>
              <a:defRPr/>
            </a:pPr>
            <a:r>
              <a:rPr lang="zh-CN" altLang="en-US" b="1" dirty="0" smtClean="0"/>
              <a:t>固定：</a:t>
            </a:r>
            <a:r>
              <a:rPr lang="en-US" altLang="zh-CN" b="1" dirty="0" smtClean="0"/>
              <a:t>3</a:t>
            </a:r>
            <a:r>
              <a:rPr lang="zh-CN" altLang="en-US" b="1" dirty="0" smtClean="0"/>
              <a:t>年、</a:t>
            </a:r>
            <a:r>
              <a:rPr lang="en-US" altLang="zh-CN" b="1" dirty="0" smtClean="0"/>
              <a:t>5</a:t>
            </a:r>
            <a:r>
              <a:rPr lang="zh-CN" altLang="en-US" b="1" dirty="0" smtClean="0"/>
              <a:t>年</a:t>
            </a:r>
            <a:endParaRPr lang="en-US" altLang="zh-CN" b="1" dirty="0" smtClean="0"/>
          </a:p>
          <a:p>
            <a:pPr marL="0" marR="0" lvl="0" indent="0" algn="l" defTabSz="913765" rtl="0" eaLnBrk="1" fontAlgn="auto" latinLnBrk="0" hangingPunct="1">
              <a:lnSpc>
                <a:spcPct val="100000"/>
              </a:lnSpc>
              <a:spcBef>
                <a:spcPts val="0"/>
              </a:spcBef>
              <a:spcAft>
                <a:spcPts val="0"/>
              </a:spcAft>
              <a:buClrTx/>
              <a:buSzTx/>
              <a:buFontTx/>
              <a:buNone/>
              <a:tabLst/>
              <a:defRPr/>
            </a:pPr>
            <a:r>
              <a:rPr lang="zh-CN" altLang="en-US" b="1" dirty="0" smtClean="0"/>
              <a:t>无固定：工作十年以上的老员工可以要求签订无固定期限</a:t>
            </a:r>
            <a:endParaRPr lang="en-US" altLang="zh-CN" b="1" dirty="0" smtClean="0"/>
          </a:p>
          <a:p>
            <a:pPr marL="0" marR="0" lvl="0" indent="0" algn="l" defTabSz="913765" rtl="0" eaLnBrk="1" fontAlgn="auto" latinLnBrk="0" hangingPunct="1">
              <a:lnSpc>
                <a:spcPct val="100000"/>
              </a:lnSpc>
              <a:spcBef>
                <a:spcPts val="0"/>
              </a:spcBef>
              <a:spcAft>
                <a:spcPts val="0"/>
              </a:spcAft>
              <a:buClrTx/>
              <a:buSzTx/>
              <a:buFontTx/>
              <a:buNone/>
              <a:tabLst/>
              <a:defRPr/>
            </a:pPr>
            <a:r>
              <a:rPr lang="zh-CN" altLang="en-US" b="1" dirty="0" smtClean="0"/>
              <a:t>短期的兼职那种类型</a:t>
            </a:r>
            <a:endParaRPr lang="en-US" altLang="zh-CN" b="1" dirty="0" smtClean="0"/>
          </a:p>
          <a:p>
            <a:pPr marL="0" marR="0" lvl="0" indent="0" algn="l" defTabSz="913765" rtl="0" eaLnBrk="1" fontAlgn="auto" latinLnBrk="0" hangingPunct="1">
              <a:lnSpc>
                <a:spcPct val="100000"/>
              </a:lnSpc>
              <a:spcBef>
                <a:spcPts val="0"/>
              </a:spcBef>
              <a:spcAft>
                <a:spcPts val="0"/>
              </a:spcAft>
              <a:buClrTx/>
              <a:buSzTx/>
              <a:buFontTx/>
              <a:buNone/>
              <a:tabLst/>
              <a:defRPr/>
            </a:pPr>
            <a:r>
              <a:rPr lang="zh-CN" altLang="en-US" b="1" dirty="0" smtClean="0"/>
              <a:t>考试最常考的是这句话：试用期不得超过</a:t>
            </a:r>
            <a:r>
              <a:rPr lang="en-US" altLang="zh-CN" b="1" dirty="0" smtClean="0"/>
              <a:t>6</a:t>
            </a:r>
            <a:r>
              <a:rPr lang="zh-CN" altLang="en-US" b="1" dirty="0" smtClean="0"/>
              <a:t>个月</a:t>
            </a:r>
            <a:endParaRPr lang="en-US" altLang="zh-CN" b="1" dirty="0" smtClean="0"/>
          </a:p>
        </p:txBody>
      </p:sp>
      <p:sp>
        <p:nvSpPr>
          <p:cNvPr id="4" name="灯片编号占位符 3"/>
          <p:cNvSpPr>
            <a:spLocks noGrp="1"/>
          </p:cNvSpPr>
          <p:nvPr>
            <p:ph type="sldNum" sz="quarter" idx="10"/>
          </p:nvPr>
        </p:nvSpPr>
        <p:spPr/>
        <p:txBody>
          <a:bodyPr/>
          <a:lstStyle/>
          <a:p>
            <a:fld id="{3169529F-1C61-47BA-9343-4E6CCB94CECF}" type="slidenum">
              <a:rPr lang="zh-CN" altLang="en-US" smtClean="0"/>
              <a:t>53</a:t>
            </a:fld>
            <a:endParaRPr lang="zh-CN" altLang="en-US"/>
          </a:p>
        </p:txBody>
      </p:sp>
    </p:spTree>
    <p:extLst>
      <p:ext uri="{BB962C8B-B14F-4D97-AF65-F5344CB8AC3E}">
        <p14:creationId xmlns:p14="http://schemas.microsoft.com/office/powerpoint/2010/main" val="373061701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3765" rtl="0" eaLnBrk="1" fontAlgn="auto" latinLnBrk="0" hangingPunct="1">
              <a:lnSpc>
                <a:spcPct val="100000"/>
              </a:lnSpc>
              <a:spcBef>
                <a:spcPts val="0"/>
              </a:spcBef>
              <a:spcAft>
                <a:spcPts val="0"/>
              </a:spcAft>
              <a:buClrTx/>
              <a:buSzTx/>
              <a:buFontTx/>
              <a:buNone/>
              <a:tabLst/>
              <a:defRPr/>
            </a:pPr>
            <a:r>
              <a:rPr lang="zh-CN" altLang="en-US" b="1" dirty="0" smtClean="0"/>
              <a:t>简答题，考过好几次了</a:t>
            </a:r>
            <a:endParaRPr lang="en-US" altLang="zh-CN" b="1" dirty="0" smtClean="0"/>
          </a:p>
          <a:p>
            <a:pPr marL="0" marR="0" lvl="0" indent="0" algn="l" defTabSz="913765" rtl="0" eaLnBrk="1" fontAlgn="auto" latinLnBrk="0" hangingPunct="1">
              <a:lnSpc>
                <a:spcPct val="100000"/>
              </a:lnSpc>
              <a:spcBef>
                <a:spcPts val="0"/>
              </a:spcBef>
              <a:spcAft>
                <a:spcPts val="0"/>
              </a:spcAft>
              <a:buClrTx/>
              <a:buSzTx/>
              <a:buFontTx/>
              <a:buNone/>
              <a:tabLst/>
              <a:defRPr/>
            </a:pPr>
            <a:endParaRPr lang="en-US" altLang="zh-CN" b="1" dirty="0" smtClean="0"/>
          </a:p>
          <a:p>
            <a:pPr marL="0" marR="0" lvl="0" indent="0" algn="l" defTabSz="913765" rtl="0" eaLnBrk="1" fontAlgn="auto" latinLnBrk="0" hangingPunct="1">
              <a:lnSpc>
                <a:spcPct val="100000"/>
              </a:lnSpc>
              <a:spcBef>
                <a:spcPts val="0"/>
              </a:spcBef>
              <a:spcAft>
                <a:spcPts val="0"/>
              </a:spcAft>
              <a:buClrTx/>
              <a:buSzTx/>
              <a:buFontTx/>
              <a:buNone/>
              <a:tabLst/>
              <a:defRPr/>
            </a:pPr>
            <a:r>
              <a:rPr lang="zh-CN" altLang="en-US" b="1" dirty="0" smtClean="0"/>
              <a:t>竞业协议</a:t>
            </a:r>
            <a:endParaRPr lang="en-US" altLang="zh-CN" b="1" dirty="0" smtClean="0"/>
          </a:p>
          <a:p>
            <a:pPr marL="0" marR="0" lvl="0" indent="0" algn="l" defTabSz="913765" rtl="0" eaLnBrk="1" fontAlgn="auto" latinLnBrk="0" hangingPunct="1">
              <a:lnSpc>
                <a:spcPct val="100000"/>
              </a:lnSpc>
              <a:spcBef>
                <a:spcPts val="0"/>
              </a:spcBef>
              <a:spcAft>
                <a:spcPts val="0"/>
              </a:spcAft>
              <a:buClrTx/>
              <a:buSzTx/>
              <a:buFontTx/>
              <a:buNone/>
              <a:tabLst/>
              <a:defRPr/>
            </a:pPr>
            <a:endParaRPr lang="en-US" altLang="zh-CN" b="1" dirty="0" smtClean="0"/>
          </a:p>
        </p:txBody>
      </p:sp>
      <p:sp>
        <p:nvSpPr>
          <p:cNvPr id="4" name="灯片编号占位符 3"/>
          <p:cNvSpPr>
            <a:spLocks noGrp="1"/>
          </p:cNvSpPr>
          <p:nvPr>
            <p:ph type="sldNum" sz="quarter" idx="10"/>
          </p:nvPr>
        </p:nvSpPr>
        <p:spPr/>
        <p:txBody>
          <a:bodyPr/>
          <a:lstStyle/>
          <a:p>
            <a:fld id="{3169529F-1C61-47BA-9343-4E6CCB94CECF}" type="slidenum">
              <a:rPr lang="zh-CN" altLang="en-US" smtClean="0"/>
              <a:t>54</a:t>
            </a:fld>
            <a:endParaRPr lang="zh-CN" altLang="en-US"/>
          </a:p>
        </p:txBody>
      </p:sp>
    </p:spTree>
    <p:extLst>
      <p:ext uri="{BB962C8B-B14F-4D97-AF65-F5344CB8AC3E}">
        <p14:creationId xmlns:p14="http://schemas.microsoft.com/office/powerpoint/2010/main" val="234130197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3765" rtl="0" eaLnBrk="1" fontAlgn="auto" latinLnBrk="0" hangingPunct="1">
              <a:lnSpc>
                <a:spcPct val="100000"/>
              </a:lnSpc>
              <a:spcBef>
                <a:spcPts val="0"/>
              </a:spcBef>
              <a:spcAft>
                <a:spcPts val="0"/>
              </a:spcAft>
              <a:buClrTx/>
              <a:buSzTx/>
              <a:buFontTx/>
              <a:buNone/>
              <a:tabLst/>
              <a:defRPr/>
            </a:pPr>
            <a:endParaRPr lang="en-US" altLang="zh-CN" b="1" dirty="0" smtClean="0"/>
          </a:p>
        </p:txBody>
      </p:sp>
      <p:sp>
        <p:nvSpPr>
          <p:cNvPr id="4" name="灯片编号占位符 3"/>
          <p:cNvSpPr>
            <a:spLocks noGrp="1"/>
          </p:cNvSpPr>
          <p:nvPr>
            <p:ph type="sldNum" sz="quarter" idx="10"/>
          </p:nvPr>
        </p:nvSpPr>
        <p:spPr/>
        <p:txBody>
          <a:bodyPr/>
          <a:lstStyle/>
          <a:p>
            <a:fld id="{3169529F-1C61-47BA-9343-4E6CCB94CECF}" type="slidenum">
              <a:rPr lang="zh-CN" altLang="en-US" smtClean="0"/>
              <a:t>55</a:t>
            </a:fld>
            <a:endParaRPr lang="zh-CN" altLang="en-US"/>
          </a:p>
        </p:txBody>
      </p:sp>
    </p:spTree>
    <p:extLst>
      <p:ext uri="{BB962C8B-B14F-4D97-AF65-F5344CB8AC3E}">
        <p14:creationId xmlns:p14="http://schemas.microsoft.com/office/powerpoint/2010/main" val="304988582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3765" rtl="0" eaLnBrk="1" fontAlgn="auto" latinLnBrk="0" hangingPunct="1">
              <a:lnSpc>
                <a:spcPct val="100000"/>
              </a:lnSpc>
              <a:spcBef>
                <a:spcPts val="0"/>
              </a:spcBef>
              <a:spcAft>
                <a:spcPts val="0"/>
              </a:spcAft>
              <a:buClrTx/>
              <a:buSzTx/>
              <a:buFontTx/>
              <a:buNone/>
              <a:tabLst/>
              <a:defRPr/>
            </a:pPr>
            <a:endParaRPr lang="en-US" altLang="zh-CN" b="1" dirty="0" smtClean="0"/>
          </a:p>
        </p:txBody>
      </p:sp>
      <p:sp>
        <p:nvSpPr>
          <p:cNvPr id="4" name="灯片编号占位符 3"/>
          <p:cNvSpPr>
            <a:spLocks noGrp="1"/>
          </p:cNvSpPr>
          <p:nvPr>
            <p:ph type="sldNum" sz="quarter" idx="10"/>
          </p:nvPr>
        </p:nvSpPr>
        <p:spPr/>
        <p:txBody>
          <a:bodyPr/>
          <a:lstStyle/>
          <a:p>
            <a:fld id="{3169529F-1C61-47BA-9343-4E6CCB94CECF}" type="slidenum">
              <a:rPr lang="zh-CN" altLang="en-US" smtClean="0"/>
              <a:t>56</a:t>
            </a:fld>
            <a:endParaRPr lang="zh-CN" altLang="en-US"/>
          </a:p>
        </p:txBody>
      </p:sp>
    </p:spTree>
    <p:extLst>
      <p:ext uri="{BB962C8B-B14F-4D97-AF65-F5344CB8AC3E}">
        <p14:creationId xmlns:p14="http://schemas.microsoft.com/office/powerpoint/2010/main" val="334534741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169529F-1C61-47BA-9343-4E6CCB94CECF}" type="slidenum">
              <a:rPr lang="zh-CN" altLang="en-US" smtClean="0"/>
              <a:t>57</a:t>
            </a:fld>
            <a:endParaRPr lang="zh-CN" altLang="en-US"/>
          </a:p>
        </p:txBody>
      </p:sp>
    </p:spTree>
    <p:extLst>
      <p:ext uri="{BB962C8B-B14F-4D97-AF65-F5344CB8AC3E}">
        <p14:creationId xmlns:p14="http://schemas.microsoft.com/office/powerpoint/2010/main" val="276606586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3765" rtl="0" eaLnBrk="1" fontAlgn="auto" latinLnBrk="0" hangingPunct="1">
              <a:lnSpc>
                <a:spcPct val="100000"/>
              </a:lnSpc>
              <a:spcBef>
                <a:spcPts val="0"/>
              </a:spcBef>
              <a:spcAft>
                <a:spcPts val="0"/>
              </a:spcAft>
              <a:buClrTx/>
              <a:buSzTx/>
              <a:buFontTx/>
              <a:buNone/>
              <a:tabLst/>
              <a:defRPr/>
            </a:pPr>
            <a:r>
              <a:rPr lang="zh-CN" altLang="en-US" b="1" dirty="0" smtClean="0"/>
              <a:t>分为三个层面来看</a:t>
            </a:r>
            <a:endParaRPr lang="en-US" altLang="zh-CN" b="1" dirty="0" smtClean="0"/>
          </a:p>
          <a:p>
            <a:pPr marL="0" marR="0" lvl="0" indent="0" algn="l" defTabSz="913765" rtl="0" eaLnBrk="1" fontAlgn="auto" latinLnBrk="0" hangingPunct="1">
              <a:lnSpc>
                <a:spcPct val="100000"/>
              </a:lnSpc>
              <a:spcBef>
                <a:spcPts val="0"/>
              </a:spcBef>
              <a:spcAft>
                <a:spcPts val="0"/>
              </a:spcAft>
              <a:buClrTx/>
              <a:buSzTx/>
              <a:buFontTx/>
              <a:buNone/>
              <a:tabLst/>
              <a:defRPr/>
            </a:pPr>
            <a:r>
              <a:rPr lang="zh-CN" altLang="en-US" b="1" dirty="0" smtClean="0"/>
              <a:t>第一层是宏观方面，就是从整个社会、大家的通病</a:t>
            </a:r>
            <a:endParaRPr lang="en-US" altLang="zh-CN" b="1" dirty="0" smtClean="0"/>
          </a:p>
          <a:p>
            <a:pPr marL="0" marR="0" lvl="0" indent="0" algn="l" defTabSz="913765" rtl="0" eaLnBrk="1" fontAlgn="auto" latinLnBrk="0" hangingPunct="1">
              <a:lnSpc>
                <a:spcPct val="100000"/>
              </a:lnSpc>
              <a:spcBef>
                <a:spcPts val="0"/>
              </a:spcBef>
              <a:spcAft>
                <a:spcPts val="0"/>
              </a:spcAft>
              <a:buClrTx/>
              <a:buSzTx/>
              <a:buFontTx/>
              <a:buNone/>
              <a:tabLst/>
              <a:defRPr/>
            </a:pPr>
            <a:r>
              <a:rPr lang="zh-CN" altLang="en-US" b="1" dirty="0" smtClean="0"/>
              <a:t>（</a:t>
            </a:r>
            <a:r>
              <a:rPr lang="en-US" altLang="zh-CN" b="1" dirty="0" smtClean="0"/>
              <a:t>1</a:t>
            </a:r>
            <a:r>
              <a:rPr lang="zh-CN" altLang="en-US" b="1" dirty="0" smtClean="0"/>
              <a:t>）虽说要跟企业坐在一条船上，但是最后你发现企业没让你上船，只给你扔了个救生圈，人家在船上大吃大喝，你就是或者就不错了</a:t>
            </a:r>
            <a:endParaRPr lang="en-US" altLang="zh-CN" b="1" dirty="0" smtClean="0"/>
          </a:p>
          <a:p>
            <a:pPr marL="0" marR="0" lvl="0" indent="0" algn="l" defTabSz="913765" rtl="0" eaLnBrk="1" fontAlgn="auto" latinLnBrk="0" hangingPunct="1">
              <a:lnSpc>
                <a:spcPct val="100000"/>
              </a:lnSpc>
              <a:spcBef>
                <a:spcPts val="0"/>
              </a:spcBef>
              <a:spcAft>
                <a:spcPts val="0"/>
              </a:spcAft>
              <a:buClrTx/>
              <a:buSzTx/>
              <a:buFontTx/>
              <a:buNone/>
              <a:tabLst/>
              <a:defRPr/>
            </a:pPr>
            <a:r>
              <a:rPr lang="zh-CN" altLang="en-US" b="1" dirty="0" smtClean="0"/>
              <a:t>（</a:t>
            </a:r>
            <a:r>
              <a:rPr lang="en-US" altLang="zh-CN" b="1" dirty="0" smtClean="0"/>
              <a:t>2</a:t>
            </a:r>
            <a:r>
              <a:rPr lang="zh-CN" altLang="en-US" b="1" dirty="0" smtClean="0"/>
              <a:t>）关于劳动立法不及时，人们的法制观念淡薄</a:t>
            </a:r>
            <a:endParaRPr lang="en-US" altLang="zh-CN" b="1" dirty="0" smtClean="0"/>
          </a:p>
          <a:p>
            <a:pPr marL="0" marR="0" lvl="0" indent="0" algn="l" defTabSz="913765" rtl="0" eaLnBrk="1" fontAlgn="auto" latinLnBrk="0" hangingPunct="1">
              <a:lnSpc>
                <a:spcPct val="100000"/>
              </a:lnSpc>
              <a:spcBef>
                <a:spcPts val="0"/>
              </a:spcBef>
              <a:spcAft>
                <a:spcPts val="0"/>
              </a:spcAft>
              <a:buClrTx/>
              <a:buSzTx/>
              <a:buFontTx/>
              <a:buNone/>
              <a:tabLst/>
              <a:defRPr/>
            </a:pPr>
            <a:r>
              <a:rPr lang="zh-CN" altLang="en-US" b="1" dirty="0" smtClean="0"/>
              <a:t>（</a:t>
            </a:r>
            <a:r>
              <a:rPr lang="en-US" altLang="zh-CN" b="1" dirty="0" smtClean="0"/>
              <a:t>3</a:t>
            </a:r>
            <a:r>
              <a:rPr lang="zh-CN" altLang="en-US" b="1" dirty="0" smtClean="0"/>
              <a:t>）长期都是供过于求，所以劳动者是弱势的一方</a:t>
            </a:r>
            <a:endParaRPr lang="en-US" altLang="zh-CN" b="1" dirty="0" smtClean="0"/>
          </a:p>
          <a:p>
            <a:pPr marL="0" marR="0" lvl="0" indent="0" algn="l" defTabSz="913765" rtl="0" eaLnBrk="1" fontAlgn="auto" latinLnBrk="0" hangingPunct="1">
              <a:lnSpc>
                <a:spcPct val="100000"/>
              </a:lnSpc>
              <a:spcBef>
                <a:spcPts val="0"/>
              </a:spcBef>
              <a:spcAft>
                <a:spcPts val="0"/>
              </a:spcAft>
              <a:buClrTx/>
              <a:buSzTx/>
              <a:buFontTx/>
              <a:buNone/>
              <a:tabLst/>
              <a:defRPr/>
            </a:pPr>
            <a:endParaRPr lang="en-US" altLang="zh-CN" b="1" dirty="0" smtClean="0"/>
          </a:p>
          <a:p>
            <a:pPr marL="0" marR="0" lvl="0" indent="0" algn="l" defTabSz="913765" rtl="0" eaLnBrk="1" fontAlgn="auto" latinLnBrk="0" hangingPunct="1">
              <a:lnSpc>
                <a:spcPct val="100000"/>
              </a:lnSpc>
              <a:spcBef>
                <a:spcPts val="0"/>
              </a:spcBef>
              <a:spcAft>
                <a:spcPts val="0"/>
              </a:spcAft>
              <a:buClrTx/>
              <a:buSzTx/>
              <a:buFontTx/>
              <a:buNone/>
              <a:tabLst/>
              <a:defRPr/>
            </a:pPr>
            <a:r>
              <a:rPr lang="zh-CN" altLang="en-US" b="1" dirty="0" smtClean="0"/>
              <a:t>微观（企业层面）</a:t>
            </a:r>
            <a:endParaRPr lang="en-US" altLang="zh-CN" b="1" dirty="0" smtClean="0"/>
          </a:p>
          <a:p>
            <a:pPr marL="0" marR="0" lvl="0" indent="0" algn="l" defTabSz="913765" rtl="0" eaLnBrk="1" fontAlgn="auto" latinLnBrk="0" hangingPunct="1">
              <a:lnSpc>
                <a:spcPct val="100000"/>
              </a:lnSpc>
              <a:spcBef>
                <a:spcPts val="0"/>
              </a:spcBef>
              <a:spcAft>
                <a:spcPts val="0"/>
              </a:spcAft>
              <a:buClrTx/>
              <a:buSzTx/>
              <a:buFontTx/>
              <a:buNone/>
              <a:tabLst/>
              <a:defRPr/>
            </a:pPr>
            <a:r>
              <a:rPr lang="zh-CN" altLang="en-US" b="1" dirty="0" smtClean="0"/>
              <a:t>（</a:t>
            </a:r>
            <a:r>
              <a:rPr lang="en-US" altLang="zh-CN" b="1" dirty="0" smtClean="0"/>
              <a:t>4</a:t>
            </a:r>
            <a:r>
              <a:rPr lang="zh-CN" altLang="en-US" b="1" dirty="0" smtClean="0"/>
              <a:t>）制度不合理：要求员工必须在朋友圈宣传公司或者是不允许在上班期间使用一些社交媒体</a:t>
            </a:r>
            <a:endParaRPr lang="en-US" altLang="zh-CN" b="1" dirty="0" smtClean="0"/>
          </a:p>
          <a:p>
            <a:pPr marL="0" marR="0" lvl="0" indent="0" algn="l" defTabSz="913765" rtl="0" eaLnBrk="1" fontAlgn="auto" latinLnBrk="0" hangingPunct="1">
              <a:lnSpc>
                <a:spcPct val="100000"/>
              </a:lnSpc>
              <a:spcBef>
                <a:spcPts val="0"/>
              </a:spcBef>
              <a:spcAft>
                <a:spcPts val="0"/>
              </a:spcAft>
              <a:buClrTx/>
              <a:buSzTx/>
              <a:buFontTx/>
              <a:buNone/>
              <a:tabLst/>
              <a:defRPr/>
            </a:pPr>
            <a:r>
              <a:rPr lang="zh-CN" altLang="en-US" b="1" dirty="0" smtClean="0"/>
              <a:t>（</a:t>
            </a:r>
            <a:r>
              <a:rPr lang="en-US" altLang="zh-CN" b="1" dirty="0" smtClean="0"/>
              <a:t>5</a:t>
            </a:r>
            <a:r>
              <a:rPr lang="zh-CN" altLang="en-US" b="1" dirty="0" smtClean="0"/>
              <a:t>）被欺负了都不知道拿起法律武器保护自己</a:t>
            </a:r>
            <a:endParaRPr lang="en-US" altLang="zh-CN" b="1" dirty="0" smtClean="0"/>
          </a:p>
          <a:p>
            <a:pPr marL="0" marR="0" lvl="0" indent="0" algn="l" defTabSz="913765" rtl="0" eaLnBrk="1" fontAlgn="auto" latinLnBrk="0" hangingPunct="1">
              <a:lnSpc>
                <a:spcPct val="100000"/>
              </a:lnSpc>
              <a:spcBef>
                <a:spcPts val="0"/>
              </a:spcBef>
              <a:spcAft>
                <a:spcPts val="0"/>
              </a:spcAft>
              <a:buClrTx/>
              <a:buSzTx/>
              <a:buFontTx/>
              <a:buNone/>
              <a:tabLst/>
              <a:defRPr/>
            </a:pPr>
            <a:endParaRPr lang="en-US" altLang="zh-CN" b="1" dirty="0" smtClean="0"/>
          </a:p>
          <a:p>
            <a:pPr marL="0" marR="0" lvl="0" indent="0" algn="l" defTabSz="913765" rtl="0" eaLnBrk="1" fontAlgn="auto" latinLnBrk="0" hangingPunct="1">
              <a:lnSpc>
                <a:spcPct val="100000"/>
              </a:lnSpc>
              <a:spcBef>
                <a:spcPts val="0"/>
              </a:spcBef>
              <a:spcAft>
                <a:spcPts val="0"/>
              </a:spcAft>
              <a:buClrTx/>
              <a:buSzTx/>
              <a:buFontTx/>
              <a:buNone/>
              <a:tabLst/>
              <a:defRPr/>
            </a:pPr>
            <a:r>
              <a:rPr lang="zh-CN" altLang="en-US" b="1" dirty="0" smtClean="0"/>
              <a:t>（</a:t>
            </a:r>
            <a:r>
              <a:rPr lang="en-US" altLang="zh-CN" b="1" dirty="0" smtClean="0"/>
              <a:t>6</a:t>
            </a:r>
            <a:r>
              <a:rPr lang="zh-CN" altLang="en-US" b="1" dirty="0" smtClean="0"/>
              <a:t>）每个员工与雇主之间都有正式规定双方权利义务的用工合同。同时，劳动双方往往还存在一种心理契约。为了得到相互认可，劳资双方在最初往往都会给对方一些许诺</a:t>
            </a:r>
            <a:endParaRPr lang="en-US" altLang="zh-CN" b="1" dirty="0" smtClean="0"/>
          </a:p>
          <a:p>
            <a:pPr marL="0" marR="0" lvl="0" indent="0" algn="l" defTabSz="913765" rtl="0" eaLnBrk="1" fontAlgn="auto" latinLnBrk="0" hangingPunct="1">
              <a:lnSpc>
                <a:spcPct val="100000"/>
              </a:lnSpc>
              <a:spcBef>
                <a:spcPts val="0"/>
              </a:spcBef>
              <a:spcAft>
                <a:spcPts val="0"/>
              </a:spcAft>
              <a:buClrTx/>
              <a:buSzTx/>
              <a:buFontTx/>
              <a:buNone/>
              <a:tabLst/>
              <a:defRPr/>
            </a:pPr>
            <a:endParaRPr lang="zh-CN" altLang="en-US" b="1" dirty="0"/>
          </a:p>
        </p:txBody>
      </p:sp>
      <p:sp>
        <p:nvSpPr>
          <p:cNvPr id="4" name="灯片编号占位符 3"/>
          <p:cNvSpPr>
            <a:spLocks noGrp="1"/>
          </p:cNvSpPr>
          <p:nvPr>
            <p:ph type="sldNum" sz="quarter" idx="10"/>
          </p:nvPr>
        </p:nvSpPr>
        <p:spPr/>
        <p:txBody>
          <a:bodyPr/>
          <a:lstStyle/>
          <a:p>
            <a:fld id="{3169529F-1C61-47BA-9343-4E6CCB94CECF}" type="slidenum">
              <a:rPr lang="zh-CN" altLang="en-US" smtClean="0"/>
              <a:t>58</a:t>
            </a:fld>
            <a:endParaRPr lang="zh-CN" altLang="en-US"/>
          </a:p>
        </p:txBody>
      </p:sp>
    </p:spTree>
    <p:extLst>
      <p:ext uri="{BB962C8B-B14F-4D97-AF65-F5344CB8AC3E}">
        <p14:creationId xmlns:p14="http://schemas.microsoft.com/office/powerpoint/2010/main" val="155695791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3765" rtl="0" eaLnBrk="1" fontAlgn="auto" latinLnBrk="0" hangingPunct="1">
              <a:lnSpc>
                <a:spcPct val="100000"/>
              </a:lnSpc>
              <a:spcBef>
                <a:spcPts val="0"/>
              </a:spcBef>
              <a:spcAft>
                <a:spcPts val="0"/>
              </a:spcAft>
              <a:buClrTx/>
              <a:buSzTx/>
              <a:buFontTx/>
              <a:buNone/>
              <a:tabLst/>
              <a:defRPr/>
            </a:pPr>
            <a:r>
              <a:rPr lang="zh-CN" altLang="en-US" b="1" dirty="0" smtClean="0"/>
              <a:t>原则；简答或选择，调节及时、合法公正</a:t>
            </a:r>
            <a:endParaRPr lang="en-US" altLang="zh-CN" b="1" dirty="0" smtClean="0"/>
          </a:p>
          <a:p>
            <a:pPr marL="0" marR="0" lvl="0" indent="0" algn="l" defTabSz="913765" rtl="0" eaLnBrk="1" fontAlgn="auto" latinLnBrk="0" hangingPunct="1">
              <a:lnSpc>
                <a:spcPct val="100000"/>
              </a:lnSpc>
              <a:spcBef>
                <a:spcPts val="0"/>
              </a:spcBef>
              <a:spcAft>
                <a:spcPts val="0"/>
              </a:spcAft>
              <a:buClrTx/>
              <a:buSzTx/>
              <a:buFontTx/>
              <a:buNone/>
              <a:tabLst/>
              <a:defRPr/>
            </a:pPr>
            <a:endParaRPr lang="en-US" altLang="zh-CN" b="1" dirty="0" smtClean="0"/>
          </a:p>
          <a:p>
            <a:pPr eaLnBrk="1" hangingPunct="1">
              <a:lnSpc>
                <a:spcPct val="130000"/>
              </a:lnSpc>
              <a:spcBef>
                <a:spcPct val="20000"/>
              </a:spcBef>
            </a:pPr>
            <a:r>
              <a:rPr lang="zh-CN" altLang="en-US" sz="1200" dirty="0" smtClean="0">
                <a:solidFill>
                  <a:srgbClr val="000000"/>
                </a:solidFill>
                <a:latin typeface="微软雅黑" panose="020B0503020204020204" pitchFamily="34" charset="-122"/>
                <a:ea typeface="微软雅黑" panose="020B0503020204020204" pitchFamily="34" charset="-122"/>
              </a:rPr>
              <a:t>解决劳动争议的</a:t>
            </a:r>
            <a:r>
              <a:rPr lang="zh-CN" altLang="en-US" sz="1200" dirty="0" smtClean="0">
                <a:latin typeface="微软雅黑" panose="020B0503020204020204" pitchFamily="34" charset="-122"/>
                <a:ea typeface="微软雅黑" panose="020B0503020204020204" pitchFamily="34" charset="-122"/>
              </a:rPr>
              <a:t>途径和方法：</a:t>
            </a:r>
            <a:r>
              <a:rPr lang="zh-CN" altLang="en-US" sz="1200" dirty="0" smtClean="0">
                <a:solidFill>
                  <a:srgbClr val="000000"/>
                </a:solidFill>
                <a:latin typeface="微软雅黑" panose="020B0503020204020204" pitchFamily="34" charset="-122"/>
                <a:ea typeface="微软雅黑" panose="020B0503020204020204" pitchFamily="34" charset="-122"/>
              </a:rPr>
              <a:t>劳动争议委员会：调解；劳动争议仲裁委员会：仲裁；人民法院：裁决</a:t>
            </a:r>
            <a:endParaRPr lang="en-US" altLang="zh-CN" sz="1200" dirty="0" smtClean="0">
              <a:solidFill>
                <a:srgbClr val="000000"/>
              </a:solidFill>
              <a:latin typeface="微软雅黑" panose="020B0503020204020204" pitchFamily="34" charset="-122"/>
              <a:ea typeface="微软雅黑" panose="020B0503020204020204" pitchFamily="34" charset="-122"/>
            </a:endParaRPr>
          </a:p>
          <a:p>
            <a:pPr eaLnBrk="1" hangingPunct="1">
              <a:lnSpc>
                <a:spcPct val="130000"/>
              </a:lnSpc>
              <a:spcBef>
                <a:spcPct val="20000"/>
              </a:spcBef>
            </a:pPr>
            <a:endParaRPr lang="en-US" altLang="zh-CN" sz="1200" dirty="0" smtClean="0">
              <a:solidFill>
                <a:srgbClr val="000000"/>
              </a:solidFill>
              <a:latin typeface="微软雅黑" panose="020B0503020204020204" pitchFamily="34" charset="-122"/>
              <a:ea typeface="微软雅黑" panose="020B0503020204020204" pitchFamily="34" charset="-122"/>
            </a:endParaRPr>
          </a:p>
          <a:p>
            <a:pPr eaLnBrk="1" hangingPunct="1">
              <a:lnSpc>
                <a:spcPct val="130000"/>
              </a:lnSpc>
              <a:spcBef>
                <a:spcPct val="20000"/>
              </a:spcBef>
            </a:pPr>
            <a:endParaRPr lang="en-US" altLang="zh-CN" sz="1200" dirty="0" smtClean="0">
              <a:solidFill>
                <a:srgbClr val="000000"/>
              </a:solidFill>
              <a:latin typeface="微软雅黑" panose="020B0503020204020204" pitchFamily="34" charset="-122"/>
              <a:ea typeface="微软雅黑" panose="020B0503020204020204" pitchFamily="34" charset="-122"/>
            </a:endParaRPr>
          </a:p>
          <a:p>
            <a:pPr marL="0" marR="0" lvl="0" indent="0" algn="l" defTabSz="913765" rtl="0" eaLnBrk="1" fontAlgn="auto" latinLnBrk="0" hangingPunct="1">
              <a:lnSpc>
                <a:spcPct val="100000"/>
              </a:lnSpc>
              <a:spcBef>
                <a:spcPts val="0"/>
              </a:spcBef>
              <a:spcAft>
                <a:spcPts val="0"/>
              </a:spcAft>
              <a:buClrTx/>
              <a:buSzTx/>
              <a:buFontTx/>
              <a:buNone/>
              <a:tabLst/>
              <a:defRPr/>
            </a:pPr>
            <a:endParaRPr lang="zh-CN" altLang="en-US" b="1" dirty="0"/>
          </a:p>
        </p:txBody>
      </p:sp>
      <p:sp>
        <p:nvSpPr>
          <p:cNvPr id="4" name="灯片编号占位符 3"/>
          <p:cNvSpPr>
            <a:spLocks noGrp="1"/>
          </p:cNvSpPr>
          <p:nvPr>
            <p:ph type="sldNum" sz="quarter" idx="10"/>
          </p:nvPr>
        </p:nvSpPr>
        <p:spPr/>
        <p:txBody>
          <a:bodyPr/>
          <a:lstStyle/>
          <a:p>
            <a:fld id="{3169529F-1C61-47BA-9343-4E6CCB94CECF}" type="slidenum">
              <a:rPr lang="zh-CN" altLang="en-US" smtClean="0"/>
              <a:t>59</a:t>
            </a:fld>
            <a:endParaRPr lang="zh-CN" altLang="en-US"/>
          </a:p>
        </p:txBody>
      </p:sp>
    </p:spTree>
    <p:extLst>
      <p:ext uri="{BB962C8B-B14F-4D97-AF65-F5344CB8AC3E}">
        <p14:creationId xmlns:p14="http://schemas.microsoft.com/office/powerpoint/2010/main" val="39620110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169529F-1C61-47BA-9343-4E6CCB94CECF}" type="slidenum">
              <a:rPr lang="zh-CN" altLang="en-US" smtClean="0"/>
              <a:t>6</a:t>
            </a:fld>
            <a:endParaRPr lang="zh-CN" altLang="en-US"/>
          </a:p>
        </p:txBody>
      </p:sp>
    </p:spTree>
    <p:extLst>
      <p:ext uri="{BB962C8B-B14F-4D97-AF65-F5344CB8AC3E}">
        <p14:creationId xmlns:p14="http://schemas.microsoft.com/office/powerpoint/2010/main" val="172658115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
            </a:r>
            <a:br>
              <a:rPr lang="zh-CN" altLang="en-US" sz="1200" b="0" i="0" kern="1200" dirty="0" smtClean="0">
                <a:solidFill>
                  <a:schemeClr val="tx1"/>
                </a:solidFill>
                <a:effectLst/>
                <a:latin typeface="+mn-lt"/>
                <a:ea typeface="+mn-ea"/>
                <a:cs typeface="+mn-cs"/>
              </a:rPr>
            </a:br>
            <a:endParaRPr lang="zh-CN" altLang="en-US" sz="1200" b="0" i="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3169529F-1C61-47BA-9343-4E6CCB94CECF}" type="slidenum">
              <a:rPr lang="zh-CN" altLang="en-US" smtClean="0"/>
              <a:t>60</a:t>
            </a:fld>
            <a:endParaRPr lang="zh-CN" altLang="en-US"/>
          </a:p>
        </p:txBody>
      </p:sp>
    </p:spTree>
    <p:extLst>
      <p:ext uri="{BB962C8B-B14F-4D97-AF65-F5344CB8AC3E}">
        <p14:creationId xmlns:p14="http://schemas.microsoft.com/office/powerpoint/2010/main" val="219227192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
            </a:r>
            <a:br>
              <a:rPr lang="zh-CN" altLang="en-US" sz="1200" b="0" i="0" kern="1200" dirty="0" smtClean="0">
                <a:solidFill>
                  <a:schemeClr val="tx1"/>
                </a:solidFill>
                <a:effectLst/>
                <a:latin typeface="+mn-lt"/>
                <a:ea typeface="+mn-ea"/>
                <a:cs typeface="+mn-cs"/>
              </a:rPr>
            </a:br>
            <a:endParaRPr lang="zh-CN" altLang="en-US" sz="1200" b="0" i="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3169529F-1C61-47BA-9343-4E6CCB94CECF}" type="slidenum">
              <a:rPr lang="zh-CN" altLang="en-US" smtClean="0"/>
              <a:t>61</a:t>
            </a:fld>
            <a:endParaRPr lang="zh-CN" altLang="en-US"/>
          </a:p>
        </p:txBody>
      </p:sp>
    </p:spTree>
    <p:extLst>
      <p:ext uri="{BB962C8B-B14F-4D97-AF65-F5344CB8AC3E}">
        <p14:creationId xmlns:p14="http://schemas.microsoft.com/office/powerpoint/2010/main" val="416706474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169529F-1C61-47BA-9343-4E6CCB94CECF}" type="slidenum">
              <a:rPr lang="zh-CN" altLang="en-US" smtClean="0"/>
              <a:t>62</a:t>
            </a:fld>
            <a:endParaRPr lang="zh-CN" altLang="en-US"/>
          </a:p>
        </p:txBody>
      </p:sp>
    </p:spTree>
    <p:extLst>
      <p:ext uri="{BB962C8B-B14F-4D97-AF65-F5344CB8AC3E}">
        <p14:creationId xmlns:p14="http://schemas.microsoft.com/office/powerpoint/2010/main" val="406021939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3765" rtl="0" eaLnBrk="1" fontAlgn="auto" latinLnBrk="0" hangingPunct="1">
              <a:lnSpc>
                <a:spcPct val="100000"/>
              </a:lnSpc>
              <a:spcBef>
                <a:spcPts val="0"/>
              </a:spcBef>
              <a:spcAft>
                <a:spcPts val="0"/>
              </a:spcAft>
              <a:buClrTx/>
              <a:buSzTx/>
              <a:buFontTx/>
              <a:buNone/>
              <a:tabLst/>
              <a:defRPr/>
            </a:pPr>
            <a:endParaRPr lang="en-US" altLang="zh-CN" b="1" dirty="0" smtClean="0"/>
          </a:p>
        </p:txBody>
      </p:sp>
      <p:sp>
        <p:nvSpPr>
          <p:cNvPr id="4" name="灯片编号占位符 3"/>
          <p:cNvSpPr>
            <a:spLocks noGrp="1"/>
          </p:cNvSpPr>
          <p:nvPr>
            <p:ph type="sldNum" sz="quarter" idx="10"/>
          </p:nvPr>
        </p:nvSpPr>
        <p:spPr/>
        <p:txBody>
          <a:bodyPr/>
          <a:lstStyle/>
          <a:p>
            <a:fld id="{3169529F-1C61-47BA-9343-4E6CCB94CECF}" type="slidenum">
              <a:rPr lang="zh-CN" altLang="en-US" smtClean="0"/>
              <a:t>63</a:t>
            </a:fld>
            <a:endParaRPr lang="zh-CN" altLang="en-US"/>
          </a:p>
        </p:txBody>
      </p:sp>
    </p:spTree>
    <p:extLst>
      <p:ext uri="{BB962C8B-B14F-4D97-AF65-F5344CB8AC3E}">
        <p14:creationId xmlns:p14="http://schemas.microsoft.com/office/powerpoint/2010/main" val="271154234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3765" rtl="0" eaLnBrk="1" fontAlgn="auto" latinLnBrk="0" hangingPunct="1">
              <a:lnSpc>
                <a:spcPct val="100000"/>
              </a:lnSpc>
              <a:spcBef>
                <a:spcPts val="0"/>
              </a:spcBef>
              <a:spcAft>
                <a:spcPts val="0"/>
              </a:spcAft>
              <a:buClrTx/>
              <a:buSzTx/>
              <a:buFontTx/>
              <a:buNone/>
              <a:tabLst/>
              <a:defRPr/>
            </a:pPr>
            <a:r>
              <a:rPr lang="zh-CN" altLang="en-US" b="1" dirty="0" smtClean="0"/>
              <a:t>（</a:t>
            </a:r>
            <a:r>
              <a:rPr lang="en-US" altLang="zh-CN" b="1" dirty="0" smtClean="0"/>
              <a:t>1</a:t>
            </a:r>
            <a:r>
              <a:rPr lang="zh-CN" altLang="en-US" b="1" dirty="0" smtClean="0"/>
              <a:t>）年龄大了以后在销售行业精力跟不上了</a:t>
            </a:r>
            <a:endParaRPr lang="en-US" altLang="zh-CN" b="1" dirty="0" smtClean="0"/>
          </a:p>
          <a:p>
            <a:pPr marL="0" marR="0" lvl="0" indent="0" algn="l" defTabSz="913765" rtl="0" eaLnBrk="1" fontAlgn="auto" latinLnBrk="0" hangingPunct="1">
              <a:lnSpc>
                <a:spcPct val="100000"/>
              </a:lnSpc>
              <a:spcBef>
                <a:spcPts val="0"/>
              </a:spcBef>
              <a:spcAft>
                <a:spcPts val="0"/>
              </a:spcAft>
              <a:buClrTx/>
              <a:buSzTx/>
              <a:buFontTx/>
              <a:buNone/>
              <a:tabLst/>
              <a:defRPr/>
            </a:pPr>
            <a:r>
              <a:rPr lang="zh-CN" altLang="en-US" b="1" dirty="0" smtClean="0"/>
              <a:t>（</a:t>
            </a:r>
            <a:r>
              <a:rPr lang="en-US" altLang="zh-CN" b="1" dirty="0" smtClean="0"/>
              <a:t>2</a:t>
            </a:r>
            <a:r>
              <a:rPr lang="zh-CN" altLang="en-US" b="1" dirty="0" smtClean="0"/>
              <a:t>）不喜欢目前的工作</a:t>
            </a:r>
            <a:endParaRPr lang="en-US" altLang="zh-CN" b="1" dirty="0" smtClean="0"/>
          </a:p>
          <a:p>
            <a:pPr marL="0" marR="0" lvl="0" indent="0" algn="l" defTabSz="913765" rtl="0" eaLnBrk="1" fontAlgn="auto" latinLnBrk="0" hangingPunct="1">
              <a:lnSpc>
                <a:spcPct val="100000"/>
              </a:lnSpc>
              <a:spcBef>
                <a:spcPts val="0"/>
              </a:spcBef>
              <a:spcAft>
                <a:spcPts val="0"/>
              </a:spcAft>
              <a:buClrTx/>
              <a:buSzTx/>
              <a:buFontTx/>
              <a:buNone/>
              <a:tabLst/>
              <a:defRPr/>
            </a:pPr>
            <a:r>
              <a:rPr lang="zh-CN" altLang="en-US" b="1" dirty="0" smtClean="0"/>
              <a:t>（</a:t>
            </a:r>
            <a:r>
              <a:rPr lang="en-US" altLang="zh-CN" b="1" dirty="0" smtClean="0"/>
              <a:t>3</a:t>
            </a:r>
            <a:r>
              <a:rPr lang="zh-CN" altLang="en-US" b="1" dirty="0" smtClean="0"/>
              <a:t>）公司要倒闭了</a:t>
            </a:r>
            <a:endParaRPr lang="en-US" altLang="zh-CN" b="1" dirty="0" smtClean="0"/>
          </a:p>
          <a:p>
            <a:pPr marL="0" marR="0" lvl="0" indent="0" algn="l" defTabSz="913765" rtl="0" eaLnBrk="1" fontAlgn="auto" latinLnBrk="0" hangingPunct="1">
              <a:lnSpc>
                <a:spcPct val="100000"/>
              </a:lnSpc>
              <a:spcBef>
                <a:spcPts val="0"/>
              </a:spcBef>
              <a:spcAft>
                <a:spcPts val="0"/>
              </a:spcAft>
              <a:buClrTx/>
              <a:buSzTx/>
              <a:buFontTx/>
              <a:buNone/>
              <a:tabLst/>
              <a:defRPr/>
            </a:pPr>
            <a:r>
              <a:rPr lang="zh-CN" altLang="en-US" b="1" dirty="0" smtClean="0"/>
              <a:t>（</a:t>
            </a:r>
            <a:r>
              <a:rPr lang="en-US" altLang="zh-CN" b="1" dirty="0" smtClean="0"/>
              <a:t>4</a:t>
            </a:r>
            <a:r>
              <a:rPr lang="zh-CN" altLang="en-US" b="1" dirty="0" smtClean="0"/>
              <a:t>）自己不适合做互联网产品</a:t>
            </a:r>
            <a:endParaRPr lang="en-US" altLang="zh-CN" b="1" dirty="0" smtClean="0"/>
          </a:p>
          <a:p>
            <a:pPr marL="0" marR="0" lvl="0" indent="0" algn="l" defTabSz="913765" rtl="0" eaLnBrk="1" fontAlgn="auto" latinLnBrk="0" hangingPunct="1">
              <a:lnSpc>
                <a:spcPct val="100000"/>
              </a:lnSpc>
              <a:spcBef>
                <a:spcPts val="0"/>
              </a:spcBef>
              <a:spcAft>
                <a:spcPts val="0"/>
              </a:spcAft>
              <a:buClrTx/>
              <a:buSzTx/>
              <a:buFontTx/>
              <a:buNone/>
              <a:tabLst/>
              <a:defRPr/>
            </a:pPr>
            <a:r>
              <a:rPr lang="zh-CN" altLang="en-US" b="1" dirty="0" smtClean="0"/>
              <a:t>（</a:t>
            </a:r>
            <a:r>
              <a:rPr lang="en-US" altLang="zh-CN" b="1" dirty="0" smtClean="0"/>
              <a:t>5</a:t>
            </a:r>
            <a:r>
              <a:rPr lang="zh-CN" altLang="en-US" b="1" dirty="0" smtClean="0"/>
              <a:t>）不受重视、不公平对待</a:t>
            </a:r>
            <a:endParaRPr lang="en-US" altLang="zh-CN" b="1" dirty="0" smtClean="0"/>
          </a:p>
        </p:txBody>
      </p:sp>
      <p:sp>
        <p:nvSpPr>
          <p:cNvPr id="4" name="灯片编号占位符 3"/>
          <p:cNvSpPr>
            <a:spLocks noGrp="1"/>
          </p:cNvSpPr>
          <p:nvPr>
            <p:ph type="sldNum" sz="quarter" idx="10"/>
          </p:nvPr>
        </p:nvSpPr>
        <p:spPr/>
        <p:txBody>
          <a:bodyPr/>
          <a:lstStyle/>
          <a:p>
            <a:fld id="{3169529F-1C61-47BA-9343-4E6CCB94CECF}" type="slidenum">
              <a:rPr lang="zh-CN" altLang="en-US" smtClean="0"/>
              <a:t>64</a:t>
            </a:fld>
            <a:endParaRPr lang="zh-CN" altLang="en-US"/>
          </a:p>
        </p:txBody>
      </p:sp>
    </p:spTree>
    <p:extLst>
      <p:ext uri="{BB962C8B-B14F-4D97-AF65-F5344CB8AC3E}">
        <p14:creationId xmlns:p14="http://schemas.microsoft.com/office/powerpoint/2010/main" val="104958714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
            </a:r>
            <a:br>
              <a:rPr lang="zh-CN" altLang="en-US" sz="1200" b="0" i="0" kern="1200" dirty="0" smtClean="0">
                <a:solidFill>
                  <a:schemeClr val="tx1"/>
                </a:solidFill>
                <a:effectLst/>
                <a:latin typeface="+mn-lt"/>
                <a:ea typeface="+mn-ea"/>
                <a:cs typeface="+mn-cs"/>
              </a:rPr>
            </a:br>
            <a:r>
              <a:rPr lang="zh-CN" altLang="en-US" sz="1200" b="0" i="0" kern="1200" dirty="0" smtClean="0">
                <a:solidFill>
                  <a:schemeClr val="tx1"/>
                </a:solidFill>
                <a:effectLst/>
                <a:latin typeface="+mn-lt"/>
                <a:ea typeface="+mn-ea"/>
                <a:cs typeface="+mn-cs"/>
              </a:rPr>
              <a:t/>
            </a:r>
            <a:br>
              <a:rPr lang="zh-CN" altLang="en-US" sz="1200" b="0" i="0" kern="1200" dirty="0" smtClean="0">
                <a:solidFill>
                  <a:schemeClr val="tx1"/>
                </a:solidFill>
                <a:effectLst/>
                <a:latin typeface="+mn-lt"/>
                <a:ea typeface="+mn-ea"/>
                <a:cs typeface="+mn-cs"/>
              </a:rPr>
            </a:br>
            <a:endParaRPr lang="zh-CN" altLang="en-US" sz="1200" b="0" i="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3169529F-1C61-47BA-9343-4E6CCB94CECF}" type="slidenum">
              <a:rPr lang="zh-CN" altLang="en-US" smtClean="0"/>
              <a:t>65</a:t>
            </a:fld>
            <a:endParaRPr lang="zh-CN" altLang="en-US"/>
          </a:p>
        </p:txBody>
      </p:sp>
    </p:spTree>
    <p:extLst>
      <p:ext uri="{BB962C8B-B14F-4D97-AF65-F5344CB8AC3E}">
        <p14:creationId xmlns:p14="http://schemas.microsoft.com/office/powerpoint/2010/main" val="43460927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
            </a:r>
            <a:br>
              <a:rPr lang="zh-CN" altLang="en-US" sz="1200" b="0" i="0" kern="1200" dirty="0" smtClean="0">
                <a:solidFill>
                  <a:schemeClr val="tx1"/>
                </a:solidFill>
                <a:effectLst/>
                <a:latin typeface="+mn-lt"/>
                <a:ea typeface="+mn-ea"/>
                <a:cs typeface="+mn-cs"/>
              </a:rPr>
            </a:br>
            <a:r>
              <a:rPr lang="zh-CN" altLang="en-US" sz="1200" b="0" i="0" kern="1200" smtClean="0">
                <a:solidFill>
                  <a:schemeClr val="tx1"/>
                </a:solidFill>
                <a:effectLst/>
                <a:latin typeface="+mn-lt"/>
                <a:ea typeface="+mn-ea"/>
                <a:cs typeface="+mn-cs"/>
              </a:rPr>
              <a:t/>
            </a:r>
            <a:br>
              <a:rPr lang="zh-CN" altLang="en-US" sz="1200" b="0" i="0" kern="1200" smtClean="0">
                <a:solidFill>
                  <a:schemeClr val="tx1"/>
                </a:solidFill>
                <a:effectLst/>
                <a:latin typeface="+mn-lt"/>
                <a:ea typeface="+mn-ea"/>
                <a:cs typeface="+mn-cs"/>
              </a:rPr>
            </a:br>
            <a:endParaRPr lang="zh-CN" altLang="en-US" sz="1200" b="0" i="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3169529F-1C61-47BA-9343-4E6CCB94CECF}" type="slidenum">
              <a:rPr lang="zh-CN" altLang="en-US" smtClean="0"/>
              <a:t>66</a:t>
            </a:fld>
            <a:endParaRPr lang="zh-CN" altLang="en-US"/>
          </a:p>
        </p:txBody>
      </p:sp>
    </p:spTree>
    <p:extLst>
      <p:ext uri="{BB962C8B-B14F-4D97-AF65-F5344CB8AC3E}">
        <p14:creationId xmlns:p14="http://schemas.microsoft.com/office/powerpoint/2010/main" val="90429018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
            </a:r>
            <a:br>
              <a:rPr lang="zh-CN" altLang="en-US" sz="1200" b="0" i="0" kern="1200" dirty="0" smtClean="0">
                <a:solidFill>
                  <a:schemeClr val="tx1"/>
                </a:solidFill>
                <a:effectLst/>
                <a:latin typeface="+mn-lt"/>
                <a:ea typeface="+mn-ea"/>
                <a:cs typeface="+mn-cs"/>
              </a:rPr>
            </a:br>
            <a:r>
              <a:rPr lang="zh-CN" altLang="en-US" sz="1200" b="0" i="0" kern="1200" dirty="0" smtClean="0">
                <a:solidFill>
                  <a:schemeClr val="tx1"/>
                </a:solidFill>
                <a:effectLst/>
                <a:latin typeface="+mn-lt"/>
                <a:ea typeface="+mn-ea"/>
                <a:cs typeface="+mn-cs"/>
              </a:rPr>
              <a:t/>
            </a:r>
            <a:br>
              <a:rPr lang="zh-CN" altLang="en-US" sz="1200" b="0" i="0" kern="1200" dirty="0" smtClean="0">
                <a:solidFill>
                  <a:schemeClr val="tx1"/>
                </a:solidFill>
                <a:effectLst/>
                <a:latin typeface="+mn-lt"/>
                <a:ea typeface="+mn-ea"/>
                <a:cs typeface="+mn-cs"/>
              </a:rPr>
            </a:br>
            <a:endParaRPr lang="zh-CN" altLang="en-US" sz="1200" b="0" i="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3169529F-1C61-47BA-9343-4E6CCB94CECF}" type="slidenum">
              <a:rPr lang="zh-CN" altLang="en-US" smtClean="0"/>
              <a:t>67</a:t>
            </a:fld>
            <a:endParaRPr lang="zh-CN" altLang="en-US"/>
          </a:p>
        </p:txBody>
      </p:sp>
    </p:spTree>
    <p:extLst>
      <p:ext uri="{BB962C8B-B14F-4D97-AF65-F5344CB8AC3E}">
        <p14:creationId xmlns:p14="http://schemas.microsoft.com/office/powerpoint/2010/main" val="198745104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
            </a:r>
            <a:br>
              <a:rPr lang="zh-CN" altLang="en-US" sz="1200" b="0" i="0" kern="1200" dirty="0" smtClean="0">
                <a:solidFill>
                  <a:schemeClr val="tx1"/>
                </a:solidFill>
                <a:effectLst/>
                <a:latin typeface="+mn-lt"/>
                <a:ea typeface="+mn-ea"/>
                <a:cs typeface="+mn-cs"/>
              </a:rPr>
            </a:br>
            <a:r>
              <a:rPr lang="zh-CN" altLang="en-US" sz="1200" b="0" i="0" kern="1200" dirty="0" smtClean="0">
                <a:solidFill>
                  <a:schemeClr val="tx1"/>
                </a:solidFill>
                <a:effectLst/>
                <a:latin typeface="+mn-lt"/>
                <a:ea typeface="+mn-ea"/>
                <a:cs typeface="+mn-cs"/>
              </a:rPr>
              <a:t/>
            </a:r>
            <a:br>
              <a:rPr lang="zh-CN" altLang="en-US" sz="1200" b="0" i="0" kern="1200" dirty="0" smtClean="0">
                <a:solidFill>
                  <a:schemeClr val="tx1"/>
                </a:solidFill>
                <a:effectLst/>
                <a:latin typeface="+mn-lt"/>
                <a:ea typeface="+mn-ea"/>
                <a:cs typeface="+mn-cs"/>
              </a:rPr>
            </a:br>
            <a:endParaRPr lang="zh-CN" altLang="en-US" sz="1200" b="0" i="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3169529F-1C61-47BA-9343-4E6CCB94CECF}" type="slidenum">
              <a:rPr lang="zh-CN" altLang="en-US" smtClean="0"/>
              <a:t>68</a:t>
            </a:fld>
            <a:endParaRPr lang="zh-CN" altLang="en-US"/>
          </a:p>
        </p:txBody>
      </p:sp>
    </p:spTree>
    <p:extLst>
      <p:ext uri="{BB962C8B-B14F-4D97-AF65-F5344CB8AC3E}">
        <p14:creationId xmlns:p14="http://schemas.microsoft.com/office/powerpoint/2010/main" val="372105373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3765" rtl="0" eaLnBrk="1" fontAlgn="auto" latinLnBrk="0" hangingPunct="1">
              <a:lnSpc>
                <a:spcPct val="100000"/>
              </a:lnSpc>
              <a:spcBef>
                <a:spcPts val="0"/>
              </a:spcBef>
              <a:spcAft>
                <a:spcPts val="0"/>
              </a:spcAft>
              <a:buClrTx/>
              <a:buSzTx/>
              <a:buFontTx/>
              <a:buNone/>
              <a:tabLst/>
              <a:defRPr/>
            </a:pPr>
            <a:r>
              <a:rPr lang="zh-CN" altLang="en-US" b="1" dirty="0" smtClean="0"/>
              <a:t>（</a:t>
            </a:r>
            <a:r>
              <a:rPr lang="en-US" altLang="zh-CN" b="1" dirty="0" smtClean="0"/>
              <a:t>1</a:t>
            </a:r>
            <a:r>
              <a:rPr lang="zh-CN" altLang="en-US" b="1" dirty="0" smtClean="0"/>
              <a:t>）安全风险</a:t>
            </a:r>
            <a:r>
              <a:rPr lang="en-US" altLang="zh-CN" b="1" dirty="0" smtClean="0"/>
              <a:t>——</a:t>
            </a:r>
            <a:r>
              <a:rPr lang="zh-CN" altLang="en-US" b="1" dirty="0" smtClean="0"/>
              <a:t>干得好好的，凭啥就把我开了，可能就会做出不理性的事情；心理风险</a:t>
            </a:r>
            <a:r>
              <a:rPr lang="en-US" altLang="zh-CN" b="1" dirty="0" smtClean="0"/>
              <a:t>——</a:t>
            </a:r>
            <a:r>
              <a:rPr lang="zh-CN" altLang="en-US" b="1" dirty="0" smtClean="0"/>
              <a:t>危机感；</a:t>
            </a:r>
            <a:endParaRPr lang="en-US" altLang="zh-CN" b="1" dirty="0" smtClean="0"/>
          </a:p>
          <a:p>
            <a:pPr marL="0" marR="0" lvl="0" indent="0" algn="l" defTabSz="913765" rtl="0" eaLnBrk="1" fontAlgn="auto" latinLnBrk="0" hangingPunct="1">
              <a:lnSpc>
                <a:spcPct val="100000"/>
              </a:lnSpc>
              <a:spcBef>
                <a:spcPts val="0"/>
              </a:spcBef>
              <a:spcAft>
                <a:spcPts val="0"/>
              </a:spcAft>
              <a:buClrTx/>
              <a:buSzTx/>
              <a:buFontTx/>
              <a:buNone/>
              <a:tabLst/>
              <a:defRPr/>
            </a:pPr>
            <a:r>
              <a:rPr lang="zh-CN" altLang="en-US" b="1" dirty="0" smtClean="0"/>
              <a:t>（</a:t>
            </a:r>
            <a:r>
              <a:rPr lang="en-US" altLang="zh-CN" b="1" dirty="0" smtClean="0"/>
              <a:t>2</a:t>
            </a:r>
            <a:r>
              <a:rPr lang="zh-CN" altLang="en-US" b="1" dirty="0" smtClean="0"/>
              <a:t>）重新再招聘人的各种成本</a:t>
            </a:r>
            <a:endParaRPr lang="en-US" altLang="zh-CN" b="1" dirty="0" smtClean="0"/>
          </a:p>
          <a:p>
            <a:pPr marL="0" marR="0" lvl="0" indent="0" algn="l" defTabSz="913765" rtl="0" eaLnBrk="1" fontAlgn="auto" latinLnBrk="0" hangingPunct="1">
              <a:lnSpc>
                <a:spcPct val="100000"/>
              </a:lnSpc>
              <a:spcBef>
                <a:spcPts val="0"/>
              </a:spcBef>
              <a:spcAft>
                <a:spcPts val="0"/>
              </a:spcAft>
              <a:buClrTx/>
              <a:buSzTx/>
              <a:buFontTx/>
              <a:buNone/>
              <a:tabLst/>
              <a:defRPr/>
            </a:pPr>
            <a:r>
              <a:rPr lang="zh-CN" altLang="en-US" b="1" dirty="0" smtClean="0"/>
              <a:t>（</a:t>
            </a:r>
            <a:r>
              <a:rPr lang="en-US" altLang="zh-CN" b="1" dirty="0" smtClean="0"/>
              <a:t>3</a:t>
            </a:r>
            <a:r>
              <a:rPr lang="zh-CN" altLang="en-US" b="1" dirty="0" smtClean="0"/>
              <a:t>）马上就要走了就不好好干了</a:t>
            </a:r>
            <a:endParaRPr lang="en-US" altLang="zh-CN" b="1" dirty="0" smtClean="0"/>
          </a:p>
          <a:p>
            <a:pPr marL="0" marR="0" lvl="0" indent="0" algn="l" defTabSz="913765" rtl="0" eaLnBrk="1" fontAlgn="auto" latinLnBrk="0" hangingPunct="1">
              <a:lnSpc>
                <a:spcPct val="100000"/>
              </a:lnSpc>
              <a:spcBef>
                <a:spcPts val="0"/>
              </a:spcBef>
              <a:spcAft>
                <a:spcPts val="0"/>
              </a:spcAft>
              <a:buClrTx/>
              <a:buSzTx/>
              <a:buFontTx/>
              <a:buNone/>
              <a:tabLst/>
              <a:defRPr/>
            </a:pPr>
            <a:r>
              <a:rPr lang="zh-CN" altLang="en-US" b="1" dirty="0" smtClean="0"/>
              <a:t>（</a:t>
            </a:r>
            <a:r>
              <a:rPr lang="en-US" altLang="zh-CN" b="1" dirty="0" smtClean="0"/>
              <a:t>4</a:t>
            </a:r>
            <a:r>
              <a:rPr lang="zh-CN" altLang="en-US" b="1" dirty="0" smtClean="0"/>
              <a:t>）会带走一些信息</a:t>
            </a:r>
            <a:endParaRPr lang="en-US" altLang="zh-CN" b="1" dirty="0" smtClean="0"/>
          </a:p>
        </p:txBody>
      </p:sp>
      <p:sp>
        <p:nvSpPr>
          <p:cNvPr id="4" name="灯片编号占位符 3"/>
          <p:cNvSpPr>
            <a:spLocks noGrp="1"/>
          </p:cNvSpPr>
          <p:nvPr>
            <p:ph type="sldNum" sz="quarter" idx="10"/>
          </p:nvPr>
        </p:nvSpPr>
        <p:spPr/>
        <p:txBody>
          <a:bodyPr/>
          <a:lstStyle/>
          <a:p>
            <a:fld id="{3169529F-1C61-47BA-9343-4E6CCB94CECF}" type="slidenum">
              <a:rPr lang="zh-CN" altLang="en-US" smtClean="0"/>
              <a:t>69</a:t>
            </a:fld>
            <a:endParaRPr lang="zh-CN" altLang="en-US"/>
          </a:p>
        </p:txBody>
      </p:sp>
    </p:spTree>
    <p:extLst>
      <p:ext uri="{BB962C8B-B14F-4D97-AF65-F5344CB8AC3E}">
        <p14:creationId xmlns:p14="http://schemas.microsoft.com/office/powerpoint/2010/main" val="9635768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3765" rtl="0" eaLnBrk="1" fontAlgn="auto" latinLnBrk="0" hangingPunct="1">
              <a:lnSpc>
                <a:spcPct val="100000"/>
              </a:lnSpc>
              <a:spcBef>
                <a:spcPts val="0"/>
              </a:spcBef>
              <a:spcAft>
                <a:spcPts val="0"/>
              </a:spcAft>
              <a:buClrTx/>
              <a:buSzTx/>
              <a:buFontTx/>
              <a:buNone/>
              <a:tabLst/>
              <a:defRPr/>
            </a:pPr>
            <a:r>
              <a:rPr lang="zh-CN" altLang="en-US" b="1" dirty="0" smtClean="0"/>
              <a:t>接下来学习一下第二节的内容战略薪酬管理，也就是薪酬制定的时候遵循什么样的战略、策略</a:t>
            </a:r>
            <a:endParaRPr lang="en-US" altLang="zh-CN" b="1" dirty="0" smtClean="0"/>
          </a:p>
          <a:p>
            <a:pPr marL="0" marR="0" lvl="0" indent="0" algn="l" defTabSz="913765" rtl="0" eaLnBrk="1" fontAlgn="auto" latinLnBrk="0" hangingPunct="1">
              <a:lnSpc>
                <a:spcPct val="100000"/>
              </a:lnSpc>
              <a:spcBef>
                <a:spcPts val="0"/>
              </a:spcBef>
              <a:spcAft>
                <a:spcPts val="0"/>
              </a:spcAft>
              <a:buClrTx/>
              <a:buSzTx/>
              <a:buFontTx/>
              <a:buNone/>
              <a:tabLst/>
              <a:defRPr/>
            </a:pPr>
            <a:r>
              <a:rPr lang="zh-CN" altLang="en-US" b="1" dirty="0" smtClean="0"/>
              <a:t>一种是可以按照企业的经营战略来定：</a:t>
            </a:r>
            <a:endParaRPr lang="en-US" altLang="zh-CN" b="1" dirty="0" smtClean="0"/>
          </a:p>
          <a:p>
            <a:pPr marL="0" marR="0" lvl="0" indent="0" algn="l" defTabSz="913765" rtl="0" eaLnBrk="1" fontAlgn="auto" latinLnBrk="0" hangingPunct="1">
              <a:lnSpc>
                <a:spcPct val="100000"/>
              </a:lnSpc>
              <a:spcBef>
                <a:spcPts val="0"/>
              </a:spcBef>
              <a:spcAft>
                <a:spcPts val="0"/>
              </a:spcAft>
              <a:buClrTx/>
              <a:buSzTx/>
              <a:buFontTx/>
              <a:buNone/>
              <a:tabLst/>
              <a:defRPr/>
            </a:pPr>
            <a:r>
              <a:rPr lang="zh-CN" altLang="en-US" b="1" dirty="0" smtClean="0"/>
              <a:t>（</a:t>
            </a:r>
            <a:r>
              <a:rPr lang="en-US" altLang="zh-CN" b="1" dirty="0" smtClean="0"/>
              <a:t>1</a:t>
            </a:r>
            <a:r>
              <a:rPr lang="zh-CN" altLang="en-US" b="1" dirty="0" smtClean="0"/>
              <a:t>）什么叫做领袖？就是最重要的意思，就是优先关注成本，其实也就是前面所说的低成本战略，薪酬水平一般就是比同类的企业低一点，为了留住员工，可变薪酬会比较多，比如就是不同的绩效等级</a:t>
            </a:r>
            <a:endParaRPr lang="en-US" altLang="zh-CN" b="1" dirty="0" smtClean="0"/>
          </a:p>
          <a:p>
            <a:pPr marL="0" marR="0" lvl="0" indent="0" algn="l" defTabSz="913765" rtl="0" eaLnBrk="1" fontAlgn="auto" latinLnBrk="0" hangingPunct="1">
              <a:lnSpc>
                <a:spcPct val="100000"/>
              </a:lnSpc>
              <a:spcBef>
                <a:spcPts val="0"/>
              </a:spcBef>
              <a:spcAft>
                <a:spcPts val="0"/>
              </a:spcAft>
              <a:buClrTx/>
              <a:buSzTx/>
              <a:buFontTx/>
              <a:buNone/>
              <a:tabLst/>
              <a:defRPr/>
            </a:pPr>
            <a:r>
              <a:rPr lang="zh-CN" altLang="en-US" b="1" dirty="0" smtClean="0"/>
              <a:t>（</a:t>
            </a:r>
            <a:r>
              <a:rPr lang="en-US" altLang="zh-CN" b="1" dirty="0" smtClean="0"/>
              <a:t>2</a:t>
            </a:r>
            <a:r>
              <a:rPr lang="zh-CN" altLang="en-US" b="1" dirty="0" smtClean="0"/>
              <a:t>）公司非常看重创新，因为创新会让企业变得很有竞争力，所以创新型的人才薪酬高</a:t>
            </a:r>
            <a:endParaRPr lang="en-US" altLang="zh-CN" b="1" dirty="0" smtClean="0"/>
          </a:p>
          <a:p>
            <a:pPr marL="0" marR="0" lvl="0" indent="0" algn="l" defTabSz="913765" rtl="0" eaLnBrk="1" fontAlgn="auto" latinLnBrk="0" hangingPunct="1">
              <a:lnSpc>
                <a:spcPct val="100000"/>
              </a:lnSpc>
              <a:spcBef>
                <a:spcPts val="0"/>
              </a:spcBef>
              <a:spcAft>
                <a:spcPts val="0"/>
              </a:spcAft>
              <a:buClrTx/>
              <a:buSzTx/>
              <a:buFontTx/>
              <a:buNone/>
              <a:tabLst/>
              <a:defRPr/>
            </a:pPr>
            <a:r>
              <a:rPr lang="zh-CN" altLang="en-US" b="1" dirty="0" smtClean="0"/>
              <a:t>（</a:t>
            </a:r>
            <a:r>
              <a:rPr lang="en-US" altLang="zh-CN" b="1" dirty="0" smtClean="0"/>
              <a:t>3</a:t>
            </a:r>
            <a:r>
              <a:rPr lang="zh-CN" altLang="en-US" b="1" dirty="0" smtClean="0"/>
              <a:t>）企业最关心的客户满意度，比如一些服务行业，所以最重要的绩效指标就是客户满意度</a:t>
            </a:r>
            <a:endParaRPr lang="en-US" altLang="zh-CN" b="1" dirty="0" smtClean="0"/>
          </a:p>
          <a:p>
            <a:pPr marL="0" marR="0" lvl="0" indent="0" algn="l" defTabSz="913765" rtl="0" eaLnBrk="1" fontAlgn="auto" latinLnBrk="0" hangingPunct="1">
              <a:lnSpc>
                <a:spcPct val="100000"/>
              </a:lnSpc>
              <a:spcBef>
                <a:spcPts val="0"/>
              </a:spcBef>
              <a:spcAft>
                <a:spcPts val="0"/>
              </a:spcAft>
              <a:buClrTx/>
              <a:buSzTx/>
              <a:buFontTx/>
              <a:buNone/>
              <a:tabLst/>
              <a:defRPr/>
            </a:pPr>
            <a:r>
              <a:rPr lang="zh-CN" altLang="en-US" b="1" dirty="0" smtClean="0"/>
              <a:t>了解即可</a:t>
            </a:r>
            <a:endParaRPr lang="en-US" altLang="zh-CN" b="1" dirty="0" smtClean="0"/>
          </a:p>
          <a:p>
            <a:pPr marL="0" marR="0" lvl="0" indent="0" algn="l" defTabSz="913765" rtl="0" eaLnBrk="1" fontAlgn="auto" latinLnBrk="0" hangingPunct="1">
              <a:lnSpc>
                <a:spcPct val="100000"/>
              </a:lnSpc>
              <a:spcBef>
                <a:spcPts val="0"/>
              </a:spcBef>
              <a:spcAft>
                <a:spcPts val="0"/>
              </a:spcAft>
              <a:buClrTx/>
              <a:buSzTx/>
              <a:buFontTx/>
              <a:buNone/>
              <a:tabLst/>
              <a:defRPr/>
            </a:pPr>
            <a:endParaRPr lang="en-US" altLang="zh-CN" b="1" dirty="0" smtClean="0"/>
          </a:p>
          <a:p>
            <a:pPr marL="0" marR="0" lvl="0" indent="0" algn="l" defTabSz="913765" rtl="0" eaLnBrk="1" fontAlgn="auto" latinLnBrk="0" hangingPunct="1">
              <a:lnSpc>
                <a:spcPct val="100000"/>
              </a:lnSpc>
              <a:spcBef>
                <a:spcPts val="0"/>
              </a:spcBef>
              <a:spcAft>
                <a:spcPts val="0"/>
              </a:spcAft>
              <a:buClrTx/>
              <a:buSzTx/>
              <a:buFontTx/>
              <a:buNone/>
              <a:tabLst/>
              <a:defRPr/>
            </a:pPr>
            <a:r>
              <a:rPr lang="zh-CN" altLang="en-US" b="1" dirty="0" smtClean="0"/>
              <a:t>另外一种还可以按照企业不同的发展阶段来制定薪酬战略</a:t>
            </a:r>
            <a:endParaRPr lang="en-US" altLang="zh-CN" b="1" dirty="0" smtClean="0"/>
          </a:p>
          <a:p>
            <a:pPr marL="0" marR="0" lvl="0" indent="0" algn="l" defTabSz="913765" rtl="0" eaLnBrk="1" fontAlgn="auto" latinLnBrk="0" hangingPunct="1">
              <a:lnSpc>
                <a:spcPct val="100000"/>
              </a:lnSpc>
              <a:spcBef>
                <a:spcPts val="0"/>
              </a:spcBef>
              <a:spcAft>
                <a:spcPts val="0"/>
              </a:spcAft>
              <a:buClrTx/>
              <a:buSzTx/>
              <a:buFontTx/>
              <a:buNone/>
              <a:tabLst/>
              <a:defRPr/>
            </a:pPr>
            <a:r>
              <a:rPr lang="zh-CN" altLang="en-US" b="1" dirty="0" smtClean="0"/>
              <a:t>（</a:t>
            </a:r>
            <a:r>
              <a:rPr lang="en-US" altLang="zh-CN" b="1" dirty="0" smtClean="0"/>
              <a:t>1</a:t>
            </a:r>
            <a:r>
              <a:rPr lang="zh-CN" altLang="en-US" b="1" dirty="0" smtClean="0"/>
              <a:t>）成长期由于需要扩张，这就要求员工打起</a:t>
            </a:r>
            <a:r>
              <a:rPr lang="en-US" altLang="zh-CN" b="1" dirty="0" smtClean="0"/>
              <a:t>12</a:t>
            </a:r>
            <a:r>
              <a:rPr lang="zh-CN" altLang="en-US" b="1" dirty="0" smtClean="0"/>
              <a:t>分的精神努力干活，这个时候一般是固定薪酬比较低，会特别突出绩效薪酬和可变薪酬</a:t>
            </a:r>
            <a:endParaRPr lang="en-US" altLang="zh-CN" b="1" dirty="0" smtClean="0"/>
          </a:p>
          <a:p>
            <a:pPr marL="0" marR="0" lvl="0" indent="0" algn="l" defTabSz="913765" rtl="0" eaLnBrk="1" fontAlgn="auto" latinLnBrk="0" hangingPunct="1">
              <a:lnSpc>
                <a:spcPct val="100000"/>
              </a:lnSpc>
              <a:spcBef>
                <a:spcPts val="0"/>
              </a:spcBef>
              <a:spcAft>
                <a:spcPts val="0"/>
              </a:spcAft>
              <a:buClrTx/>
              <a:buSzTx/>
              <a:buFontTx/>
              <a:buNone/>
              <a:tabLst/>
              <a:defRPr/>
            </a:pPr>
            <a:r>
              <a:rPr lang="zh-CN" altLang="en-US" b="1" dirty="0" smtClean="0"/>
              <a:t>（</a:t>
            </a:r>
            <a:r>
              <a:rPr lang="en-US" altLang="zh-CN" b="1" dirty="0" smtClean="0"/>
              <a:t>2</a:t>
            </a:r>
            <a:r>
              <a:rPr lang="zh-CN" altLang="en-US" b="1" dirty="0" smtClean="0"/>
              <a:t>）时间来到了稳定期，钱包也鼓起来了，腰杆也硬起来了，所以这个时候开始会增加一些非货币薪酬（福利待遇）、甚至是股权</a:t>
            </a:r>
            <a:endParaRPr lang="en-US" altLang="zh-CN" b="1" dirty="0" smtClean="0"/>
          </a:p>
          <a:p>
            <a:pPr marL="0" marR="0" lvl="0" indent="0" algn="l" defTabSz="913765" rtl="0" eaLnBrk="1" fontAlgn="auto" latinLnBrk="0" hangingPunct="1">
              <a:lnSpc>
                <a:spcPct val="100000"/>
              </a:lnSpc>
              <a:spcBef>
                <a:spcPts val="0"/>
              </a:spcBef>
              <a:spcAft>
                <a:spcPts val="0"/>
              </a:spcAft>
              <a:buClrTx/>
              <a:buSzTx/>
              <a:buFontTx/>
              <a:buNone/>
              <a:tabLst/>
              <a:defRPr/>
            </a:pPr>
            <a:r>
              <a:rPr lang="zh-CN" altLang="en-US" b="1" dirty="0" smtClean="0"/>
              <a:t>（</a:t>
            </a:r>
            <a:r>
              <a:rPr lang="en-US" altLang="zh-CN" b="1" dirty="0" smtClean="0"/>
              <a:t>3</a:t>
            </a:r>
            <a:r>
              <a:rPr lang="zh-CN" altLang="en-US" b="1" dirty="0" smtClean="0"/>
              <a:t>）收缩期呢就是走下坡路了，衰退了，养不起那么多人了，怎么办？裁员呗！裁员的时候就涉及到两个概念：</a:t>
            </a:r>
            <a:endParaRPr lang="en-US" altLang="zh-CN" b="1" dirty="0" smtClean="0"/>
          </a:p>
          <a:p>
            <a:pPr marL="0" marR="0" lvl="0" indent="0" algn="l" defTabSz="913765" rtl="0" eaLnBrk="1" fontAlgn="auto" latinLnBrk="0" hangingPunct="1">
              <a:lnSpc>
                <a:spcPct val="100000"/>
              </a:lnSpc>
              <a:spcBef>
                <a:spcPts val="0"/>
              </a:spcBef>
              <a:spcAft>
                <a:spcPts val="0"/>
              </a:spcAft>
              <a:buClrTx/>
              <a:buSzTx/>
              <a:buFontTx/>
              <a:buNone/>
              <a:tabLst/>
              <a:defRPr/>
            </a:pPr>
            <a:r>
              <a:rPr lang="zh-CN" altLang="en-US" b="1" dirty="0" smtClean="0"/>
              <a:t>金和锡谁更值钱？</a:t>
            </a:r>
            <a:r>
              <a:rPr lang="en-US" altLang="zh-CN" b="1" dirty="0" smtClean="0"/>
              <a:t/>
            </a:r>
            <a:br>
              <a:rPr lang="en-US" altLang="zh-CN" b="1" dirty="0" smtClean="0"/>
            </a:br>
            <a:r>
              <a:rPr lang="zh-CN" altLang="en-US" b="1" dirty="0" smtClean="0"/>
              <a:t>“金降落伞”是指裁撤管理层的时候会赔付比较大的一笔钱，“锡降落伞”就是裁一般员工的时候，赔的比较少</a:t>
            </a:r>
            <a:endParaRPr lang="en-US" altLang="zh-CN" b="1" dirty="0" smtClean="0"/>
          </a:p>
          <a:p>
            <a:pPr marL="0" marR="0" lvl="0" indent="0" algn="l" defTabSz="913765" rtl="0" eaLnBrk="1" fontAlgn="auto" latinLnBrk="0" hangingPunct="1">
              <a:lnSpc>
                <a:spcPct val="100000"/>
              </a:lnSpc>
              <a:spcBef>
                <a:spcPts val="0"/>
              </a:spcBef>
              <a:spcAft>
                <a:spcPts val="0"/>
              </a:spcAft>
              <a:buClrTx/>
              <a:buSzTx/>
              <a:buFontTx/>
              <a:buNone/>
              <a:tabLst/>
              <a:defRPr/>
            </a:pPr>
            <a:r>
              <a:rPr lang="zh-CN" altLang="en-US" b="1" dirty="0" smtClean="0"/>
              <a:t>记住“金降落伞”和“锡降落伞”属于收缩期的薪酬战略就行了</a:t>
            </a:r>
            <a:endParaRPr lang="en-US" altLang="zh-CN" b="1" dirty="0" smtClean="0"/>
          </a:p>
          <a:p>
            <a:pPr marL="0" marR="0" lvl="0" indent="0" algn="l" defTabSz="913765" rtl="0" eaLnBrk="1" fontAlgn="auto" latinLnBrk="0" hangingPunct="1">
              <a:lnSpc>
                <a:spcPct val="100000"/>
              </a:lnSpc>
              <a:spcBef>
                <a:spcPts val="0"/>
              </a:spcBef>
              <a:spcAft>
                <a:spcPts val="0"/>
              </a:spcAft>
              <a:buClrTx/>
              <a:buSzTx/>
              <a:buFontTx/>
              <a:buNone/>
              <a:tabLst/>
              <a:defRPr/>
            </a:pPr>
            <a:endParaRPr lang="zh-CN" altLang="en-US" b="1" dirty="0"/>
          </a:p>
        </p:txBody>
      </p:sp>
      <p:sp>
        <p:nvSpPr>
          <p:cNvPr id="4" name="灯片编号占位符 3"/>
          <p:cNvSpPr>
            <a:spLocks noGrp="1"/>
          </p:cNvSpPr>
          <p:nvPr>
            <p:ph type="sldNum" sz="quarter" idx="10"/>
          </p:nvPr>
        </p:nvSpPr>
        <p:spPr/>
        <p:txBody>
          <a:bodyPr/>
          <a:lstStyle/>
          <a:p>
            <a:fld id="{3169529F-1C61-47BA-9343-4E6CCB94CECF}" type="slidenum">
              <a:rPr lang="zh-CN" altLang="en-US" smtClean="0"/>
              <a:t>7</a:t>
            </a:fld>
            <a:endParaRPr lang="zh-CN" altLang="en-US"/>
          </a:p>
        </p:txBody>
      </p:sp>
    </p:spTree>
    <p:extLst>
      <p:ext uri="{BB962C8B-B14F-4D97-AF65-F5344CB8AC3E}">
        <p14:creationId xmlns:p14="http://schemas.microsoft.com/office/powerpoint/2010/main" val="382682920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3765" rtl="0" eaLnBrk="1" fontAlgn="auto" latinLnBrk="0" hangingPunct="1">
              <a:lnSpc>
                <a:spcPct val="100000"/>
              </a:lnSpc>
              <a:spcBef>
                <a:spcPts val="0"/>
              </a:spcBef>
              <a:spcAft>
                <a:spcPts val="0"/>
              </a:spcAft>
              <a:buClrTx/>
              <a:buSzTx/>
              <a:buFontTx/>
              <a:buNone/>
              <a:tabLst/>
              <a:defRPr/>
            </a:pPr>
            <a:endParaRPr lang="en-US" altLang="zh-CN" b="1" dirty="0" smtClean="0"/>
          </a:p>
        </p:txBody>
      </p:sp>
      <p:sp>
        <p:nvSpPr>
          <p:cNvPr id="4" name="灯片编号占位符 3"/>
          <p:cNvSpPr>
            <a:spLocks noGrp="1"/>
          </p:cNvSpPr>
          <p:nvPr>
            <p:ph type="sldNum" sz="quarter" idx="10"/>
          </p:nvPr>
        </p:nvSpPr>
        <p:spPr/>
        <p:txBody>
          <a:bodyPr/>
          <a:lstStyle/>
          <a:p>
            <a:fld id="{3169529F-1C61-47BA-9343-4E6CCB94CECF}" type="slidenum">
              <a:rPr lang="zh-CN" altLang="en-US" smtClean="0"/>
              <a:t>70</a:t>
            </a:fld>
            <a:endParaRPr lang="zh-CN" altLang="en-US"/>
          </a:p>
        </p:txBody>
      </p:sp>
    </p:spTree>
    <p:extLst>
      <p:ext uri="{BB962C8B-B14F-4D97-AF65-F5344CB8AC3E}">
        <p14:creationId xmlns:p14="http://schemas.microsoft.com/office/powerpoint/2010/main" val="232586046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
            </a:r>
            <a:br>
              <a:rPr lang="zh-CN" altLang="en-US" sz="1200" b="0" i="0" kern="1200" dirty="0" smtClean="0">
                <a:solidFill>
                  <a:schemeClr val="tx1"/>
                </a:solidFill>
                <a:effectLst/>
                <a:latin typeface="+mn-lt"/>
                <a:ea typeface="+mn-ea"/>
                <a:cs typeface="+mn-cs"/>
              </a:rPr>
            </a:br>
            <a:endParaRPr lang="zh-CN" altLang="en-US" sz="1200" b="0" i="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3169529F-1C61-47BA-9343-4E6CCB94CECF}" type="slidenum">
              <a:rPr lang="zh-CN" altLang="en-US" smtClean="0"/>
              <a:t>71</a:t>
            </a:fld>
            <a:endParaRPr lang="zh-CN" altLang="en-US"/>
          </a:p>
        </p:txBody>
      </p:sp>
    </p:spTree>
    <p:extLst>
      <p:ext uri="{BB962C8B-B14F-4D97-AF65-F5344CB8AC3E}">
        <p14:creationId xmlns:p14="http://schemas.microsoft.com/office/powerpoint/2010/main" val="80113853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
            </a:r>
            <a:br>
              <a:rPr lang="zh-CN" altLang="en-US" sz="1200" b="0" i="0" kern="1200" dirty="0" smtClean="0">
                <a:solidFill>
                  <a:schemeClr val="tx1"/>
                </a:solidFill>
                <a:effectLst/>
                <a:latin typeface="+mn-lt"/>
                <a:ea typeface="+mn-ea"/>
                <a:cs typeface="+mn-cs"/>
              </a:rPr>
            </a:br>
            <a:endParaRPr lang="zh-CN" altLang="en-US" sz="1200" b="0" i="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3169529F-1C61-47BA-9343-4E6CCB94CECF}" type="slidenum">
              <a:rPr lang="zh-CN" altLang="en-US" smtClean="0"/>
              <a:t>72</a:t>
            </a:fld>
            <a:endParaRPr lang="zh-CN" altLang="en-US"/>
          </a:p>
        </p:txBody>
      </p:sp>
    </p:spTree>
    <p:extLst>
      <p:ext uri="{BB962C8B-B14F-4D97-AF65-F5344CB8AC3E}">
        <p14:creationId xmlns:p14="http://schemas.microsoft.com/office/powerpoint/2010/main" val="352781961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169529F-1C61-47BA-9343-4E6CCB94CECF}" type="slidenum">
              <a:rPr lang="zh-CN" altLang="en-US" smtClean="0"/>
              <a:t>73</a:t>
            </a:fld>
            <a:endParaRPr lang="zh-CN" altLang="en-US"/>
          </a:p>
        </p:txBody>
      </p:sp>
    </p:spTree>
    <p:extLst>
      <p:ext uri="{BB962C8B-B14F-4D97-AF65-F5344CB8AC3E}">
        <p14:creationId xmlns:p14="http://schemas.microsoft.com/office/powerpoint/2010/main" val="262095929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1" dirty="0" smtClean="0"/>
              <a:t>考三个选择题，而且基本是必考的</a:t>
            </a:r>
            <a:endParaRPr lang="zh-CN" altLang="en-US" b="1" dirty="0"/>
          </a:p>
        </p:txBody>
      </p:sp>
      <p:sp>
        <p:nvSpPr>
          <p:cNvPr id="4" name="灯片编号占位符 3"/>
          <p:cNvSpPr>
            <a:spLocks noGrp="1"/>
          </p:cNvSpPr>
          <p:nvPr>
            <p:ph type="sldNum" sz="quarter" idx="10"/>
          </p:nvPr>
        </p:nvSpPr>
        <p:spPr/>
        <p:txBody>
          <a:bodyPr/>
          <a:lstStyle/>
          <a:p>
            <a:fld id="{3169529F-1C61-47BA-9343-4E6CCB94CECF}" type="slidenum">
              <a:rPr lang="zh-CN" altLang="en-US" smtClean="0"/>
              <a:t>74</a:t>
            </a:fld>
            <a:endParaRPr lang="zh-CN" altLang="en-US"/>
          </a:p>
        </p:txBody>
      </p:sp>
    </p:spTree>
    <p:extLst>
      <p:ext uri="{BB962C8B-B14F-4D97-AF65-F5344CB8AC3E}">
        <p14:creationId xmlns:p14="http://schemas.microsoft.com/office/powerpoint/2010/main" val="422271107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3765" rtl="0" eaLnBrk="1" fontAlgn="auto" latinLnBrk="0" hangingPunct="1">
              <a:lnSpc>
                <a:spcPct val="100000"/>
              </a:lnSpc>
              <a:spcBef>
                <a:spcPts val="0"/>
              </a:spcBef>
              <a:spcAft>
                <a:spcPts val="0"/>
              </a:spcAft>
              <a:buClrTx/>
              <a:buSzTx/>
              <a:buFontTx/>
              <a:buNone/>
              <a:tabLst/>
              <a:defRPr/>
            </a:pPr>
            <a:r>
              <a:rPr lang="zh-CN" altLang="en-US" b="1" dirty="0" smtClean="0"/>
              <a:t>考点一：多选，衡量方法</a:t>
            </a:r>
            <a:endParaRPr lang="en-US" altLang="zh-CN" b="1" dirty="0" smtClean="0"/>
          </a:p>
          <a:p>
            <a:pPr marL="0" marR="0" lvl="0" indent="0" algn="l" defTabSz="913765" rtl="0" eaLnBrk="1" fontAlgn="auto" latinLnBrk="0" hangingPunct="1">
              <a:lnSpc>
                <a:spcPct val="100000"/>
              </a:lnSpc>
              <a:spcBef>
                <a:spcPts val="0"/>
              </a:spcBef>
              <a:spcAft>
                <a:spcPts val="0"/>
              </a:spcAft>
              <a:buClrTx/>
              <a:buSzTx/>
              <a:buFontTx/>
              <a:buNone/>
              <a:tabLst/>
              <a:defRPr/>
            </a:pPr>
            <a:r>
              <a:rPr lang="zh-CN" altLang="en-US" b="1" dirty="0" smtClean="0"/>
              <a:t>考点二：多选，组织的发展变化趋势或者未来的组织特征</a:t>
            </a:r>
            <a:endParaRPr lang="en-US" altLang="zh-CN" b="1" dirty="0" smtClean="0"/>
          </a:p>
          <a:p>
            <a:pPr marL="0" marR="0" lvl="0" indent="0" algn="l" defTabSz="913765" rtl="0" eaLnBrk="1" fontAlgn="auto" latinLnBrk="0" hangingPunct="1">
              <a:lnSpc>
                <a:spcPct val="100000"/>
              </a:lnSpc>
              <a:spcBef>
                <a:spcPts val="0"/>
              </a:spcBef>
              <a:spcAft>
                <a:spcPts val="0"/>
              </a:spcAft>
              <a:buClrTx/>
              <a:buSzTx/>
              <a:buFontTx/>
              <a:buNone/>
              <a:tabLst/>
              <a:defRPr/>
            </a:pPr>
            <a:r>
              <a:rPr lang="zh-CN" altLang="en-US" b="1" dirty="0" smtClean="0"/>
              <a:t>考点三：单选</a:t>
            </a:r>
            <a:endParaRPr lang="en-US" altLang="zh-CN" b="1" dirty="0" smtClean="0"/>
          </a:p>
          <a:p>
            <a:pPr marL="0" marR="0" lvl="0" indent="0" algn="l" defTabSz="913765" rtl="0" eaLnBrk="1" fontAlgn="auto" latinLnBrk="0" hangingPunct="1">
              <a:lnSpc>
                <a:spcPct val="100000"/>
              </a:lnSpc>
              <a:spcBef>
                <a:spcPts val="0"/>
              </a:spcBef>
              <a:spcAft>
                <a:spcPts val="0"/>
              </a:spcAft>
              <a:buClrTx/>
              <a:buSzTx/>
              <a:buFontTx/>
              <a:buNone/>
              <a:tabLst/>
              <a:defRPr/>
            </a:pPr>
            <a:r>
              <a:rPr lang="zh-CN" altLang="en-US" b="1" dirty="0" smtClean="0"/>
              <a:t>（</a:t>
            </a:r>
            <a:r>
              <a:rPr lang="en-US" altLang="zh-CN" b="1" dirty="0" smtClean="0"/>
              <a:t>1</a:t>
            </a:r>
            <a:r>
              <a:rPr lang="zh-CN" altLang="en-US" b="1" dirty="0" smtClean="0"/>
              <a:t>）</a:t>
            </a:r>
            <a:endParaRPr lang="en-US" altLang="zh-CN" b="1" dirty="0" smtClean="0"/>
          </a:p>
          <a:p>
            <a:pPr marL="0" marR="0" lvl="0" indent="0" algn="l" defTabSz="913765" rtl="0" eaLnBrk="1" fontAlgn="auto" latinLnBrk="0" hangingPunct="1">
              <a:lnSpc>
                <a:spcPct val="100000"/>
              </a:lnSpc>
              <a:spcBef>
                <a:spcPts val="0"/>
              </a:spcBef>
              <a:spcAft>
                <a:spcPts val="0"/>
              </a:spcAft>
              <a:buClrTx/>
              <a:buSzTx/>
              <a:buFontTx/>
              <a:buNone/>
              <a:tabLst/>
              <a:defRPr/>
            </a:pPr>
            <a:r>
              <a:rPr lang="zh-CN" altLang="en-US" b="1" dirty="0" smtClean="0"/>
              <a:t>（</a:t>
            </a:r>
            <a:r>
              <a:rPr lang="en-US" altLang="zh-CN" b="1" dirty="0" smtClean="0"/>
              <a:t>2</a:t>
            </a:r>
            <a:r>
              <a:rPr lang="zh-CN" altLang="en-US" b="1" dirty="0" smtClean="0"/>
              <a:t>）扁平化管理（社会变化太快，技术发展太快，要求我们要快速沟通；管理层多，成本高）</a:t>
            </a:r>
            <a:endParaRPr lang="en-US" altLang="zh-CN" b="1" dirty="0" smtClean="0"/>
          </a:p>
          <a:p>
            <a:pPr marL="0" marR="0" lvl="0" indent="0" algn="l" defTabSz="913765" rtl="0" eaLnBrk="1" fontAlgn="auto" latinLnBrk="0" hangingPunct="1">
              <a:lnSpc>
                <a:spcPct val="100000"/>
              </a:lnSpc>
              <a:spcBef>
                <a:spcPts val="0"/>
              </a:spcBef>
              <a:spcAft>
                <a:spcPts val="0"/>
              </a:spcAft>
              <a:buClrTx/>
              <a:buSzTx/>
              <a:buFontTx/>
              <a:buNone/>
              <a:tabLst/>
              <a:defRPr/>
            </a:pPr>
            <a:r>
              <a:rPr lang="zh-CN" altLang="en-US" b="1" dirty="0" smtClean="0"/>
              <a:t>（</a:t>
            </a:r>
            <a:r>
              <a:rPr lang="en-US" altLang="zh-CN" b="1" dirty="0" smtClean="0"/>
              <a:t>3</a:t>
            </a:r>
            <a:r>
              <a:rPr lang="zh-CN" altLang="en-US" b="1" dirty="0" smtClean="0"/>
              <a:t>）灵活化（灵活应对客户需求；员工需求）</a:t>
            </a:r>
            <a:endParaRPr lang="en-US" altLang="zh-CN" b="1" dirty="0" smtClean="0"/>
          </a:p>
          <a:p>
            <a:pPr marL="0" marR="0" lvl="0" indent="0" algn="l" defTabSz="913765" rtl="0" eaLnBrk="1" fontAlgn="auto" latinLnBrk="0" hangingPunct="1">
              <a:lnSpc>
                <a:spcPct val="100000"/>
              </a:lnSpc>
              <a:spcBef>
                <a:spcPts val="0"/>
              </a:spcBef>
              <a:spcAft>
                <a:spcPts val="0"/>
              </a:spcAft>
              <a:buClrTx/>
              <a:buSzTx/>
              <a:buFontTx/>
              <a:buNone/>
              <a:tabLst/>
              <a:defRPr/>
            </a:pPr>
            <a:r>
              <a:rPr lang="zh-CN" altLang="en-US" b="1" dirty="0" smtClean="0"/>
              <a:t>（</a:t>
            </a:r>
            <a:r>
              <a:rPr lang="en-US" altLang="zh-CN" b="1" dirty="0" smtClean="0"/>
              <a:t>4</a:t>
            </a:r>
            <a:r>
              <a:rPr lang="zh-CN" altLang="en-US" b="1" dirty="0" smtClean="0"/>
              <a:t>）多元化就是综合前面三个</a:t>
            </a:r>
            <a:endParaRPr lang="en-US" altLang="zh-CN" b="1" dirty="0" smtClean="0"/>
          </a:p>
        </p:txBody>
      </p:sp>
      <p:sp>
        <p:nvSpPr>
          <p:cNvPr id="4" name="灯片编号占位符 3"/>
          <p:cNvSpPr>
            <a:spLocks noGrp="1"/>
          </p:cNvSpPr>
          <p:nvPr>
            <p:ph type="sldNum" sz="quarter" idx="10"/>
          </p:nvPr>
        </p:nvSpPr>
        <p:spPr/>
        <p:txBody>
          <a:bodyPr/>
          <a:lstStyle/>
          <a:p>
            <a:fld id="{3169529F-1C61-47BA-9343-4E6CCB94CECF}" type="slidenum">
              <a:rPr lang="zh-CN" altLang="en-US" smtClean="0"/>
              <a:t>75</a:t>
            </a:fld>
            <a:endParaRPr lang="zh-CN" altLang="en-US"/>
          </a:p>
        </p:txBody>
      </p:sp>
    </p:spTree>
    <p:extLst>
      <p:ext uri="{BB962C8B-B14F-4D97-AF65-F5344CB8AC3E}">
        <p14:creationId xmlns:p14="http://schemas.microsoft.com/office/powerpoint/2010/main" val="116981645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939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smtClean="0"/>
          </a:p>
        </p:txBody>
      </p:sp>
      <p:sp>
        <p:nvSpPr>
          <p:cNvPr id="5939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0CDE7027-EC1A-4270-85EA-509BFA8DD01C}" type="slidenum">
              <a:rPr lang="zh-CN" altLang="en-US" smtClean="0"/>
              <a:pPr/>
              <a:t>76</a:t>
            </a:fld>
            <a:endParaRPr lang="zh-CN" altLang="en-US" smtClean="0"/>
          </a:p>
        </p:txBody>
      </p:sp>
    </p:spTree>
    <p:extLst>
      <p:ext uri="{BB962C8B-B14F-4D97-AF65-F5344CB8AC3E}">
        <p14:creationId xmlns:p14="http://schemas.microsoft.com/office/powerpoint/2010/main" val="182202490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
            </a:r>
            <a:br>
              <a:rPr lang="zh-CN" altLang="en-US" sz="1200" b="0" i="0" kern="1200" dirty="0" smtClean="0">
                <a:solidFill>
                  <a:schemeClr val="tx1"/>
                </a:solidFill>
                <a:effectLst/>
                <a:latin typeface="+mn-lt"/>
                <a:ea typeface="+mn-ea"/>
                <a:cs typeface="+mn-cs"/>
              </a:rPr>
            </a:br>
            <a:endParaRPr lang="zh-CN" altLang="en-US" sz="1200" b="0" i="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3169529F-1C61-47BA-9343-4E6CCB94CECF}" type="slidenum">
              <a:rPr lang="zh-CN" altLang="en-US" smtClean="0"/>
              <a:t>77</a:t>
            </a:fld>
            <a:endParaRPr lang="zh-CN" altLang="en-US"/>
          </a:p>
        </p:txBody>
      </p:sp>
    </p:spTree>
    <p:extLst>
      <p:ext uri="{BB962C8B-B14F-4D97-AF65-F5344CB8AC3E}">
        <p14:creationId xmlns:p14="http://schemas.microsoft.com/office/powerpoint/2010/main" val="244340405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smtClean="0">
                <a:solidFill>
                  <a:schemeClr val="tx1"/>
                </a:solidFill>
                <a:effectLst/>
                <a:latin typeface="+mn-lt"/>
                <a:ea typeface="+mn-ea"/>
                <a:cs typeface="+mn-cs"/>
              </a:rPr>
              <a:t/>
            </a:r>
            <a:br>
              <a:rPr lang="zh-CN" altLang="en-US" sz="1200" b="0" i="0" kern="1200" smtClean="0">
                <a:solidFill>
                  <a:schemeClr val="tx1"/>
                </a:solidFill>
                <a:effectLst/>
                <a:latin typeface="+mn-lt"/>
                <a:ea typeface="+mn-ea"/>
                <a:cs typeface="+mn-cs"/>
              </a:rPr>
            </a:br>
            <a:endParaRPr lang="zh-CN" altLang="en-US" sz="1200" b="0" i="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3169529F-1C61-47BA-9343-4E6CCB94CECF}" type="slidenum">
              <a:rPr lang="zh-CN" altLang="en-US" smtClean="0"/>
              <a:t>78</a:t>
            </a:fld>
            <a:endParaRPr lang="zh-CN" altLang="en-US"/>
          </a:p>
        </p:txBody>
      </p:sp>
    </p:spTree>
    <p:extLst>
      <p:ext uri="{BB962C8B-B14F-4D97-AF65-F5344CB8AC3E}">
        <p14:creationId xmlns:p14="http://schemas.microsoft.com/office/powerpoint/2010/main" val="1280475409"/>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
            </a:r>
            <a:br>
              <a:rPr lang="zh-CN" altLang="en-US" sz="1200" b="0" i="0" kern="1200" dirty="0" smtClean="0">
                <a:solidFill>
                  <a:schemeClr val="tx1"/>
                </a:solidFill>
                <a:effectLst/>
                <a:latin typeface="+mn-lt"/>
                <a:ea typeface="+mn-ea"/>
                <a:cs typeface="+mn-cs"/>
              </a:rPr>
            </a:br>
            <a:endParaRPr lang="zh-CN" altLang="en-US" sz="1200" b="0" i="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3169529F-1C61-47BA-9343-4E6CCB94CECF}" type="slidenum">
              <a:rPr lang="zh-CN" altLang="en-US" smtClean="0"/>
              <a:t>79</a:t>
            </a:fld>
            <a:endParaRPr lang="zh-CN" altLang="en-US"/>
          </a:p>
        </p:txBody>
      </p:sp>
    </p:spTree>
    <p:extLst>
      <p:ext uri="{BB962C8B-B14F-4D97-AF65-F5344CB8AC3E}">
        <p14:creationId xmlns:p14="http://schemas.microsoft.com/office/powerpoint/2010/main" val="14437814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3765" rtl="0" eaLnBrk="1" fontAlgn="auto" latinLnBrk="0" hangingPunct="1">
              <a:lnSpc>
                <a:spcPct val="100000"/>
              </a:lnSpc>
              <a:spcBef>
                <a:spcPts val="0"/>
              </a:spcBef>
              <a:spcAft>
                <a:spcPts val="0"/>
              </a:spcAft>
              <a:buClrTx/>
              <a:buSzTx/>
              <a:buFontTx/>
              <a:buNone/>
              <a:tabLst/>
              <a:defRPr/>
            </a:pPr>
            <a:r>
              <a:rPr lang="zh-CN" altLang="en-US" b="1" dirty="0" smtClean="0"/>
              <a:t>那我们为什么制定薪酬的时候还要依据战略呢？这是因为战略薪酬是可以提升企业竞争优势的，主要集中在四个方面：</a:t>
            </a:r>
            <a:endParaRPr lang="en-US" altLang="zh-CN" b="1" dirty="0" smtClean="0"/>
          </a:p>
          <a:p>
            <a:pPr marL="0" marR="0" lvl="0" indent="0" algn="l" defTabSz="913765" rtl="0" eaLnBrk="1" fontAlgn="auto" latinLnBrk="0" hangingPunct="1">
              <a:lnSpc>
                <a:spcPct val="100000"/>
              </a:lnSpc>
              <a:spcBef>
                <a:spcPts val="0"/>
              </a:spcBef>
              <a:spcAft>
                <a:spcPts val="0"/>
              </a:spcAft>
              <a:buClrTx/>
              <a:buSzTx/>
              <a:buFontTx/>
              <a:buNone/>
              <a:tabLst/>
              <a:defRPr/>
            </a:pPr>
            <a:r>
              <a:rPr lang="zh-CN" altLang="en-US" b="1" dirty="0" smtClean="0"/>
              <a:t>（</a:t>
            </a:r>
            <a:r>
              <a:rPr lang="en-US" altLang="zh-CN" b="1" dirty="0" smtClean="0"/>
              <a:t>1</a:t>
            </a:r>
            <a:r>
              <a:rPr lang="zh-CN" altLang="en-US" b="1" dirty="0" smtClean="0"/>
              <a:t>）比如说今年想要流水翻番，那就是绩效定高点，激发员工的积极性</a:t>
            </a:r>
            <a:endParaRPr lang="en-US" altLang="zh-CN" b="1" dirty="0" smtClean="0"/>
          </a:p>
          <a:p>
            <a:pPr marL="0" marR="0" lvl="0" indent="0" algn="l" defTabSz="913765" rtl="0" eaLnBrk="1" fontAlgn="auto" latinLnBrk="0" hangingPunct="1">
              <a:lnSpc>
                <a:spcPct val="100000"/>
              </a:lnSpc>
              <a:spcBef>
                <a:spcPts val="0"/>
              </a:spcBef>
              <a:spcAft>
                <a:spcPts val="0"/>
              </a:spcAft>
              <a:buClrTx/>
              <a:buSzTx/>
              <a:buFontTx/>
              <a:buNone/>
              <a:tabLst/>
              <a:defRPr/>
            </a:pPr>
            <a:r>
              <a:rPr lang="zh-CN" altLang="en-US" b="1" dirty="0" smtClean="0"/>
              <a:t>（</a:t>
            </a:r>
            <a:r>
              <a:rPr lang="en-US" altLang="zh-CN" b="1" dirty="0" smtClean="0"/>
              <a:t>2</a:t>
            </a:r>
            <a:r>
              <a:rPr lang="zh-CN" altLang="en-US" b="1" dirty="0" smtClean="0"/>
              <a:t>）增值简单理解为企业挣得更多了</a:t>
            </a:r>
            <a:r>
              <a:rPr lang="en-US" altLang="zh-CN" b="1" dirty="0" smtClean="0"/>
              <a:t>——</a:t>
            </a:r>
            <a:r>
              <a:rPr lang="zh-CN" altLang="en-US" b="1" dirty="0" smtClean="0"/>
              <a:t>企业可以通过一些非货币性薪酬的方式，比如发奖状奖杯等，既可以提高员工的积极性，还不用花太多钱</a:t>
            </a:r>
            <a:endParaRPr lang="en-US" altLang="zh-CN" b="1" dirty="0" smtClean="0"/>
          </a:p>
          <a:p>
            <a:pPr marL="0" marR="0" lvl="0" indent="0" algn="l" defTabSz="913765" rtl="0" eaLnBrk="1" fontAlgn="auto" latinLnBrk="0" hangingPunct="1">
              <a:lnSpc>
                <a:spcPct val="100000"/>
              </a:lnSpc>
              <a:spcBef>
                <a:spcPts val="0"/>
              </a:spcBef>
              <a:spcAft>
                <a:spcPts val="0"/>
              </a:spcAft>
              <a:buClrTx/>
              <a:buSzTx/>
              <a:buFontTx/>
              <a:buNone/>
              <a:tabLst/>
              <a:defRPr/>
            </a:pPr>
            <a:r>
              <a:rPr lang="zh-CN" altLang="en-US" b="1" dirty="0" smtClean="0"/>
              <a:t>（</a:t>
            </a:r>
            <a:r>
              <a:rPr lang="en-US" altLang="zh-CN" b="1" dirty="0" smtClean="0"/>
              <a:t>3</a:t>
            </a:r>
            <a:r>
              <a:rPr lang="zh-CN" altLang="en-US" b="1" dirty="0" smtClean="0"/>
              <a:t>）导向功能</a:t>
            </a:r>
            <a:r>
              <a:rPr lang="en-US" altLang="zh-CN" b="1" dirty="0" smtClean="0"/>
              <a:t>——</a:t>
            </a:r>
            <a:r>
              <a:rPr lang="zh-CN" altLang="en-US" b="1" dirty="0" smtClean="0"/>
              <a:t>通过薪酬水平的变动，合理配置和协调企业内部的人力资源和其他资源，表现比较好的升职加薪，并将企业目标传递给员工</a:t>
            </a:r>
            <a:endParaRPr lang="en-US" altLang="zh-CN" b="1" dirty="0" smtClean="0"/>
          </a:p>
          <a:p>
            <a:pPr marL="0" marR="0" lvl="0" indent="0" algn="l" defTabSz="913765" rtl="0" eaLnBrk="1" fontAlgn="auto" latinLnBrk="0" hangingPunct="1">
              <a:lnSpc>
                <a:spcPct val="100000"/>
              </a:lnSpc>
              <a:spcBef>
                <a:spcPts val="0"/>
              </a:spcBef>
              <a:spcAft>
                <a:spcPts val="0"/>
              </a:spcAft>
              <a:buClrTx/>
              <a:buSzTx/>
              <a:buFontTx/>
              <a:buNone/>
              <a:tabLst/>
              <a:defRPr/>
            </a:pPr>
            <a:r>
              <a:rPr lang="zh-CN" altLang="en-US" b="1" dirty="0" smtClean="0"/>
              <a:t>（</a:t>
            </a:r>
            <a:r>
              <a:rPr lang="en-US" altLang="zh-CN" b="1" dirty="0" smtClean="0"/>
              <a:t>4</a:t>
            </a:r>
            <a:r>
              <a:rPr lang="zh-CN" altLang="en-US" b="1" dirty="0" smtClean="0"/>
              <a:t>）发挥自身的才能、得到认可、获得地位（管理）</a:t>
            </a:r>
            <a:endParaRPr lang="zh-CN" altLang="en-US" b="1" dirty="0"/>
          </a:p>
        </p:txBody>
      </p:sp>
      <p:sp>
        <p:nvSpPr>
          <p:cNvPr id="4" name="灯片编号占位符 3"/>
          <p:cNvSpPr>
            <a:spLocks noGrp="1"/>
          </p:cNvSpPr>
          <p:nvPr>
            <p:ph type="sldNum" sz="quarter" idx="10"/>
          </p:nvPr>
        </p:nvSpPr>
        <p:spPr/>
        <p:txBody>
          <a:bodyPr/>
          <a:lstStyle/>
          <a:p>
            <a:fld id="{3169529F-1C61-47BA-9343-4E6CCB94CECF}" type="slidenum">
              <a:rPr lang="zh-CN" altLang="en-US" smtClean="0"/>
              <a:t>8</a:t>
            </a:fld>
            <a:endParaRPr lang="zh-CN" altLang="en-US"/>
          </a:p>
        </p:txBody>
      </p:sp>
    </p:spTree>
    <p:extLst>
      <p:ext uri="{BB962C8B-B14F-4D97-AF65-F5344CB8AC3E}">
        <p14:creationId xmlns:p14="http://schemas.microsoft.com/office/powerpoint/2010/main" val="351079948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
            </a:r>
            <a:br>
              <a:rPr lang="zh-CN" altLang="en-US" sz="1200" b="0" i="0" kern="1200" dirty="0" smtClean="0">
                <a:solidFill>
                  <a:schemeClr val="tx1"/>
                </a:solidFill>
                <a:effectLst/>
                <a:latin typeface="+mn-lt"/>
                <a:ea typeface="+mn-ea"/>
                <a:cs typeface="+mn-cs"/>
              </a:rPr>
            </a:br>
            <a:endParaRPr lang="zh-CN" altLang="en-US" sz="1200" b="0" i="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3169529F-1C61-47BA-9343-4E6CCB94CECF}" type="slidenum">
              <a:rPr lang="zh-CN" altLang="en-US" smtClean="0"/>
              <a:t>80</a:t>
            </a:fld>
            <a:endParaRPr lang="zh-CN" altLang="en-US"/>
          </a:p>
        </p:txBody>
      </p:sp>
    </p:spTree>
    <p:extLst>
      <p:ext uri="{BB962C8B-B14F-4D97-AF65-F5344CB8AC3E}">
        <p14:creationId xmlns:p14="http://schemas.microsoft.com/office/powerpoint/2010/main" val="54829656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169529F-1C61-47BA-9343-4E6CCB94CECF}" type="slidenum">
              <a:rPr lang="zh-CN" altLang="en-US" smtClean="0"/>
              <a:t>81</a:t>
            </a:fld>
            <a:endParaRPr lang="zh-CN" altLang="en-US"/>
          </a:p>
        </p:txBody>
      </p:sp>
    </p:spTree>
    <p:extLst>
      <p:ext uri="{BB962C8B-B14F-4D97-AF65-F5344CB8AC3E}">
        <p14:creationId xmlns:p14="http://schemas.microsoft.com/office/powerpoint/2010/main" val="6044569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i="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3169529F-1C61-47BA-9343-4E6CCB94CECF}" type="slidenum">
              <a:rPr lang="zh-CN" altLang="en-US" smtClean="0"/>
              <a:t>9</a:t>
            </a:fld>
            <a:endParaRPr lang="zh-CN" altLang="en-US"/>
          </a:p>
        </p:txBody>
      </p:sp>
    </p:spTree>
    <p:extLst>
      <p:ext uri="{BB962C8B-B14F-4D97-AF65-F5344CB8AC3E}">
        <p14:creationId xmlns:p14="http://schemas.microsoft.com/office/powerpoint/2010/main" val="368906415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jpe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7.jpe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7.jpe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7.jpe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7.jpeg"/></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标题和内容">
    <p:spTree>
      <p:nvGrpSpPr>
        <p:cNvPr id="1" name=""/>
        <p:cNvGrpSpPr/>
        <p:nvPr/>
      </p:nvGrpSpPr>
      <p:grpSpPr>
        <a:xfrm>
          <a:off x="0" y="0"/>
          <a:ext cx="0" cy="0"/>
          <a:chOff x="0" y="0"/>
          <a:chExt cx="0" cy="0"/>
        </a:xfrm>
      </p:grpSpPr>
      <p:pic>
        <p:nvPicPr>
          <p:cNvPr id="7" name="图片 10"/>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矩形 9"/>
          <p:cNvSpPr/>
          <p:nvPr userDrawn="1"/>
        </p:nvSpPr>
        <p:spPr>
          <a:xfrm>
            <a:off x="1044196" y="2571752"/>
            <a:ext cx="1031081" cy="40957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68555" tIns="34289" rIns="68555" bIns="34289" anchor="ctr"/>
          <a:lstStyle/>
          <a:p>
            <a:pPr algn="ctr">
              <a:defRPr/>
            </a:pPr>
            <a:endParaRPr kumimoji="1" lang="zh-CN" altLang="en-US">
              <a:solidFill>
                <a:prstClr val="white"/>
              </a:solidFill>
            </a:endParaRPr>
          </a:p>
        </p:txBody>
      </p:sp>
      <p:pic>
        <p:nvPicPr>
          <p:cNvPr id="11" name="图片 7"/>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1102520" y="2665810"/>
            <a:ext cx="904875" cy="2214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矩形 11"/>
          <p:cNvSpPr/>
          <p:nvPr userDrawn="1"/>
        </p:nvSpPr>
        <p:spPr>
          <a:xfrm>
            <a:off x="1044178" y="3119440"/>
            <a:ext cx="41672" cy="76557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68555" tIns="34289" rIns="68555" bIns="34289" anchor="ctr"/>
          <a:lstStyle/>
          <a:p>
            <a:pPr algn="ctr">
              <a:defRPr/>
            </a:pPr>
            <a:endParaRPr kumimoji="1" lang="zh-CN" altLang="en-US">
              <a:solidFill>
                <a:prstClr val="white"/>
              </a:solidFill>
            </a:endParaRPr>
          </a:p>
        </p:txBody>
      </p:sp>
      <p:sp>
        <p:nvSpPr>
          <p:cNvPr id="13" name="副标题 2"/>
          <p:cNvSpPr txBox="1"/>
          <p:nvPr userDrawn="1"/>
        </p:nvSpPr>
        <p:spPr>
          <a:xfrm>
            <a:off x="1098965" y="4597003"/>
            <a:ext cx="3668315" cy="365522"/>
          </a:xfrm>
          <a:prstGeom prst="rect">
            <a:avLst/>
          </a:prstGeom>
        </p:spPr>
        <p:txBody>
          <a:bodyPr lIns="68555" tIns="34289" rIns="68555" bIns="34289">
            <a:normAutofit/>
          </a:bodyPr>
          <a:lstStyle>
            <a:lvl1pPr>
              <a:defRPr sz="2800">
                <a:solidFill>
                  <a:schemeClr val="tx1"/>
                </a:solidFill>
                <a:latin typeface="Calibri" panose="020F0502020204030204" pitchFamily="34" charset="0"/>
                <a:ea typeface="宋体" panose="02010600030101010101" pitchFamily="2" charset="-122"/>
              </a:defRPr>
            </a:lvl1pPr>
            <a:lvl2pPr marL="457200">
              <a:defRPr sz="2400">
                <a:solidFill>
                  <a:schemeClr val="tx1"/>
                </a:solidFill>
                <a:latin typeface="Calibri" panose="020F0502020204030204" pitchFamily="34" charset="0"/>
                <a:ea typeface="宋体" panose="02010600030101010101" pitchFamily="2" charset="-122"/>
              </a:defRPr>
            </a:lvl2pPr>
            <a:lvl3pPr marL="914400">
              <a:defRPr sz="2000">
                <a:solidFill>
                  <a:schemeClr val="tx1"/>
                </a:solidFill>
                <a:latin typeface="Calibri" panose="020F0502020204030204" pitchFamily="34" charset="0"/>
                <a:ea typeface="宋体" panose="02010600030101010101" pitchFamily="2" charset="-122"/>
              </a:defRPr>
            </a:lvl3pPr>
            <a:lvl4pPr marL="1371600">
              <a:defRPr>
                <a:solidFill>
                  <a:schemeClr val="tx1"/>
                </a:solidFill>
                <a:latin typeface="Calibri" panose="020F0502020204030204" pitchFamily="34" charset="0"/>
                <a:ea typeface="宋体" panose="02010600030101010101" pitchFamily="2" charset="-122"/>
              </a:defRPr>
            </a:lvl4pPr>
            <a:lvl5pPr marL="1828800">
              <a:defRPr>
                <a:solidFill>
                  <a:schemeClr val="tx1"/>
                </a:solidFill>
                <a:latin typeface="Calibri" panose="020F0502020204030204" pitchFamily="34" charset="0"/>
                <a:ea typeface="宋体" panose="02010600030101010101" pitchFamily="2" charset="-122"/>
              </a:defRPr>
            </a:lvl5pPr>
            <a:lvl6pPr marL="2286000"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743200"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200400"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657600"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fontAlgn="base">
              <a:lnSpc>
                <a:spcPct val="90000"/>
              </a:lnSpc>
              <a:spcBef>
                <a:spcPts val="750"/>
              </a:spcBef>
              <a:spcAft>
                <a:spcPct val="0"/>
              </a:spcAft>
            </a:pPr>
            <a:r>
              <a:rPr kumimoji="1" lang="zh-CN" altLang="en-US" sz="1200" dirty="0">
                <a:solidFill>
                  <a:srgbClr val="A6A6A6"/>
                </a:solidFill>
                <a:latin typeface="微软雅黑" panose="020B0503020204020204" pitchFamily="34" charset="-122"/>
                <a:ea typeface="微软雅黑" panose="020B0503020204020204" pitchFamily="34" charset="-122"/>
              </a:rPr>
              <a:t>学习是一种信仰！ </a:t>
            </a:r>
            <a:r>
              <a:rPr kumimoji="1" lang="en-US" altLang="zh-CN" sz="1200" dirty="0">
                <a:solidFill>
                  <a:srgbClr val="A6A6A6"/>
                </a:solidFill>
                <a:latin typeface="微软雅黑" panose="020B0503020204020204" pitchFamily="34" charset="-122"/>
                <a:ea typeface="微软雅黑" panose="020B0503020204020204" pitchFamily="34" charset="-122"/>
              </a:rPr>
              <a:t>IN</a:t>
            </a:r>
            <a:r>
              <a:rPr kumimoji="1" lang="zh-CN" altLang="en-US" sz="1200" dirty="0">
                <a:solidFill>
                  <a:srgbClr val="A6A6A6"/>
                </a:solidFill>
                <a:latin typeface="微软雅黑" panose="020B0503020204020204" pitchFamily="34" charset="-122"/>
                <a:ea typeface="微软雅黑" panose="020B0503020204020204" pitchFamily="34" charset="-122"/>
              </a:rPr>
              <a:t> </a:t>
            </a:r>
            <a:r>
              <a:rPr kumimoji="1" lang="en-US" altLang="zh-CN" sz="1200" dirty="0">
                <a:solidFill>
                  <a:srgbClr val="A6A6A6"/>
                </a:solidFill>
                <a:latin typeface="微软雅黑" panose="020B0503020204020204" pitchFamily="34" charset="-122"/>
                <a:ea typeface="微软雅黑" panose="020B0503020204020204" pitchFamily="34" charset="-122"/>
              </a:rPr>
              <a:t>LEARING</a:t>
            </a:r>
            <a:r>
              <a:rPr kumimoji="1" lang="zh-CN" altLang="en-US" sz="1200" dirty="0">
                <a:solidFill>
                  <a:srgbClr val="A6A6A6"/>
                </a:solidFill>
                <a:latin typeface="微软雅黑" panose="020B0503020204020204" pitchFamily="34" charset="-122"/>
                <a:ea typeface="微软雅黑" panose="020B0503020204020204" pitchFamily="34" charset="-122"/>
              </a:rPr>
              <a:t> </a:t>
            </a:r>
            <a:r>
              <a:rPr kumimoji="1" lang="en-US" altLang="zh-CN" sz="1200" dirty="0">
                <a:solidFill>
                  <a:srgbClr val="A6A6A6"/>
                </a:solidFill>
                <a:latin typeface="微软雅黑" panose="020B0503020204020204" pitchFamily="34" charset="-122"/>
                <a:ea typeface="微软雅黑" panose="020B0503020204020204" pitchFamily="34" charset="-122"/>
              </a:rPr>
              <a:t>WE</a:t>
            </a:r>
            <a:r>
              <a:rPr kumimoji="1" lang="zh-CN" altLang="en-US" sz="1200" dirty="0">
                <a:solidFill>
                  <a:srgbClr val="A6A6A6"/>
                </a:solidFill>
                <a:latin typeface="微软雅黑" panose="020B0503020204020204" pitchFamily="34" charset="-122"/>
                <a:ea typeface="微软雅黑" panose="020B0503020204020204" pitchFamily="34" charset="-122"/>
              </a:rPr>
              <a:t> </a:t>
            </a:r>
            <a:r>
              <a:rPr kumimoji="1" lang="en-US" altLang="zh-CN" sz="1200" dirty="0">
                <a:solidFill>
                  <a:srgbClr val="A6A6A6"/>
                </a:solidFill>
                <a:latin typeface="微软雅黑" panose="020B0503020204020204" pitchFamily="34" charset="-122"/>
                <a:ea typeface="微软雅黑" panose="020B0503020204020204" pitchFamily="34" charset="-122"/>
              </a:rPr>
              <a:t>TRUST</a:t>
            </a:r>
            <a:endParaRPr kumimoji="1" lang="zh-CN" altLang="en-US" sz="1200" dirty="0">
              <a:solidFill>
                <a:srgbClr val="A6A6A6"/>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8194" y="0"/>
            <a:ext cx="2427842" cy="771550"/>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7_自定义版式">
    <p:spTree>
      <p:nvGrpSpPr>
        <p:cNvPr id="1" name=""/>
        <p:cNvGrpSpPr/>
        <p:nvPr/>
      </p:nvGrpSpPr>
      <p:grpSpPr>
        <a:xfrm>
          <a:off x="0" y="0"/>
          <a:ext cx="0" cy="0"/>
          <a:chOff x="0" y="0"/>
          <a:chExt cx="0" cy="0"/>
        </a:xfrm>
      </p:grpSpPr>
      <p:grpSp>
        <p:nvGrpSpPr>
          <p:cNvPr id="6" name="组 6"/>
          <p:cNvGrpSpPr/>
          <p:nvPr userDrawn="1"/>
        </p:nvGrpSpPr>
        <p:grpSpPr bwMode="auto">
          <a:xfrm>
            <a:off x="8729664" y="158353"/>
            <a:ext cx="240506" cy="232172"/>
            <a:chOff x="11466576" y="178855"/>
            <a:chExt cx="466344" cy="452081"/>
          </a:xfrm>
        </p:grpSpPr>
        <p:sp>
          <p:nvSpPr>
            <p:cNvPr id="7" name="矩形 6"/>
            <p:cNvSpPr/>
            <p:nvPr/>
          </p:nvSpPr>
          <p:spPr>
            <a:xfrm>
              <a:off x="11466576" y="178855"/>
              <a:ext cx="466344" cy="10432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kumimoji="1" lang="zh-CN" altLang="en-US">
                <a:solidFill>
                  <a:prstClr val="white"/>
                </a:solidFill>
              </a:endParaRPr>
            </a:p>
          </p:txBody>
        </p:sp>
        <p:sp>
          <p:nvSpPr>
            <p:cNvPr id="8" name="矩形 7"/>
            <p:cNvSpPr/>
            <p:nvPr/>
          </p:nvSpPr>
          <p:spPr>
            <a:xfrm>
              <a:off x="11466576" y="352732"/>
              <a:ext cx="466344" cy="10432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kumimoji="1" lang="zh-CN" altLang="en-US">
                <a:solidFill>
                  <a:prstClr val="white"/>
                </a:solidFill>
              </a:endParaRPr>
            </a:p>
          </p:txBody>
        </p:sp>
        <p:sp>
          <p:nvSpPr>
            <p:cNvPr id="9" name="矩形 8"/>
            <p:cNvSpPr/>
            <p:nvPr/>
          </p:nvSpPr>
          <p:spPr>
            <a:xfrm>
              <a:off x="11466576" y="526610"/>
              <a:ext cx="466344" cy="10432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kumimoji="1" lang="zh-CN" altLang="en-US">
                <a:solidFill>
                  <a:prstClr val="white"/>
                </a:solidFill>
              </a:endParaRPr>
            </a:p>
          </p:txBody>
        </p:sp>
      </p:grpSp>
      <p:pic>
        <p:nvPicPr>
          <p:cNvPr id="14" name="图片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762" y="1895476"/>
            <a:ext cx="2765822" cy="2349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矩形 17"/>
          <p:cNvSpPr/>
          <p:nvPr userDrawn="1"/>
        </p:nvSpPr>
        <p:spPr>
          <a:xfrm>
            <a:off x="498365" y="484535"/>
            <a:ext cx="54769" cy="36314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anchor="ctr"/>
          <a:lstStyle/>
          <a:p>
            <a:pPr algn="ctr" defTabSz="685800">
              <a:defRPr/>
            </a:pPr>
            <a:endParaRPr kumimoji="1" lang="zh-CN" altLang="en-US">
              <a:solidFill>
                <a:prstClr val="white"/>
              </a:solidFill>
            </a:endParaRPr>
          </a:p>
        </p:txBody>
      </p:sp>
      <p:sp>
        <p:nvSpPr>
          <p:cNvPr id="19" name="文本框 8"/>
          <p:cNvSpPr txBox="1">
            <a:spLocks noChangeArrowheads="1"/>
          </p:cNvSpPr>
          <p:nvPr userDrawn="1"/>
        </p:nvSpPr>
        <p:spPr bwMode="auto">
          <a:xfrm>
            <a:off x="572695" y="401413"/>
            <a:ext cx="2553886" cy="4385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9" tIns="34289" rIns="68579" bIns="34289">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defTabSz="685800" fontAlgn="base">
              <a:spcBef>
                <a:spcPct val="0"/>
              </a:spcBef>
              <a:spcAft>
                <a:spcPct val="0"/>
              </a:spcAft>
            </a:pPr>
            <a:r>
              <a:rPr lang="zh-CN" altLang="en-US" sz="2400" b="1" dirty="0">
                <a:solidFill>
                  <a:srgbClr val="404040"/>
                </a:solidFill>
                <a:latin typeface="微软雅黑" panose="020B0503020204020204" pitchFamily="34" charset="-122"/>
                <a:ea typeface="微软雅黑" panose="020B0503020204020204" pitchFamily="34" charset="-122"/>
              </a:rPr>
              <a:t>随堂考试题解析</a:t>
            </a:r>
            <a:endParaRPr lang="zh-CN" altLang="en-US" sz="2400" dirty="0">
              <a:solidFill>
                <a:srgbClr val="404040"/>
              </a:solidFill>
              <a:latin typeface="微软雅黑" panose="020B0503020204020204" pitchFamily="34" charset="-122"/>
              <a:ea typeface="微软雅黑" panose="020B0503020204020204" pitchFamily="34" charset="-122"/>
            </a:endParaRPr>
          </a:p>
        </p:txBody>
      </p:sp>
      <p:sp>
        <p:nvSpPr>
          <p:cNvPr id="20" name="矩形 19"/>
          <p:cNvSpPr/>
          <p:nvPr userDrawn="1"/>
        </p:nvSpPr>
        <p:spPr>
          <a:xfrm>
            <a:off x="2861047" y="484535"/>
            <a:ext cx="54769" cy="36314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anchor="ctr"/>
          <a:lstStyle/>
          <a:p>
            <a:pPr algn="ctr" defTabSz="685800">
              <a:defRPr/>
            </a:pPr>
            <a:endParaRPr kumimoji="1" lang="zh-CN" altLang="en-US">
              <a:solidFill>
                <a:prstClr val="white"/>
              </a:solidFill>
            </a:endParaRPr>
          </a:p>
        </p:txBody>
      </p:sp>
      <p:pic>
        <p:nvPicPr>
          <p:cNvPr id="15" name="图片 13"/>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8172400" y="175022"/>
            <a:ext cx="423863" cy="198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图片 15"/>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7502558" y="81551"/>
            <a:ext cx="1213921" cy="385775"/>
          </a:xfrm>
          <a:prstGeom prst="rect">
            <a:avLst/>
          </a:prstGeom>
        </p:spPr>
      </p:pic>
    </p:spTree>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453471A6-0D18-4742-ABB3-1404FBCC69C8}" type="datetimeFigureOut">
              <a:rPr kumimoji="1" lang="zh-CN" altLang="en-US" smtClean="0"/>
              <a:t>2020/11/28</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CBD37D3A-B9D1-3C47-A374-CBA9926F78A0}" type="slidenum">
              <a:rPr kumimoji="1" lang="zh-CN" altLang="en-US" smtClean="0"/>
              <a:t>‹#›</a:t>
            </a:fld>
            <a:endParaRPr kumimoji="1" lang="zh-CN" altLang="en-US"/>
          </a:p>
        </p:txBody>
      </p:sp>
    </p:spTree>
    <p:extLst>
      <p:ext uri="{BB962C8B-B14F-4D97-AF65-F5344CB8AC3E}">
        <p14:creationId xmlns:p14="http://schemas.microsoft.com/office/powerpoint/2010/main" val="25087902"/>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矩形 1"/>
          <p:cNvSpPr/>
          <p:nvPr userDrawn="1"/>
        </p:nvSpPr>
        <p:spPr>
          <a:xfrm>
            <a:off x="498365" y="484535"/>
            <a:ext cx="54769" cy="36314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anchor="ctr"/>
          <a:lstStyle/>
          <a:p>
            <a:pPr algn="ctr" defTabSz="685800">
              <a:defRPr/>
            </a:pPr>
            <a:endParaRPr kumimoji="1" lang="zh-CN" altLang="en-US">
              <a:solidFill>
                <a:prstClr val="white"/>
              </a:solidFill>
            </a:endParaRPr>
          </a:p>
        </p:txBody>
      </p:sp>
    </p:spTree>
    <p:extLst>
      <p:ext uri="{BB962C8B-B14F-4D97-AF65-F5344CB8AC3E}">
        <p14:creationId xmlns:p14="http://schemas.microsoft.com/office/powerpoint/2010/main" val="1313625298"/>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pic>
        <p:nvPicPr>
          <p:cNvPr id="7" name="图片 3"/>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grpSp>
        <p:nvGrpSpPr>
          <p:cNvPr id="6" name="组 6"/>
          <p:cNvGrpSpPr/>
          <p:nvPr userDrawn="1"/>
        </p:nvGrpSpPr>
        <p:grpSpPr bwMode="auto">
          <a:xfrm>
            <a:off x="8729664" y="158353"/>
            <a:ext cx="240506" cy="232172"/>
            <a:chOff x="11466576" y="178855"/>
            <a:chExt cx="466344" cy="452081"/>
          </a:xfrm>
        </p:grpSpPr>
        <p:sp>
          <p:nvSpPr>
            <p:cNvPr id="7" name="矩形 6"/>
            <p:cNvSpPr/>
            <p:nvPr/>
          </p:nvSpPr>
          <p:spPr>
            <a:xfrm>
              <a:off x="11466576" y="178855"/>
              <a:ext cx="466344" cy="10432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kumimoji="1" lang="zh-CN" altLang="en-US">
                <a:solidFill>
                  <a:prstClr val="white"/>
                </a:solidFill>
              </a:endParaRPr>
            </a:p>
          </p:txBody>
        </p:sp>
        <p:sp>
          <p:nvSpPr>
            <p:cNvPr id="8" name="矩形 7"/>
            <p:cNvSpPr/>
            <p:nvPr/>
          </p:nvSpPr>
          <p:spPr>
            <a:xfrm>
              <a:off x="11466576" y="352732"/>
              <a:ext cx="466344" cy="10432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kumimoji="1" lang="zh-CN" altLang="en-US">
                <a:solidFill>
                  <a:prstClr val="white"/>
                </a:solidFill>
              </a:endParaRPr>
            </a:p>
          </p:txBody>
        </p:sp>
        <p:sp>
          <p:nvSpPr>
            <p:cNvPr id="9" name="矩形 8"/>
            <p:cNvSpPr/>
            <p:nvPr/>
          </p:nvSpPr>
          <p:spPr>
            <a:xfrm>
              <a:off x="11466576" y="526610"/>
              <a:ext cx="466344" cy="10432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kumimoji="1" lang="zh-CN" altLang="en-US">
                <a:solidFill>
                  <a:prstClr val="white"/>
                </a:solidFill>
              </a:endParaRPr>
            </a:p>
          </p:txBody>
        </p:sp>
      </p:grpSp>
      <p:pic>
        <p:nvPicPr>
          <p:cNvPr id="14" name="图片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762" y="1895476"/>
            <a:ext cx="2765822" cy="2349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图片 13"/>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8172400" y="175022"/>
            <a:ext cx="423863" cy="198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图片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7502558" y="81551"/>
            <a:ext cx="1213921" cy="385775"/>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pic>
        <p:nvPicPr>
          <p:cNvPr id="2" name="图片 10"/>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descr="http://img2.imgtn.bdimg.com/it/u=2487823593,1842979335&amp;fm=21&amp;gp=0.jpg"/>
          <p:cNvPicPr>
            <a:picLocks noChangeAspect="1" noChangeArrowheads="1"/>
          </p:cNvPicPr>
          <p:nvPr userDrawn="1"/>
        </p:nvPicPr>
        <p:blipFill rotWithShape="1">
          <a:blip r:embed="rId3" cstate="print">
            <a:extLst>
              <a:ext uri="{28A0092B-C50C-407E-A947-70E740481C1C}">
                <a14:useLocalDpi xmlns:a14="http://schemas.microsoft.com/office/drawing/2010/main" val="0"/>
              </a:ext>
            </a:extLst>
          </a:blip>
          <a:srcRect l="1378" t="18626" r="2175" b="25723"/>
          <a:stretch>
            <a:fillRect/>
          </a:stretch>
        </p:blipFill>
        <p:spPr bwMode="auto">
          <a:xfrm>
            <a:off x="323529" y="195486"/>
            <a:ext cx="1008112" cy="54135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userDrawn="1"/>
        </p:nvSpPr>
        <p:spPr>
          <a:xfrm rot="20954097">
            <a:off x="553377" y="868253"/>
            <a:ext cx="5112710" cy="341631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1" hangingPunct="0">
              <a:lnSpc>
                <a:spcPct val="150000"/>
              </a:lnSpc>
              <a:spcBef>
                <a:spcPts val="0"/>
              </a:spcBef>
              <a:spcAft>
                <a:spcPts val="0"/>
              </a:spcAft>
              <a:buClrTx/>
              <a:buSzTx/>
              <a:buFontTx/>
              <a:buNone/>
            </a:pPr>
            <a:r>
              <a:rPr kumimoji="0" lang="en-US" altLang="zh-CN" sz="7200" b="0" i="1" u="none" strike="noStrike" cap="none" spc="0" normalizeH="0" baseline="0" dirty="0">
                <a:ln>
                  <a:noFill/>
                </a:ln>
                <a:effectLst/>
                <a:uFillTx/>
                <a:latin typeface="Brush Script MT" panose="03060802040406070304" pitchFamily="66" charset="0"/>
                <a:sym typeface="Helvetica"/>
              </a:rPr>
              <a:t>The End</a:t>
            </a:r>
          </a:p>
          <a:p>
            <a:pPr marL="0" marR="0" indent="0" algn="l" defTabSz="914400" rtl="0" fontAlgn="auto" latinLnBrk="1" hangingPunct="0">
              <a:lnSpc>
                <a:spcPct val="150000"/>
              </a:lnSpc>
              <a:spcBef>
                <a:spcPts val="0"/>
              </a:spcBef>
              <a:spcAft>
                <a:spcPts val="0"/>
              </a:spcAft>
              <a:buClrTx/>
              <a:buSzTx/>
              <a:buFontTx/>
              <a:buNone/>
            </a:pPr>
            <a:r>
              <a:rPr lang="en-US" altLang="zh-CN" sz="7200" i="1" dirty="0">
                <a:latin typeface="Brush Script MT" panose="03060802040406070304" pitchFamily="66" charset="0"/>
              </a:rPr>
              <a:t>To be Continued</a:t>
            </a:r>
            <a:endParaRPr kumimoji="0" lang="zh-CN" altLang="en-US" sz="7200" b="0" i="1" u="none" strike="noStrike" cap="none" spc="0" normalizeH="0" baseline="0" dirty="0">
              <a:ln>
                <a:noFill/>
              </a:ln>
              <a:effectLst/>
              <a:uFillTx/>
              <a:latin typeface="Brush Script MT" panose="03060802040406070304" pitchFamily="66" charset="0"/>
              <a:sym typeface="Helvetica"/>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pic>
        <p:nvPicPr>
          <p:cNvPr id="2" name="图片 10"/>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descr="http://img2.imgtn.bdimg.com/it/u=2487823593,1842979335&amp;fm=21&amp;gp=0.jpg"/>
          <p:cNvPicPr>
            <a:picLocks noChangeAspect="1" noChangeArrowheads="1"/>
          </p:cNvPicPr>
          <p:nvPr userDrawn="1"/>
        </p:nvPicPr>
        <p:blipFill rotWithShape="1">
          <a:blip r:embed="rId3" cstate="print">
            <a:extLst>
              <a:ext uri="{28A0092B-C50C-407E-A947-70E740481C1C}">
                <a14:useLocalDpi xmlns:a14="http://schemas.microsoft.com/office/drawing/2010/main" val="0"/>
              </a:ext>
            </a:extLst>
          </a:blip>
          <a:srcRect l="1378" t="18626" r="2175" b="25723"/>
          <a:stretch>
            <a:fillRect/>
          </a:stretch>
        </p:blipFill>
        <p:spPr bwMode="auto">
          <a:xfrm>
            <a:off x="323529" y="195486"/>
            <a:ext cx="1008112" cy="54135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userDrawn="1"/>
        </p:nvSpPr>
        <p:spPr>
          <a:xfrm rot="20954097">
            <a:off x="553377" y="868253"/>
            <a:ext cx="5112710" cy="341631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1" hangingPunct="0">
              <a:lnSpc>
                <a:spcPct val="150000"/>
              </a:lnSpc>
              <a:spcBef>
                <a:spcPts val="0"/>
              </a:spcBef>
              <a:spcAft>
                <a:spcPts val="0"/>
              </a:spcAft>
              <a:buClrTx/>
              <a:buSzTx/>
              <a:buFontTx/>
              <a:buNone/>
            </a:pPr>
            <a:r>
              <a:rPr kumimoji="0" lang="en-US" altLang="zh-CN" sz="7200" b="0" i="1" u="none" strike="noStrike" cap="none" spc="0" normalizeH="0" baseline="0" dirty="0">
                <a:ln>
                  <a:noFill/>
                </a:ln>
                <a:effectLst/>
                <a:uFillTx/>
                <a:latin typeface="Brush Script MT" panose="03060802040406070304" pitchFamily="66" charset="0"/>
                <a:sym typeface="Helvetica"/>
              </a:rPr>
              <a:t>The End</a:t>
            </a:r>
          </a:p>
          <a:p>
            <a:pPr marL="0" marR="0" indent="0" algn="l" defTabSz="914400" rtl="0" fontAlgn="auto" latinLnBrk="1" hangingPunct="0">
              <a:lnSpc>
                <a:spcPct val="150000"/>
              </a:lnSpc>
              <a:spcBef>
                <a:spcPts val="0"/>
              </a:spcBef>
              <a:spcAft>
                <a:spcPts val="0"/>
              </a:spcAft>
              <a:buClrTx/>
              <a:buSzTx/>
              <a:buFontTx/>
              <a:buNone/>
            </a:pPr>
            <a:r>
              <a:rPr lang="en-US" altLang="zh-CN" sz="7200" i="1" dirty="0">
                <a:latin typeface="Brush Script MT" panose="03060802040406070304" pitchFamily="66" charset="0"/>
              </a:rPr>
              <a:t>Thanks</a:t>
            </a:r>
            <a:endParaRPr kumimoji="0" lang="zh-CN" altLang="en-US" sz="7200" b="0" i="1" u="none" strike="noStrike" cap="none" spc="0" normalizeH="0" baseline="0" dirty="0">
              <a:ln>
                <a:noFill/>
              </a:ln>
              <a:effectLst/>
              <a:uFillTx/>
              <a:latin typeface="Brush Script MT" panose="03060802040406070304" pitchFamily="66" charset="0"/>
              <a:sym typeface="Helvetica"/>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6_自定义版式">
    <p:spTree>
      <p:nvGrpSpPr>
        <p:cNvPr id="1" name=""/>
        <p:cNvGrpSpPr/>
        <p:nvPr/>
      </p:nvGrpSpPr>
      <p:grpSpPr>
        <a:xfrm>
          <a:off x="0" y="0"/>
          <a:ext cx="0" cy="0"/>
          <a:chOff x="0" y="0"/>
          <a:chExt cx="0" cy="0"/>
        </a:xfrm>
      </p:grpSpPr>
      <p:pic>
        <p:nvPicPr>
          <p:cNvPr id="6" name="图片 3"/>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矩形 6"/>
          <p:cNvSpPr/>
          <p:nvPr userDrawn="1"/>
        </p:nvSpPr>
        <p:spPr>
          <a:xfrm>
            <a:off x="494111" y="350046"/>
            <a:ext cx="47625" cy="52149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68561" tIns="34289" rIns="68561" bIns="34289" anchor="ctr"/>
          <a:lstStyle/>
          <a:p>
            <a:pPr algn="ctr" defTabSz="685800">
              <a:defRPr/>
            </a:pPr>
            <a:endParaRPr kumimoji="1" lang="zh-CN" altLang="en-US">
              <a:solidFill>
                <a:prstClr val="white"/>
              </a:solidFill>
            </a:endParaRPr>
          </a:p>
        </p:txBody>
      </p:sp>
      <p:sp>
        <p:nvSpPr>
          <p:cNvPr id="8" name="标题 1"/>
          <p:cNvSpPr txBox="1"/>
          <p:nvPr userDrawn="1"/>
        </p:nvSpPr>
        <p:spPr bwMode="auto">
          <a:xfrm>
            <a:off x="592931" y="244079"/>
            <a:ext cx="3419475" cy="7417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61" tIns="34289" rIns="68561" bIns="34289" anchor="ct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defTabSz="685800" fontAlgn="base">
              <a:lnSpc>
                <a:spcPct val="90000"/>
              </a:lnSpc>
              <a:spcBef>
                <a:spcPct val="0"/>
              </a:spcBef>
              <a:spcAft>
                <a:spcPct val="0"/>
              </a:spcAft>
            </a:pPr>
            <a:r>
              <a:rPr kumimoji="1" lang="zh-CN" altLang="en-US" b="1" dirty="0">
                <a:solidFill>
                  <a:srgbClr val="CC3300"/>
                </a:solidFill>
                <a:latin typeface="微软雅黑" panose="020B0503020204020204" pitchFamily="34" charset="-122"/>
                <a:ea typeface="微软雅黑" panose="020B0503020204020204" pitchFamily="34" charset="-122"/>
              </a:rPr>
              <a:t>课后作业</a:t>
            </a:r>
          </a:p>
        </p:txBody>
      </p:sp>
      <p:sp>
        <p:nvSpPr>
          <p:cNvPr id="9" name="矩形 8"/>
          <p:cNvSpPr/>
          <p:nvPr userDrawn="1"/>
        </p:nvSpPr>
        <p:spPr>
          <a:xfrm>
            <a:off x="2625794" y="693450"/>
            <a:ext cx="3892412" cy="584775"/>
          </a:xfrm>
          <a:prstGeom prst="rect">
            <a:avLst/>
          </a:prstGeom>
        </p:spPr>
        <p:txBody>
          <a:bodyPr wrap="none">
            <a:spAutoFit/>
          </a:bodyPr>
          <a:lstStyle/>
          <a:p>
            <a:r>
              <a:rPr lang="zh-CN" altLang="en-US" sz="3200" b="1" dirty="0">
                <a:solidFill>
                  <a:srgbClr val="C00000"/>
                </a:solidFill>
                <a:latin typeface="微软雅黑" panose="020B0503020204020204" pitchFamily="34" charset="-122"/>
                <a:ea typeface="微软雅黑" panose="020B0503020204020204" pitchFamily="34" charset="-122"/>
              </a:rPr>
              <a:t>记得课后要做作业！</a:t>
            </a:r>
          </a:p>
        </p:txBody>
      </p:sp>
      <p:pic>
        <p:nvPicPr>
          <p:cNvPr id="10" name="Picture 2" descr="C:\Users\ADMINI~1\AppData\Local\Temp\cd0330a1-f91d-4811-a523-003cbca9e8b3.tmp"/>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971600" y="1419622"/>
            <a:ext cx="7344816" cy="314675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grpSp>
        <p:nvGrpSpPr>
          <p:cNvPr id="6" name="组 6"/>
          <p:cNvGrpSpPr/>
          <p:nvPr userDrawn="1"/>
        </p:nvGrpSpPr>
        <p:grpSpPr bwMode="auto">
          <a:xfrm>
            <a:off x="8729664" y="158353"/>
            <a:ext cx="240506" cy="232172"/>
            <a:chOff x="11466576" y="178855"/>
            <a:chExt cx="466344" cy="452081"/>
          </a:xfrm>
        </p:grpSpPr>
        <p:sp>
          <p:nvSpPr>
            <p:cNvPr id="7" name="矩形 6"/>
            <p:cNvSpPr/>
            <p:nvPr/>
          </p:nvSpPr>
          <p:spPr>
            <a:xfrm>
              <a:off x="11466576" y="178855"/>
              <a:ext cx="466344" cy="10432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kumimoji="1" lang="zh-CN" altLang="en-US">
                <a:solidFill>
                  <a:prstClr val="white"/>
                </a:solidFill>
              </a:endParaRPr>
            </a:p>
          </p:txBody>
        </p:sp>
        <p:sp>
          <p:nvSpPr>
            <p:cNvPr id="8" name="矩形 7"/>
            <p:cNvSpPr/>
            <p:nvPr/>
          </p:nvSpPr>
          <p:spPr>
            <a:xfrm>
              <a:off x="11466576" y="352732"/>
              <a:ext cx="466344" cy="10432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kumimoji="1" lang="zh-CN" altLang="en-US">
                <a:solidFill>
                  <a:prstClr val="white"/>
                </a:solidFill>
              </a:endParaRPr>
            </a:p>
          </p:txBody>
        </p:sp>
        <p:sp>
          <p:nvSpPr>
            <p:cNvPr id="9" name="矩形 8"/>
            <p:cNvSpPr/>
            <p:nvPr/>
          </p:nvSpPr>
          <p:spPr>
            <a:xfrm>
              <a:off x="11466576" y="526610"/>
              <a:ext cx="466344" cy="10432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kumimoji="1" lang="zh-CN" altLang="en-US">
                <a:solidFill>
                  <a:prstClr val="white"/>
                </a:solidFill>
              </a:endParaRPr>
            </a:p>
          </p:txBody>
        </p:sp>
      </p:grpSp>
      <p:pic>
        <p:nvPicPr>
          <p:cNvPr id="14" name="图片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762" y="1895476"/>
            <a:ext cx="2765822" cy="2349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矩形 14"/>
          <p:cNvSpPr/>
          <p:nvPr userDrawn="1"/>
        </p:nvSpPr>
        <p:spPr>
          <a:xfrm>
            <a:off x="498365" y="484535"/>
            <a:ext cx="54769" cy="36314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anchor="ctr"/>
          <a:lstStyle/>
          <a:p>
            <a:pPr algn="ctr" defTabSz="685800">
              <a:defRPr/>
            </a:pPr>
            <a:endParaRPr kumimoji="1" lang="zh-CN" altLang="en-US">
              <a:solidFill>
                <a:prstClr val="white"/>
              </a:solidFill>
            </a:endParaRPr>
          </a:p>
        </p:txBody>
      </p:sp>
      <p:sp>
        <p:nvSpPr>
          <p:cNvPr id="16" name="文本框 8"/>
          <p:cNvSpPr txBox="1">
            <a:spLocks noChangeArrowheads="1"/>
          </p:cNvSpPr>
          <p:nvPr userDrawn="1"/>
        </p:nvSpPr>
        <p:spPr bwMode="auto">
          <a:xfrm>
            <a:off x="572695" y="401413"/>
            <a:ext cx="1407017" cy="4385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9" tIns="34289" rIns="68579" bIns="34289">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defTabSz="685800" fontAlgn="base">
              <a:spcBef>
                <a:spcPct val="0"/>
              </a:spcBef>
              <a:spcAft>
                <a:spcPct val="0"/>
              </a:spcAft>
            </a:pPr>
            <a:r>
              <a:rPr lang="zh-CN" altLang="en-US" sz="2400" b="1" dirty="0">
                <a:solidFill>
                  <a:srgbClr val="404040"/>
                </a:solidFill>
                <a:latin typeface="微软雅黑" panose="020B0503020204020204" pitchFamily="34" charset="-122"/>
                <a:ea typeface="微软雅黑" panose="020B0503020204020204" pitchFamily="34" charset="-122"/>
              </a:rPr>
              <a:t>作业解析</a:t>
            </a:r>
            <a:endParaRPr lang="zh-CN" altLang="en-US" sz="2400" dirty="0">
              <a:solidFill>
                <a:srgbClr val="404040"/>
              </a:solidFill>
              <a:latin typeface="微软雅黑" panose="020B0503020204020204" pitchFamily="34" charset="-122"/>
              <a:ea typeface="微软雅黑" panose="020B0503020204020204" pitchFamily="34" charset="-122"/>
            </a:endParaRPr>
          </a:p>
        </p:txBody>
      </p:sp>
      <p:sp>
        <p:nvSpPr>
          <p:cNvPr id="17" name="矩形 16"/>
          <p:cNvSpPr/>
          <p:nvPr userDrawn="1"/>
        </p:nvSpPr>
        <p:spPr>
          <a:xfrm>
            <a:off x="1949771" y="484535"/>
            <a:ext cx="54769" cy="36314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anchor="ctr"/>
          <a:lstStyle/>
          <a:p>
            <a:pPr algn="ctr" defTabSz="685800">
              <a:defRPr/>
            </a:pPr>
            <a:endParaRPr kumimoji="1" lang="zh-CN" altLang="en-US">
              <a:solidFill>
                <a:prstClr val="white"/>
              </a:solidFill>
            </a:endParaRPr>
          </a:p>
        </p:txBody>
      </p:sp>
      <p:pic>
        <p:nvPicPr>
          <p:cNvPr id="18" name="图片 13"/>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8172400" y="175022"/>
            <a:ext cx="423863" cy="198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图片 1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7502558" y="81551"/>
            <a:ext cx="1213921" cy="385775"/>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9_自定义版式">
    <p:spTree>
      <p:nvGrpSpPr>
        <p:cNvPr id="1" name=""/>
        <p:cNvGrpSpPr/>
        <p:nvPr/>
      </p:nvGrpSpPr>
      <p:grpSpPr>
        <a:xfrm>
          <a:off x="0" y="0"/>
          <a:ext cx="0" cy="0"/>
          <a:chOff x="0" y="0"/>
          <a:chExt cx="0" cy="0"/>
        </a:xfrm>
      </p:grpSpPr>
      <p:grpSp>
        <p:nvGrpSpPr>
          <p:cNvPr id="6" name="组 6"/>
          <p:cNvGrpSpPr/>
          <p:nvPr userDrawn="1"/>
        </p:nvGrpSpPr>
        <p:grpSpPr bwMode="auto">
          <a:xfrm>
            <a:off x="8729664" y="158353"/>
            <a:ext cx="240506" cy="232172"/>
            <a:chOff x="11466576" y="178855"/>
            <a:chExt cx="466344" cy="452081"/>
          </a:xfrm>
        </p:grpSpPr>
        <p:sp>
          <p:nvSpPr>
            <p:cNvPr id="7" name="矩形 6"/>
            <p:cNvSpPr/>
            <p:nvPr/>
          </p:nvSpPr>
          <p:spPr>
            <a:xfrm>
              <a:off x="11466576" y="178855"/>
              <a:ext cx="466344" cy="10432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kumimoji="1" lang="zh-CN" altLang="en-US">
                <a:solidFill>
                  <a:prstClr val="white"/>
                </a:solidFill>
              </a:endParaRPr>
            </a:p>
          </p:txBody>
        </p:sp>
        <p:sp>
          <p:nvSpPr>
            <p:cNvPr id="8" name="矩形 7"/>
            <p:cNvSpPr/>
            <p:nvPr/>
          </p:nvSpPr>
          <p:spPr>
            <a:xfrm>
              <a:off x="11466576" y="352732"/>
              <a:ext cx="466344" cy="10432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kumimoji="1" lang="zh-CN" altLang="en-US">
                <a:solidFill>
                  <a:prstClr val="white"/>
                </a:solidFill>
              </a:endParaRPr>
            </a:p>
          </p:txBody>
        </p:sp>
        <p:sp>
          <p:nvSpPr>
            <p:cNvPr id="9" name="矩形 8"/>
            <p:cNvSpPr/>
            <p:nvPr/>
          </p:nvSpPr>
          <p:spPr>
            <a:xfrm>
              <a:off x="11466576" y="526610"/>
              <a:ext cx="466344" cy="10432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kumimoji="1" lang="zh-CN" altLang="en-US">
                <a:solidFill>
                  <a:prstClr val="white"/>
                </a:solidFill>
              </a:endParaRPr>
            </a:p>
          </p:txBody>
        </p:sp>
      </p:grpSp>
      <p:pic>
        <p:nvPicPr>
          <p:cNvPr id="14" name="图片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762" y="1895476"/>
            <a:ext cx="2765822" cy="2349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矩形 14"/>
          <p:cNvSpPr/>
          <p:nvPr userDrawn="1"/>
        </p:nvSpPr>
        <p:spPr>
          <a:xfrm>
            <a:off x="498365" y="484535"/>
            <a:ext cx="54769" cy="36314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anchor="ctr"/>
          <a:lstStyle/>
          <a:p>
            <a:pPr algn="ctr" defTabSz="685800">
              <a:defRPr/>
            </a:pPr>
            <a:endParaRPr kumimoji="1" lang="zh-CN" altLang="en-US">
              <a:solidFill>
                <a:prstClr val="white"/>
              </a:solidFill>
            </a:endParaRPr>
          </a:p>
        </p:txBody>
      </p:sp>
      <p:sp>
        <p:nvSpPr>
          <p:cNvPr id="16" name="文本框 8"/>
          <p:cNvSpPr txBox="1">
            <a:spLocks noChangeArrowheads="1"/>
          </p:cNvSpPr>
          <p:nvPr userDrawn="1"/>
        </p:nvSpPr>
        <p:spPr bwMode="auto">
          <a:xfrm>
            <a:off x="572695" y="401413"/>
            <a:ext cx="1407017" cy="4385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9" tIns="34289" rIns="68579" bIns="34289">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defTabSz="685800" fontAlgn="base">
              <a:spcBef>
                <a:spcPct val="0"/>
              </a:spcBef>
              <a:spcAft>
                <a:spcPct val="0"/>
              </a:spcAft>
            </a:pPr>
            <a:r>
              <a:rPr lang="zh-CN" altLang="en-US" sz="2400" b="1" dirty="0">
                <a:solidFill>
                  <a:srgbClr val="404040"/>
                </a:solidFill>
                <a:latin typeface="微软雅黑" panose="020B0503020204020204" pitchFamily="34" charset="-122"/>
                <a:ea typeface="微软雅黑" panose="020B0503020204020204" pitchFamily="34" charset="-122"/>
              </a:rPr>
              <a:t>课堂练习</a:t>
            </a:r>
          </a:p>
        </p:txBody>
      </p:sp>
      <p:sp>
        <p:nvSpPr>
          <p:cNvPr id="17" name="矩形 16"/>
          <p:cNvSpPr/>
          <p:nvPr userDrawn="1"/>
        </p:nvSpPr>
        <p:spPr>
          <a:xfrm>
            <a:off x="1949771" y="484535"/>
            <a:ext cx="54769" cy="36314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anchor="ctr"/>
          <a:lstStyle/>
          <a:p>
            <a:pPr algn="ctr" defTabSz="685800">
              <a:defRPr/>
            </a:pPr>
            <a:endParaRPr kumimoji="1" lang="zh-CN" altLang="en-US">
              <a:solidFill>
                <a:prstClr val="white"/>
              </a:solidFill>
            </a:endParaRPr>
          </a:p>
        </p:txBody>
      </p:sp>
      <p:pic>
        <p:nvPicPr>
          <p:cNvPr id="18" name="图片 13"/>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8172400" y="175022"/>
            <a:ext cx="423863" cy="198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图片 1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7502558" y="81551"/>
            <a:ext cx="1213921" cy="385775"/>
          </a:xfrm>
          <a:prstGeom prst="rect">
            <a:avLst/>
          </a:prstGeom>
        </p:spPr>
      </p:pic>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8_自定义版式">
    <p:spTree>
      <p:nvGrpSpPr>
        <p:cNvPr id="1" name=""/>
        <p:cNvGrpSpPr/>
        <p:nvPr/>
      </p:nvGrpSpPr>
      <p:grpSpPr>
        <a:xfrm>
          <a:off x="0" y="0"/>
          <a:ext cx="0" cy="0"/>
          <a:chOff x="0" y="0"/>
          <a:chExt cx="0" cy="0"/>
        </a:xfrm>
      </p:grpSpPr>
      <p:pic>
        <p:nvPicPr>
          <p:cNvPr id="14" name="图片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762" y="1895476"/>
            <a:ext cx="2765822" cy="2349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矩形 14"/>
          <p:cNvSpPr/>
          <p:nvPr userDrawn="1"/>
        </p:nvSpPr>
        <p:spPr>
          <a:xfrm>
            <a:off x="498365" y="484535"/>
            <a:ext cx="54769" cy="36314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anchor="ctr"/>
          <a:lstStyle/>
          <a:p>
            <a:pPr algn="ctr" defTabSz="685800">
              <a:defRPr/>
            </a:pPr>
            <a:endParaRPr kumimoji="1" lang="zh-CN" altLang="en-US">
              <a:solidFill>
                <a:prstClr val="white"/>
              </a:solidFill>
            </a:endParaRPr>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9"/>
            <a:ext cx="8229600" cy="857250"/>
          </a:xfrm>
          <a:prstGeom prst="rect">
            <a:avLst/>
          </a:prstGeom>
        </p:spPr>
        <p:txBody>
          <a:bodyPr vert="horz" lIns="91408" tIns="45704" rIns="91408" bIns="45704" rtlCol="0" anchor="ctr">
            <a:normAutofit/>
          </a:bodyPr>
          <a:lstStyle/>
          <a:p>
            <a:r>
              <a:rPr lang="zh-CN" altLang="en-US"/>
              <a:t>单击此处编辑母版标题样式</a:t>
            </a:r>
          </a:p>
        </p:txBody>
      </p:sp>
      <p:sp>
        <p:nvSpPr>
          <p:cNvPr id="3" name="文本占位符 2"/>
          <p:cNvSpPr>
            <a:spLocks noGrp="1"/>
          </p:cNvSpPr>
          <p:nvPr>
            <p:ph type="body" idx="1"/>
          </p:nvPr>
        </p:nvSpPr>
        <p:spPr>
          <a:xfrm>
            <a:off x="457200" y="1200151"/>
            <a:ext cx="8229600" cy="3394472"/>
          </a:xfrm>
          <a:prstGeom prst="rect">
            <a:avLst/>
          </a:prstGeom>
        </p:spPr>
        <p:txBody>
          <a:bodyPr vert="horz" lIns="91408" tIns="45704" rIns="91408" bIns="45704"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457200" y="4767264"/>
            <a:ext cx="2133600" cy="273844"/>
          </a:xfrm>
          <a:prstGeom prst="rect">
            <a:avLst/>
          </a:prstGeom>
        </p:spPr>
        <p:txBody>
          <a:bodyPr vert="horz" lIns="91408" tIns="45704" rIns="91408" bIns="45704" rtlCol="0" anchor="ctr"/>
          <a:lstStyle>
            <a:lvl1pPr algn="l">
              <a:defRPr sz="1200">
                <a:solidFill>
                  <a:schemeClr val="tx1">
                    <a:tint val="75000"/>
                  </a:schemeClr>
                </a:solidFill>
              </a:defRPr>
            </a:lvl1pPr>
          </a:lstStyle>
          <a:p>
            <a:fld id="{3BB532D0-93E7-41C0-882D-7C3827F8941E}" type="datetimeFigureOut">
              <a:rPr lang="zh-CN" altLang="en-US" smtClean="0"/>
              <a:t>2020/11/28</a:t>
            </a:fld>
            <a:endParaRPr lang="zh-CN" altLang="en-US"/>
          </a:p>
        </p:txBody>
      </p:sp>
      <p:sp>
        <p:nvSpPr>
          <p:cNvPr id="5" name="页脚占位符 4"/>
          <p:cNvSpPr>
            <a:spLocks noGrp="1"/>
          </p:cNvSpPr>
          <p:nvPr>
            <p:ph type="ftr" sz="quarter" idx="3"/>
          </p:nvPr>
        </p:nvSpPr>
        <p:spPr>
          <a:xfrm>
            <a:off x="3124200" y="4767264"/>
            <a:ext cx="2895600" cy="273844"/>
          </a:xfrm>
          <a:prstGeom prst="rect">
            <a:avLst/>
          </a:prstGeom>
        </p:spPr>
        <p:txBody>
          <a:bodyPr vert="horz" lIns="91408" tIns="45704" rIns="91408" bIns="45704"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7264"/>
            <a:ext cx="2133600" cy="273844"/>
          </a:xfrm>
          <a:prstGeom prst="rect">
            <a:avLst/>
          </a:prstGeom>
        </p:spPr>
        <p:txBody>
          <a:bodyPr vert="horz" lIns="91408" tIns="45704" rIns="91408" bIns="45704" rtlCol="0" anchor="ctr"/>
          <a:lstStyle>
            <a:lvl1pPr algn="r">
              <a:defRPr sz="1200">
                <a:solidFill>
                  <a:schemeClr val="tx1">
                    <a:tint val="75000"/>
                  </a:schemeClr>
                </a:solidFill>
              </a:defRPr>
            </a:lvl1pPr>
          </a:lstStyle>
          <a:p>
            <a:fld id="{A6F72CE6-285C-4B16-A432-233E3675DF0B}"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913765"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3765"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3765"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2365" indent="-228600" algn="l" defTabSz="913765"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599565"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6765"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333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53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73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493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3765" algn="l" defTabSz="913765" rtl="0" eaLnBrk="1" latinLnBrk="0" hangingPunct="1">
        <a:defRPr sz="1800" kern="1200">
          <a:solidFill>
            <a:schemeClr val="tx1"/>
          </a:solidFill>
          <a:latin typeface="+mn-lt"/>
          <a:ea typeface="+mn-ea"/>
          <a:cs typeface="+mn-cs"/>
        </a:defRPr>
      </a:lvl3pPr>
      <a:lvl4pPr marL="1370965" algn="l" defTabSz="913765" rtl="0" eaLnBrk="1" latinLnBrk="0" hangingPunct="1">
        <a:defRPr sz="1800" kern="1200">
          <a:solidFill>
            <a:schemeClr val="tx1"/>
          </a:solidFill>
          <a:latin typeface="+mn-lt"/>
          <a:ea typeface="+mn-ea"/>
          <a:cs typeface="+mn-cs"/>
        </a:defRPr>
      </a:lvl4pPr>
      <a:lvl5pPr marL="1828165" algn="l" defTabSz="913765" rtl="0" eaLnBrk="1" latinLnBrk="0" hangingPunct="1">
        <a:defRPr sz="1800" kern="1200">
          <a:solidFill>
            <a:schemeClr val="tx1"/>
          </a:solidFill>
          <a:latin typeface="+mn-lt"/>
          <a:ea typeface="+mn-ea"/>
          <a:cs typeface="+mn-cs"/>
        </a:defRPr>
      </a:lvl5pPr>
      <a:lvl6pPr marL="2285365" algn="l" defTabSz="913765" rtl="0" eaLnBrk="1" latinLnBrk="0" hangingPunct="1">
        <a:defRPr sz="1800" kern="1200">
          <a:solidFill>
            <a:schemeClr val="tx1"/>
          </a:solidFill>
          <a:latin typeface="+mn-lt"/>
          <a:ea typeface="+mn-ea"/>
          <a:cs typeface="+mn-cs"/>
        </a:defRPr>
      </a:lvl6pPr>
      <a:lvl7pPr marL="2741930" algn="l" defTabSz="913765" rtl="0" eaLnBrk="1" latinLnBrk="0" hangingPunct="1">
        <a:defRPr sz="1800" kern="1200">
          <a:solidFill>
            <a:schemeClr val="tx1"/>
          </a:solidFill>
          <a:latin typeface="+mn-lt"/>
          <a:ea typeface="+mn-ea"/>
          <a:cs typeface="+mn-cs"/>
        </a:defRPr>
      </a:lvl7pPr>
      <a:lvl8pPr marL="3199130" algn="l" defTabSz="913765" rtl="0" eaLnBrk="1" latinLnBrk="0" hangingPunct="1">
        <a:defRPr sz="1800" kern="1200">
          <a:solidFill>
            <a:schemeClr val="tx1"/>
          </a:solidFill>
          <a:latin typeface="+mn-lt"/>
          <a:ea typeface="+mn-ea"/>
          <a:cs typeface="+mn-cs"/>
        </a:defRPr>
      </a:lvl8pPr>
      <a:lvl9pPr marL="3656330" algn="l" defTabSz="913765"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3.xml"/><Relationship Id="rId1" Type="http://schemas.openxmlformats.org/officeDocument/2006/relationships/slideLayout" Target="../slideLayouts/slideLayout11.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6.xml"/><Relationship Id="rId1" Type="http://schemas.openxmlformats.org/officeDocument/2006/relationships/slideLayout" Target="../slideLayouts/slideLayout9.xml"/><Relationship Id="rId5" Type="http://schemas.openxmlformats.org/officeDocument/2006/relationships/image" Target="../media/image20.png"/><Relationship Id="rId4" Type="http://schemas.openxmlformats.org/officeDocument/2006/relationships/image" Target="../media/image19.png"/></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3.xml"/><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39.xml"/><Relationship Id="rId1" Type="http://schemas.openxmlformats.org/officeDocument/2006/relationships/slideLayout" Target="../slideLayouts/slideLayout11.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40.xml"/><Relationship Id="rId1" Type="http://schemas.openxmlformats.org/officeDocument/2006/relationships/slideLayout" Target="../slideLayouts/slideLayout11.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44.xml"/><Relationship Id="rId1" Type="http://schemas.openxmlformats.org/officeDocument/2006/relationships/slideLayout" Target="../slideLayouts/slideLayout11.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6.xml"/><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7.xml"/><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8.xml"/><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9.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9.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9.xml"/></Relationships>
</file>

<file path=ppt/slides/_rels/slide5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3.xml"/><Relationship Id="rId1" Type="http://schemas.openxmlformats.org/officeDocument/2006/relationships/slideLayout" Target="../slideLayouts/slideLayout9.xml"/></Relationships>
</file>

<file path=ppt/slides/_rels/slide5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4.xml"/><Relationship Id="rId1" Type="http://schemas.openxmlformats.org/officeDocument/2006/relationships/slideLayout" Target="../slideLayouts/slideLayout9.xml"/></Relationships>
</file>

<file path=ppt/slides/_rels/slide5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5.xml"/><Relationship Id="rId1" Type="http://schemas.openxmlformats.org/officeDocument/2006/relationships/slideLayout" Target="../slideLayouts/slideLayout9.xml"/></Relationships>
</file>

<file path=ppt/slides/_rels/slide5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6.xml"/><Relationship Id="rId1" Type="http://schemas.openxmlformats.org/officeDocument/2006/relationships/slideLayout" Target="../slideLayouts/slideLayout9.xml"/></Relationships>
</file>

<file path=ppt/slides/_rels/slide57.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57.xml"/><Relationship Id="rId1" Type="http://schemas.openxmlformats.org/officeDocument/2006/relationships/slideLayout" Target="../slideLayouts/slideLayout11.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5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8.xml"/><Relationship Id="rId1" Type="http://schemas.openxmlformats.org/officeDocument/2006/relationships/slideLayout" Target="../slideLayouts/slideLayout9.xml"/></Relationships>
</file>

<file path=ppt/slides/_rels/slide5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9.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1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9.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9.xml"/></Relationships>
</file>

<file path=ppt/slides/_rels/slide62.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62.xml"/><Relationship Id="rId1" Type="http://schemas.openxmlformats.org/officeDocument/2006/relationships/slideLayout" Target="../slideLayouts/slideLayout11.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3.xml"/><Relationship Id="rId1" Type="http://schemas.openxmlformats.org/officeDocument/2006/relationships/slideLayout" Target="../slideLayouts/slideLayout9.xml"/></Relationships>
</file>

<file path=ppt/slides/_rels/slide6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4.xml"/><Relationship Id="rId1" Type="http://schemas.openxmlformats.org/officeDocument/2006/relationships/slideLayout" Target="../slideLayouts/slideLayout9.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9.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9.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9.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9.xml"/></Relationships>
</file>

<file path=ppt/slides/_rels/slide6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9.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7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70.xml"/><Relationship Id="rId1" Type="http://schemas.openxmlformats.org/officeDocument/2006/relationships/slideLayout" Target="../slideLayouts/slideLayout9.xml"/><Relationship Id="rId4" Type="http://schemas.openxmlformats.org/officeDocument/2006/relationships/image" Target="../media/image30.png"/></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9.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9.xml"/></Relationships>
</file>

<file path=ppt/slides/_rels/slide73.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73.xml"/><Relationship Id="rId1" Type="http://schemas.openxmlformats.org/officeDocument/2006/relationships/slideLayout" Target="../slideLayouts/slideLayout11.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9.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9.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9.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9.xml"/></Relationships>
</file>

<file path=ppt/slides/_rels/slide81.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81.xml"/><Relationship Id="rId1" Type="http://schemas.openxmlformats.org/officeDocument/2006/relationships/slideLayout" Target="../slideLayouts/slideLayout11.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标题 1"/>
          <p:cNvSpPr>
            <a:spLocks noGrp="1"/>
          </p:cNvSpPr>
          <p:nvPr>
            <p:ph type="ctrTitle" idx="4294967295"/>
          </p:nvPr>
        </p:nvSpPr>
        <p:spPr>
          <a:xfrm>
            <a:off x="1054645" y="2892028"/>
            <a:ext cx="5317555" cy="742950"/>
          </a:xfrm>
        </p:spPr>
        <p:txBody>
          <a:bodyPr>
            <a:normAutofit fontScale="90000"/>
          </a:bodyPr>
          <a:lstStyle/>
          <a:p>
            <a:pPr algn="l"/>
            <a:r>
              <a:rPr kumimoji="1" lang="zh-CN" altLang="en-US" sz="3600" b="1" dirty="0" smtClean="0">
                <a:latin typeface="微软雅黑" panose="020B0503020204020204" pitchFamily="34" charset="-122"/>
                <a:ea typeface="微软雅黑" panose="020B0503020204020204" pitchFamily="34" charset="-122"/>
              </a:rPr>
              <a:t>现代企业人力资源管理概论</a:t>
            </a:r>
            <a:endParaRPr kumimoji="1" lang="zh-CN" altLang="en-US" sz="3600" b="1" dirty="0">
              <a:latin typeface="微软雅黑" panose="020B0503020204020204" pitchFamily="34" charset="-122"/>
              <a:ea typeface="微软雅黑" panose="020B0503020204020204" pitchFamily="34" charset="-122"/>
            </a:endParaRPr>
          </a:p>
        </p:txBody>
      </p:sp>
      <p:sp>
        <p:nvSpPr>
          <p:cNvPr id="2" name="矩形 1"/>
          <p:cNvSpPr/>
          <p:nvPr/>
        </p:nvSpPr>
        <p:spPr>
          <a:xfrm>
            <a:off x="3713422" y="3795886"/>
            <a:ext cx="1107996" cy="461665"/>
          </a:xfrm>
          <a:prstGeom prst="rect">
            <a:avLst/>
          </a:prstGeom>
        </p:spPr>
        <p:txBody>
          <a:bodyPr wrap="none">
            <a:spAutoFit/>
          </a:bodyPr>
          <a:lstStyle/>
          <a:p>
            <a:r>
              <a:rPr kumimoji="1" lang="zh-CN" altLang="en-US" sz="2400" b="1" dirty="0" smtClean="0">
                <a:solidFill>
                  <a:srgbClr val="C00000"/>
                </a:solidFill>
                <a:latin typeface="微软雅黑" panose="020B0503020204020204" pitchFamily="34" charset="-122"/>
                <a:ea typeface="微软雅黑" panose="020B0503020204020204" pitchFamily="34" charset="-122"/>
                <a:cs typeface="+mj-cs"/>
              </a:rPr>
              <a:t>精讲九</a:t>
            </a:r>
            <a:endParaRPr kumimoji="1" lang="en-US" altLang="zh-CN" sz="2400" b="1" dirty="0">
              <a:solidFill>
                <a:srgbClr val="C00000"/>
              </a:solidFill>
              <a:latin typeface="微软雅黑" panose="020B0503020204020204" pitchFamily="34" charset="-122"/>
              <a:ea typeface="微软雅黑" panose="020B0503020204020204" pitchFamily="34" charset="-122"/>
              <a:cs typeface="+mj-cs"/>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8"/>
          <p:cNvSpPr txBox="1">
            <a:spLocks noChangeArrowheads="1"/>
          </p:cNvSpPr>
          <p:nvPr/>
        </p:nvSpPr>
        <p:spPr bwMode="auto">
          <a:xfrm>
            <a:off x="572695" y="401413"/>
            <a:ext cx="6159545" cy="500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9" tIns="34289" rIns="68579" bIns="34289">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defTabSz="685800" fontAlgn="base">
              <a:spcBef>
                <a:spcPct val="0"/>
              </a:spcBef>
              <a:spcAft>
                <a:spcPct val="0"/>
              </a:spcAft>
            </a:pPr>
            <a:r>
              <a:rPr lang="zh-CN" altLang="en-US" b="1" dirty="0">
                <a:solidFill>
                  <a:srgbClr val="404040"/>
                </a:solidFill>
                <a:latin typeface="微软雅黑" panose="020B0503020204020204" pitchFamily="34" charset="-122"/>
                <a:ea typeface="微软雅黑" panose="020B0503020204020204" pitchFamily="34" charset="-122"/>
              </a:rPr>
              <a:t>真题演练</a:t>
            </a:r>
          </a:p>
        </p:txBody>
      </p:sp>
      <p:sp>
        <p:nvSpPr>
          <p:cNvPr id="8" name="AutoShape 4" descr="http://img1.imgtn.bdimg.com/it/u=2079061164,3754236443&amp;fm=27&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9" name="AutoShape 6" descr="http://img1.imgtn.bdimg.com/it/u=2079061164,3754236443&amp;fm=27&amp;gp=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AutoShape 8" descr="http://img1.imgtn.bdimg.com/it/u=2079061164,3754236443&amp;fm=27&amp;gp=0.jp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1" name="AutoShape 11" descr="http://img1.imgtn.bdimg.com/it/u=611650003,4241959816&amp;fm=27&amp;gp=0.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3" name="矩形 2"/>
          <p:cNvSpPr/>
          <p:nvPr/>
        </p:nvSpPr>
        <p:spPr>
          <a:xfrm>
            <a:off x="498366" y="987574"/>
            <a:ext cx="8466122" cy="2862322"/>
          </a:xfrm>
          <a:prstGeom prst="rect">
            <a:avLst/>
          </a:prstGeom>
        </p:spPr>
        <p:txBody>
          <a:bodyPr wrap="square">
            <a:spAutoFit/>
          </a:bodyPr>
          <a:lstStyle/>
          <a:p>
            <a:pPr algn="just">
              <a:lnSpc>
                <a:spcPct val="150000"/>
              </a:lnSpc>
              <a:spcAft>
                <a:spcPts val="0"/>
              </a:spcAft>
              <a:defRPr/>
            </a:pPr>
            <a:r>
              <a:rPr lang="en-US" altLang="zh-CN" sz="2400" dirty="0" smtClean="0">
                <a:latin typeface="微软雅黑" panose="020B0503020204020204" pitchFamily="34" charset="-122"/>
                <a:ea typeface="微软雅黑" panose="020B0503020204020204" pitchFamily="34" charset="-122"/>
              </a:rPr>
              <a:t>【1201】</a:t>
            </a:r>
            <a:r>
              <a:rPr lang="zh-CN" altLang="en-US" sz="2400" dirty="0">
                <a:latin typeface="微软雅黑" panose="020B0503020204020204" pitchFamily="34" charset="-122"/>
                <a:ea typeface="微软雅黑" panose="020B0503020204020204" pitchFamily="34" charset="-122"/>
              </a:rPr>
              <a:t> “金降落伞”与“银降落伞”的薪酬策略属于</a:t>
            </a:r>
            <a:r>
              <a:rPr lang="zh-CN" altLang="en-US" sz="2400" kern="100" dirty="0" smtClean="0">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 </a:t>
            </a:r>
          </a:p>
          <a:p>
            <a:pPr algn="just">
              <a:lnSpc>
                <a:spcPct val="150000"/>
              </a:lnSpc>
              <a:spcAft>
                <a:spcPts val="0"/>
              </a:spcAft>
              <a:defRPr/>
            </a:pP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A</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、差异化薪酬战略</a:t>
            </a:r>
          </a:p>
          <a:p>
            <a:pPr algn="just">
              <a:lnSpc>
                <a:spcPct val="150000"/>
              </a:lnSpc>
              <a:spcAft>
                <a:spcPts val="0"/>
              </a:spcAft>
              <a:defRPr/>
            </a:pPr>
            <a:r>
              <a:rPr lang="en-US" altLang="zh-CN" sz="2400" kern="100" dirty="0" smtClean="0">
                <a:latin typeface="微软雅黑" panose="020B0503020204020204" pitchFamily="34" charset="-122"/>
                <a:ea typeface="微软雅黑" panose="020B0503020204020204" pitchFamily="34" charset="-122"/>
                <a:cs typeface="Times New Roman" panose="02020603050405020304" pitchFamily="18" charset="0"/>
              </a:rPr>
              <a:t>B</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、快速发展薪酬战略</a:t>
            </a:r>
          </a:p>
          <a:p>
            <a:pPr algn="just">
              <a:lnSpc>
                <a:spcPct val="150000"/>
              </a:lnSpc>
              <a:spcAft>
                <a:spcPts val="0"/>
              </a:spcAft>
              <a:defRPr/>
            </a:pPr>
            <a:r>
              <a:rPr lang="en-US" altLang="zh-CN" sz="2400" b="1" kern="1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C</a:t>
            </a:r>
            <a:r>
              <a:rPr lang="zh-CN" altLang="en-US" sz="2400" b="1"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、收缩薪酬战略</a:t>
            </a:r>
          </a:p>
          <a:p>
            <a:pPr algn="just">
              <a:lnSpc>
                <a:spcPct val="150000"/>
              </a:lnSpc>
              <a:spcAft>
                <a:spcPts val="0"/>
              </a:spcAft>
              <a:defRPr/>
            </a:pPr>
            <a:r>
              <a:rPr lang="en-US" altLang="zh-CN" sz="2400" kern="100" dirty="0" smtClean="0">
                <a:latin typeface="微软雅黑" panose="020B0503020204020204" pitchFamily="34" charset="-122"/>
                <a:ea typeface="微软雅黑" panose="020B0503020204020204" pitchFamily="34" charset="-122"/>
                <a:cs typeface="Times New Roman" panose="02020603050405020304" pitchFamily="18" charset="0"/>
              </a:rPr>
              <a:t>D</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、稳定薪酬战略</a:t>
            </a:r>
          </a:p>
        </p:txBody>
      </p:sp>
    </p:spTree>
    <p:extLst>
      <p:ext uri="{BB962C8B-B14F-4D97-AF65-F5344CB8AC3E}">
        <p14:creationId xmlns:p14="http://schemas.microsoft.com/office/powerpoint/2010/main" val="74916513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8"/>
          <p:cNvSpPr txBox="1">
            <a:spLocks noChangeArrowheads="1"/>
          </p:cNvSpPr>
          <p:nvPr/>
        </p:nvSpPr>
        <p:spPr bwMode="auto">
          <a:xfrm>
            <a:off x="572695" y="401413"/>
            <a:ext cx="6159545" cy="500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9" tIns="34289" rIns="68579" bIns="34289">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defTabSz="685800" fontAlgn="base">
              <a:spcBef>
                <a:spcPct val="0"/>
              </a:spcBef>
              <a:spcAft>
                <a:spcPct val="0"/>
              </a:spcAft>
            </a:pPr>
            <a:r>
              <a:rPr lang="zh-CN" altLang="en-US" b="1" dirty="0">
                <a:solidFill>
                  <a:srgbClr val="404040"/>
                </a:solidFill>
                <a:latin typeface="微软雅黑" panose="020B0503020204020204" pitchFamily="34" charset="-122"/>
                <a:ea typeface="微软雅黑" panose="020B0503020204020204" pitchFamily="34" charset="-122"/>
              </a:rPr>
              <a:t>真题演练</a:t>
            </a:r>
          </a:p>
        </p:txBody>
      </p:sp>
      <p:sp>
        <p:nvSpPr>
          <p:cNvPr id="8" name="AutoShape 4" descr="http://img1.imgtn.bdimg.com/it/u=2079061164,3754236443&amp;fm=27&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9" name="AutoShape 6" descr="http://img1.imgtn.bdimg.com/it/u=2079061164,3754236443&amp;fm=27&amp;gp=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AutoShape 8" descr="http://img1.imgtn.bdimg.com/it/u=2079061164,3754236443&amp;fm=27&amp;gp=0.jp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1" name="AutoShape 11" descr="http://img1.imgtn.bdimg.com/it/u=611650003,4241959816&amp;fm=27&amp;gp=0.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3" name="矩形 2"/>
          <p:cNvSpPr/>
          <p:nvPr/>
        </p:nvSpPr>
        <p:spPr>
          <a:xfrm>
            <a:off x="498366" y="987574"/>
            <a:ext cx="8466122" cy="3416320"/>
          </a:xfrm>
          <a:prstGeom prst="rect">
            <a:avLst/>
          </a:prstGeom>
        </p:spPr>
        <p:txBody>
          <a:bodyPr wrap="square">
            <a:spAutoFit/>
          </a:bodyPr>
          <a:lstStyle/>
          <a:p>
            <a:pPr algn="just">
              <a:lnSpc>
                <a:spcPct val="150000"/>
              </a:lnSpc>
              <a:spcAft>
                <a:spcPts val="0"/>
              </a:spcAft>
              <a:defRPr/>
            </a:pPr>
            <a:r>
              <a:rPr lang="en-US" altLang="zh-CN" sz="2400" dirty="0" smtClean="0">
                <a:latin typeface="微软雅黑" panose="020B0503020204020204" pitchFamily="34" charset="-122"/>
                <a:ea typeface="微软雅黑" panose="020B0503020204020204" pitchFamily="34" charset="-122"/>
              </a:rPr>
              <a:t>【1301】</a:t>
            </a:r>
            <a:r>
              <a:rPr lang="zh-CN" altLang="en-US" sz="2400" dirty="0">
                <a:latin typeface="微软雅黑" panose="020B0503020204020204" pitchFamily="34" charset="-122"/>
                <a:ea typeface="微软雅黑" panose="020B0503020204020204" pitchFamily="34" charset="-122"/>
              </a:rPr>
              <a:t>薪酬战略对提升企业竞争优势的作用包括</a:t>
            </a:r>
            <a:r>
              <a:rPr lang="zh-CN" altLang="en-US" sz="2400" kern="100" dirty="0" smtClean="0">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 </a:t>
            </a:r>
          </a:p>
          <a:p>
            <a:pPr algn="just">
              <a:lnSpc>
                <a:spcPct val="150000"/>
              </a:lnSpc>
              <a:spcAft>
                <a:spcPts val="0"/>
              </a:spcAft>
              <a:defRPr/>
            </a:pP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A</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、增值功能</a:t>
            </a:r>
          </a:p>
          <a:p>
            <a:pPr algn="just">
              <a:lnSpc>
                <a:spcPct val="150000"/>
              </a:lnSpc>
              <a:spcAft>
                <a:spcPts val="0"/>
              </a:spcAft>
              <a:defRPr/>
            </a:pPr>
            <a:r>
              <a:rPr lang="en-US" altLang="zh-CN" sz="2400" kern="100" dirty="0" smtClean="0">
                <a:latin typeface="微软雅黑" panose="020B0503020204020204" pitchFamily="34" charset="-122"/>
                <a:ea typeface="微软雅黑" panose="020B0503020204020204" pitchFamily="34" charset="-122"/>
                <a:cs typeface="Times New Roman" panose="02020603050405020304" pitchFamily="18" charset="0"/>
              </a:rPr>
              <a:t>B</a:t>
            </a:r>
            <a:r>
              <a:rPr lang="zh-CN" altLang="en-US" sz="2400" kern="100" dirty="0" smtClean="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激励功能</a:t>
            </a:r>
          </a:p>
          <a:p>
            <a:pPr algn="just">
              <a:lnSpc>
                <a:spcPct val="150000"/>
              </a:lnSpc>
              <a:spcAft>
                <a:spcPts val="0"/>
              </a:spcAft>
              <a:defRPr/>
            </a:pPr>
            <a:r>
              <a:rPr lang="en-US" altLang="zh-CN" sz="2400" kern="100" dirty="0" smtClean="0">
                <a:latin typeface="微软雅黑" panose="020B0503020204020204" pitchFamily="34" charset="-122"/>
                <a:ea typeface="微软雅黑" panose="020B0503020204020204" pitchFamily="34" charset="-122"/>
                <a:cs typeface="Times New Roman" panose="02020603050405020304" pitchFamily="18" charset="0"/>
              </a:rPr>
              <a:t>C</a:t>
            </a:r>
            <a:r>
              <a:rPr lang="zh-CN" altLang="en-US" sz="2400" kern="100" dirty="0" smtClean="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配置和协调功能</a:t>
            </a:r>
          </a:p>
          <a:p>
            <a:pPr algn="just">
              <a:lnSpc>
                <a:spcPct val="150000"/>
              </a:lnSpc>
              <a:spcAft>
                <a:spcPts val="0"/>
              </a:spcAft>
              <a:defRPr/>
            </a:pPr>
            <a:r>
              <a:rPr lang="en-US" altLang="zh-CN" sz="2400" kern="100" dirty="0" smtClean="0">
                <a:latin typeface="微软雅黑" panose="020B0503020204020204" pitchFamily="34" charset="-122"/>
                <a:ea typeface="微软雅黑" panose="020B0503020204020204" pitchFamily="34" charset="-122"/>
                <a:cs typeface="Times New Roman" panose="02020603050405020304" pitchFamily="18" charset="0"/>
              </a:rPr>
              <a:t>D</a:t>
            </a:r>
            <a:r>
              <a:rPr lang="zh-CN" altLang="en-US" sz="2400" kern="100" dirty="0" smtClean="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帮助员工实现自我价值的功能</a:t>
            </a:r>
          </a:p>
          <a:p>
            <a:pPr algn="just">
              <a:lnSpc>
                <a:spcPct val="150000"/>
              </a:lnSpc>
              <a:spcAft>
                <a:spcPts val="0"/>
              </a:spcAft>
              <a:defRPr/>
            </a:pPr>
            <a:r>
              <a:rPr lang="en-US" altLang="zh-CN" sz="2400" kern="100" dirty="0" smtClean="0">
                <a:latin typeface="微软雅黑" panose="020B0503020204020204" pitchFamily="34" charset="-122"/>
                <a:ea typeface="微软雅黑" panose="020B0503020204020204" pitchFamily="34" charset="-122"/>
                <a:cs typeface="Times New Roman" panose="02020603050405020304" pitchFamily="18" charset="0"/>
              </a:rPr>
              <a:t>E</a:t>
            </a:r>
            <a:r>
              <a:rPr lang="zh-CN" altLang="en-US" sz="2400" kern="100" dirty="0" smtClean="0">
                <a:latin typeface="微软雅黑" panose="020B0503020204020204" pitchFamily="34" charset="-122"/>
                <a:ea typeface="微软雅黑" panose="020B0503020204020204" pitchFamily="34" charset="-122"/>
                <a:cs typeface="Times New Roman" panose="02020603050405020304" pitchFamily="18" charset="0"/>
              </a:rPr>
              <a:t>、吸引</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优秀员工</a:t>
            </a:r>
          </a:p>
        </p:txBody>
      </p:sp>
    </p:spTree>
    <p:extLst>
      <p:ext uri="{BB962C8B-B14F-4D97-AF65-F5344CB8AC3E}">
        <p14:creationId xmlns:p14="http://schemas.microsoft.com/office/powerpoint/2010/main" val="141031672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8"/>
          <p:cNvSpPr txBox="1">
            <a:spLocks noChangeArrowheads="1"/>
          </p:cNvSpPr>
          <p:nvPr/>
        </p:nvSpPr>
        <p:spPr bwMode="auto">
          <a:xfrm>
            <a:off x="572695" y="401413"/>
            <a:ext cx="6159545" cy="500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9" tIns="34289" rIns="68579" bIns="34289">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defTabSz="685800" fontAlgn="base">
              <a:spcBef>
                <a:spcPct val="0"/>
              </a:spcBef>
              <a:spcAft>
                <a:spcPct val="0"/>
              </a:spcAft>
            </a:pPr>
            <a:r>
              <a:rPr lang="zh-CN" altLang="en-US" b="1" dirty="0">
                <a:solidFill>
                  <a:srgbClr val="404040"/>
                </a:solidFill>
                <a:latin typeface="微软雅黑" panose="020B0503020204020204" pitchFamily="34" charset="-122"/>
                <a:ea typeface="微软雅黑" panose="020B0503020204020204" pitchFamily="34" charset="-122"/>
              </a:rPr>
              <a:t>真题演练</a:t>
            </a:r>
          </a:p>
        </p:txBody>
      </p:sp>
      <p:sp>
        <p:nvSpPr>
          <p:cNvPr id="8" name="AutoShape 4" descr="http://img1.imgtn.bdimg.com/it/u=2079061164,3754236443&amp;fm=27&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9" name="AutoShape 6" descr="http://img1.imgtn.bdimg.com/it/u=2079061164,3754236443&amp;fm=27&amp;gp=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AutoShape 8" descr="http://img1.imgtn.bdimg.com/it/u=2079061164,3754236443&amp;fm=27&amp;gp=0.jp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1" name="AutoShape 11" descr="http://img1.imgtn.bdimg.com/it/u=611650003,4241959816&amp;fm=27&amp;gp=0.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3" name="矩形 2"/>
          <p:cNvSpPr/>
          <p:nvPr/>
        </p:nvSpPr>
        <p:spPr>
          <a:xfrm>
            <a:off x="498366" y="987574"/>
            <a:ext cx="8466122" cy="3416320"/>
          </a:xfrm>
          <a:prstGeom prst="rect">
            <a:avLst/>
          </a:prstGeom>
        </p:spPr>
        <p:txBody>
          <a:bodyPr wrap="square">
            <a:spAutoFit/>
          </a:bodyPr>
          <a:lstStyle/>
          <a:p>
            <a:pPr algn="just">
              <a:lnSpc>
                <a:spcPct val="150000"/>
              </a:lnSpc>
              <a:spcAft>
                <a:spcPts val="0"/>
              </a:spcAft>
              <a:defRPr/>
            </a:pPr>
            <a:r>
              <a:rPr lang="en-US" altLang="zh-CN" sz="2400" dirty="0" smtClean="0">
                <a:latin typeface="微软雅黑" panose="020B0503020204020204" pitchFamily="34" charset="-122"/>
                <a:ea typeface="微软雅黑" panose="020B0503020204020204" pitchFamily="34" charset="-122"/>
              </a:rPr>
              <a:t>【1301】</a:t>
            </a:r>
            <a:r>
              <a:rPr lang="zh-CN" altLang="en-US" sz="2400" dirty="0">
                <a:latin typeface="微软雅黑" panose="020B0503020204020204" pitchFamily="34" charset="-122"/>
                <a:ea typeface="微软雅黑" panose="020B0503020204020204" pitchFamily="34" charset="-122"/>
              </a:rPr>
              <a:t>薪酬战略对提升企业竞争优势的作用包括</a:t>
            </a:r>
            <a:r>
              <a:rPr lang="zh-CN" altLang="en-US" sz="2400" kern="100" dirty="0" smtClean="0">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 </a:t>
            </a:r>
          </a:p>
          <a:p>
            <a:pPr algn="just">
              <a:lnSpc>
                <a:spcPct val="150000"/>
              </a:lnSpc>
              <a:spcAft>
                <a:spcPts val="0"/>
              </a:spcAft>
              <a:defRPr/>
            </a:pPr>
            <a:r>
              <a:rPr lang="en-US" altLang="zh-CN" sz="2400" b="1"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A</a:t>
            </a:r>
            <a:r>
              <a:rPr lang="zh-CN" altLang="en-US" sz="2400" b="1"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、增值功能</a:t>
            </a:r>
          </a:p>
          <a:p>
            <a:pPr algn="just">
              <a:lnSpc>
                <a:spcPct val="150000"/>
              </a:lnSpc>
              <a:spcAft>
                <a:spcPts val="0"/>
              </a:spcAft>
              <a:defRPr/>
            </a:pPr>
            <a:r>
              <a:rPr lang="en-US" altLang="zh-CN" sz="2400" b="1" kern="1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B</a:t>
            </a:r>
            <a:r>
              <a:rPr lang="zh-CN" altLang="en-US" sz="2400" b="1" kern="1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b="1"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激励功能</a:t>
            </a:r>
          </a:p>
          <a:p>
            <a:pPr algn="just">
              <a:lnSpc>
                <a:spcPct val="150000"/>
              </a:lnSpc>
              <a:spcAft>
                <a:spcPts val="0"/>
              </a:spcAft>
              <a:defRPr/>
            </a:pPr>
            <a:r>
              <a:rPr lang="en-US" altLang="zh-CN" sz="2400" b="1" kern="1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C</a:t>
            </a:r>
            <a:r>
              <a:rPr lang="zh-CN" altLang="en-US" sz="2400" b="1" kern="1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b="1"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配置和协调功能</a:t>
            </a:r>
          </a:p>
          <a:p>
            <a:pPr algn="just">
              <a:lnSpc>
                <a:spcPct val="150000"/>
              </a:lnSpc>
              <a:spcAft>
                <a:spcPts val="0"/>
              </a:spcAft>
              <a:defRPr/>
            </a:pPr>
            <a:r>
              <a:rPr lang="en-US" altLang="zh-CN" sz="2400" b="1" kern="1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D</a:t>
            </a:r>
            <a:r>
              <a:rPr lang="zh-CN" altLang="en-US" sz="2400" b="1" kern="1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b="1"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帮助员工实现自我价值的功能</a:t>
            </a:r>
          </a:p>
          <a:p>
            <a:pPr algn="just">
              <a:lnSpc>
                <a:spcPct val="150000"/>
              </a:lnSpc>
              <a:spcAft>
                <a:spcPts val="0"/>
              </a:spcAft>
              <a:defRPr/>
            </a:pPr>
            <a:r>
              <a:rPr lang="en-US" altLang="zh-CN" sz="2400" kern="100" dirty="0" smtClean="0">
                <a:latin typeface="微软雅黑" panose="020B0503020204020204" pitchFamily="34" charset="-122"/>
                <a:ea typeface="微软雅黑" panose="020B0503020204020204" pitchFamily="34" charset="-122"/>
                <a:cs typeface="Times New Roman" panose="02020603050405020304" pitchFamily="18" charset="0"/>
              </a:rPr>
              <a:t>E</a:t>
            </a:r>
            <a:r>
              <a:rPr lang="zh-CN" altLang="en-US" sz="2400" kern="100" dirty="0" smtClean="0">
                <a:latin typeface="微软雅黑" panose="020B0503020204020204" pitchFamily="34" charset="-122"/>
                <a:ea typeface="微软雅黑" panose="020B0503020204020204" pitchFamily="34" charset="-122"/>
                <a:cs typeface="Times New Roman" panose="02020603050405020304" pitchFamily="18" charset="0"/>
              </a:rPr>
              <a:t>、吸引</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优秀员工</a:t>
            </a:r>
          </a:p>
        </p:txBody>
      </p:sp>
    </p:spTree>
    <p:extLst>
      <p:ext uri="{BB962C8B-B14F-4D97-AF65-F5344CB8AC3E}">
        <p14:creationId xmlns:p14="http://schemas.microsoft.com/office/powerpoint/2010/main" val="51480824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5419991" y="2585387"/>
            <a:ext cx="1877312" cy="769379"/>
          </a:xfrm>
          <a:prstGeom prst="rect">
            <a:avLst/>
          </a:prstGeom>
        </p:spPr>
        <p:txBody>
          <a:bodyPr wrap="none" lIns="91378" tIns="45689" rIns="91378" bIns="45689">
            <a:spAutoFit/>
          </a:bodyPr>
          <a:lstStyle/>
          <a:p>
            <a:pPr lvl="0" algn="ctr"/>
            <a:r>
              <a:rPr lang="zh-CN" altLang="en-US" sz="4400" dirty="0">
                <a:solidFill>
                  <a:prstClr val="white"/>
                </a:solidFill>
                <a:latin typeface="微软雅黑" panose="020B0503020204020204" pitchFamily="34" charset="-122"/>
                <a:ea typeface="微软雅黑" panose="020B0503020204020204" pitchFamily="34" charset="-122"/>
              </a:rPr>
              <a:t>多题型</a:t>
            </a:r>
          </a:p>
        </p:txBody>
      </p:sp>
      <p:graphicFrame>
        <p:nvGraphicFramePr>
          <p:cNvPr id="10" name="图示 9">
            <a:extLst>
              <a:ext uri="{FF2B5EF4-FFF2-40B4-BE49-F238E27FC236}">
                <a16:creationId xmlns="" xmlns:a16="http://schemas.microsoft.com/office/drawing/2014/main" id="{57E5FE97-BD0F-47EB-B695-5F05229986B0}"/>
              </a:ext>
            </a:extLst>
          </p:cNvPr>
          <p:cNvGraphicFramePr/>
          <p:nvPr>
            <p:extLst/>
          </p:nvPr>
        </p:nvGraphicFramePr>
        <p:xfrm>
          <a:off x="35495" y="0"/>
          <a:ext cx="9073009" cy="51435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7703773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8"/>
          <p:cNvSpPr txBox="1">
            <a:spLocks noChangeArrowheads="1"/>
          </p:cNvSpPr>
          <p:nvPr/>
        </p:nvSpPr>
        <p:spPr bwMode="auto">
          <a:xfrm>
            <a:off x="572695" y="401413"/>
            <a:ext cx="6159545" cy="500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9" tIns="34289" rIns="68579" bIns="34289">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r>
              <a:rPr lang="zh-CN" altLang="en-US" b="1" dirty="0">
                <a:solidFill>
                  <a:srgbClr val="404040"/>
                </a:solidFill>
                <a:latin typeface="微软雅黑" panose="020B0503020204020204" pitchFamily="34" charset="-122"/>
                <a:ea typeface="微软雅黑" panose="020B0503020204020204" pitchFamily="34" charset="-122"/>
              </a:rPr>
              <a:t>第十一</a:t>
            </a:r>
            <a:r>
              <a:rPr lang="zh-CN" altLang="en-US" b="1" dirty="0" smtClean="0">
                <a:solidFill>
                  <a:srgbClr val="404040"/>
                </a:solidFill>
                <a:latin typeface="微软雅黑" panose="020B0503020204020204" pitchFamily="34" charset="-122"/>
                <a:ea typeface="微软雅黑" panose="020B0503020204020204" pitchFamily="34" charset="-122"/>
              </a:rPr>
              <a:t>章  薪</a:t>
            </a:r>
            <a:r>
              <a:rPr lang="zh-CN" altLang="en-US" b="1" dirty="0">
                <a:solidFill>
                  <a:srgbClr val="404040"/>
                </a:solidFill>
                <a:latin typeface="微软雅黑" panose="020B0503020204020204" pitchFamily="34" charset="-122"/>
                <a:ea typeface="微软雅黑" panose="020B0503020204020204" pitchFamily="34" charset="-122"/>
              </a:rPr>
              <a:t>酬设计与薪酬管理</a:t>
            </a:r>
          </a:p>
        </p:txBody>
      </p:sp>
      <p:sp>
        <p:nvSpPr>
          <p:cNvPr id="8" name="AutoShape 4" descr="http://img1.imgtn.bdimg.com/it/u=2079061164,3754236443&amp;fm=27&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9" name="AutoShape 6" descr="http://img1.imgtn.bdimg.com/it/u=2079061164,3754236443&amp;fm=27&amp;gp=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AutoShape 8" descr="http://img1.imgtn.bdimg.com/it/u=2079061164,3754236443&amp;fm=27&amp;gp=0.jp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1" name="AutoShape 11" descr="http://img1.imgtn.bdimg.com/it/u=611650003,4241959816&amp;fm=27&amp;gp=0.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pic>
        <p:nvPicPr>
          <p:cNvPr id="3" name="图片 2"/>
          <p:cNvPicPr>
            <a:picLocks noChangeAspect="1"/>
          </p:cNvPicPr>
          <p:nvPr/>
        </p:nvPicPr>
        <p:blipFill>
          <a:blip r:embed="rId3"/>
          <a:stretch>
            <a:fillRect/>
          </a:stretch>
        </p:blipFill>
        <p:spPr>
          <a:xfrm>
            <a:off x="21700" y="1203598"/>
            <a:ext cx="9083827" cy="3115326"/>
          </a:xfrm>
          <a:prstGeom prst="rect">
            <a:avLst/>
          </a:prstGeom>
        </p:spPr>
      </p:pic>
    </p:spTree>
    <p:extLst>
      <p:ext uri="{BB962C8B-B14F-4D97-AF65-F5344CB8AC3E}">
        <p14:creationId xmlns:p14="http://schemas.microsoft.com/office/powerpoint/2010/main" val="404119521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8"/>
          <p:cNvSpPr txBox="1">
            <a:spLocks noChangeArrowheads="1"/>
          </p:cNvSpPr>
          <p:nvPr/>
        </p:nvSpPr>
        <p:spPr bwMode="auto">
          <a:xfrm>
            <a:off x="572695" y="401413"/>
            <a:ext cx="6159545" cy="500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9" tIns="34289" rIns="68579" bIns="34289">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defTabSz="685800" fontAlgn="base">
              <a:spcBef>
                <a:spcPct val="0"/>
              </a:spcBef>
              <a:spcAft>
                <a:spcPct val="0"/>
              </a:spcAft>
            </a:pPr>
            <a:r>
              <a:rPr lang="en-US" altLang="zh-CN" b="1" dirty="0" smtClean="0">
                <a:solidFill>
                  <a:srgbClr val="404040"/>
                </a:solidFill>
                <a:latin typeface="微软雅黑" panose="020B0503020204020204" pitchFamily="34" charset="-122"/>
                <a:ea typeface="微软雅黑" panose="020B0503020204020204" pitchFamily="34" charset="-122"/>
              </a:rPr>
              <a:t>11.3</a:t>
            </a:r>
            <a:r>
              <a:rPr lang="zh-CN" altLang="en-US" b="1" dirty="0">
                <a:solidFill>
                  <a:srgbClr val="404040"/>
                </a:solidFill>
                <a:latin typeface="微软雅黑" panose="020B0503020204020204" pitchFamily="34" charset="-122"/>
                <a:ea typeface="微软雅黑" panose="020B0503020204020204" pitchFamily="34" charset="-122"/>
              </a:rPr>
              <a:t>薪酬体系与薪酬管理</a:t>
            </a:r>
          </a:p>
        </p:txBody>
      </p:sp>
      <p:sp>
        <p:nvSpPr>
          <p:cNvPr id="9" name="AutoShape 6" descr="http://img1.imgtn.bdimg.com/it/u=2079061164,3754236443&amp;fm=27&amp;gp=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AutoShape 8" descr="http://img1.imgtn.bdimg.com/it/u=2079061164,3754236443&amp;fm=27&amp;gp=0.jp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1" name="AutoShape 11" descr="http://img1.imgtn.bdimg.com/it/u=611650003,4241959816&amp;fm=27&amp;gp=0.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2" name="文本框 12"/>
          <p:cNvSpPr txBox="1">
            <a:spLocks noChangeArrowheads="1"/>
          </p:cNvSpPr>
          <p:nvPr/>
        </p:nvSpPr>
        <p:spPr bwMode="auto">
          <a:xfrm>
            <a:off x="498365" y="915566"/>
            <a:ext cx="4073635" cy="461665"/>
          </a:xfrm>
          <a:prstGeom prst="rect">
            <a:avLst/>
          </a:prstGeom>
          <a:solidFill>
            <a:sysClr val="window" lastClr="FFFFFF">
              <a:lumMod val="95000"/>
            </a:sysClr>
          </a:solidFill>
        </p:spPr>
        <p:txBody>
          <a:bodyPr wrap="square">
            <a:spAutoFit/>
          </a:bodyPr>
          <a:lstStyle>
            <a:defPPr>
              <a:defRPr lang="zh-CN"/>
            </a:defPPr>
            <a:lvl1pPr>
              <a:defRPr sz="2400">
                <a:latin typeface="微软雅黑" panose="020B0503020204020204" pitchFamily="34" charset="-122"/>
                <a:ea typeface="微软雅黑" panose="020B0503020204020204" pitchFamily="34" charset="-122"/>
              </a:defRPr>
            </a:lvl1pPr>
          </a:lstStyle>
          <a:p>
            <a:pPr lvl="0" defTabSz="914400">
              <a:defRPr/>
            </a:pPr>
            <a:r>
              <a:rPr lang="en-US" altLang="zh-CN" kern="0" dirty="0" smtClean="0">
                <a:solidFill>
                  <a:sysClr val="windowText" lastClr="000000"/>
                </a:solidFill>
              </a:rPr>
              <a:t>11.3.0</a:t>
            </a:r>
            <a:r>
              <a:rPr lang="zh-CN" altLang="en-US" kern="0" dirty="0" smtClean="0">
                <a:solidFill>
                  <a:sysClr val="windowText" lastClr="000000"/>
                </a:solidFill>
              </a:rPr>
              <a:t>薪</a:t>
            </a:r>
            <a:r>
              <a:rPr lang="zh-CN" altLang="en-US" kern="0" dirty="0">
                <a:solidFill>
                  <a:sysClr val="windowText" lastClr="000000"/>
                </a:solidFill>
              </a:rPr>
              <a:t>酬体系与薪酬管理</a:t>
            </a:r>
          </a:p>
        </p:txBody>
      </p:sp>
      <p:sp>
        <p:nvSpPr>
          <p:cNvPr id="3" name="矩形 2"/>
          <p:cNvSpPr/>
          <p:nvPr/>
        </p:nvSpPr>
        <p:spPr>
          <a:xfrm>
            <a:off x="488959" y="1477261"/>
            <a:ext cx="8475529" cy="3016210"/>
          </a:xfrm>
          <a:prstGeom prst="rect">
            <a:avLst/>
          </a:prstGeom>
        </p:spPr>
        <p:txBody>
          <a:bodyPr wrap="square">
            <a:spAutoFit/>
          </a:bodyPr>
          <a:lstStyle/>
          <a:p>
            <a:pPr>
              <a:lnSpc>
                <a:spcPct val="150000"/>
              </a:lnSpc>
              <a:spcBef>
                <a:spcPct val="50000"/>
              </a:spcBef>
              <a:buFontTx/>
              <a:buNone/>
            </a:pPr>
            <a:r>
              <a:rPr lang="zh-CN" altLang="en-US" sz="2000" b="1" dirty="0">
                <a:latin typeface="微软雅黑" panose="020B0503020204020204" pitchFamily="34" charset="-122"/>
                <a:ea typeface="微软雅黑" panose="020B0503020204020204" pitchFamily="34" charset="-122"/>
              </a:rPr>
              <a:t>一个有效的薪酬管理机制具备的特征：</a:t>
            </a:r>
            <a:endParaRPr lang="en-US" altLang="zh-CN" sz="2000" b="1" dirty="0" smtClean="0">
              <a:latin typeface="微软雅黑" panose="020B0503020204020204" pitchFamily="34" charset="-122"/>
              <a:ea typeface="微软雅黑" panose="020B0503020204020204" pitchFamily="34" charset="-122"/>
            </a:endParaRPr>
          </a:p>
          <a:p>
            <a:pPr>
              <a:lnSpc>
                <a:spcPct val="150000"/>
              </a:lnSpc>
              <a:spcBef>
                <a:spcPct val="50000"/>
              </a:spcBef>
              <a:buFontTx/>
              <a:buNone/>
            </a:pPr>
            <a:r>
              <a:rPr lang="zh-CN" altLang="en-US" sz="2000" b="1" dirty="0" smtClean="0">
                <a:latin typeface="微软雅黑" panose="020B0503020204020204" pitchFamily="34" charset="-122"/>
                <a:ea typeface="微软雅黑" panose="020B0503020204020204" pitchFamily="34" charset="-122"/>
              </a:rPr>
              <a:t>（</a:t>
            </a:r>
            <a:r>
              <a:rPr lang="en-US" altLang="zh-CN" sz="2000" b="1" dirty="0" smtClean="0">
                <a:latin typeface="微软雅黑" panose="020B0503020204020204" pitchFamily="34" charset="-122"/>
                <a:ea typeface="微软雅黑" panose="020B0503020204020204" pitchFamily="34" charset="-122"/>
              </a:rPr>
              <a:t>1</a:t>
            </a:r>
            <a:r>
              <a:rPr lang="zh-CN" altLang="en-US" sz="2000" b="1" dirty="0">
                <a:latin typeface="微软雅黑" panose="020B0503020204020204" pitchFamily="34" charset="-122"/>
                <a:ea typeface="微软雅黑" panose="020B0503020204020204" pitchFamily="34" charset="-122"/>
              </a:rPr>
              <a:t>）</a:t>
            </a:r>
            <a:r>
              <a:rPr lang="zh-CN" altLang="en-US" sz="2000" b="1" dirty="0">
                <a:solidFill>
                  <a:srgbClr val="FF0000"/>
                </a:solidFill>
                <a:latin typeface="微软雅黑" panose="020B0503020204020204" pitchFamily="34" charset="-122"/>
                <a:ea typeface="微软雅黑" panose="020B0503020204020204" pitchFamily="34" charset="-122"/>
              </a:rPr>
              <a:t>对</a:t>
            </a:r>
            <a:r>
              <a:rPr lang="zh-CN" altLang="en-US" sz="2000" b="1" dirty="0">
                <a:solidFill>
                  <a:srgbClr val="0070C0"/>
                </a:solidFill>
                <a:latin typeface="微软雅黑" panose="020B0503020204020204" pitchFamily="34" charset="-122"/>
                <a:ea typeface="微软雅黑" panose="020B0503020204020204" pitchFamily="34" charset="-122"/>
              </a:rPr>
              <a:t>内</a:t>
            </a:r>
            <a:r>
              <a:rPr lang="zh-CN" altLang="en-US" sz="2000" b="1" dirty="0" smtClean="0">
                <a:solidFill>
                  <a:srgbClr val="FF0000"/>
                </a:solidFill>
                <a:latin typeface="微软雅黑" panose="020B0503020204020204" pitchFamily="34" charset="-122"/>
                <a:ea typeface="微软雅黑" panose="020B0503020204020204" pitchFamily="34" charset="-122"/>
              </a:rPr>
              <a:t>公</a:t>
            </a:r>
            <a:r>
              <a:rPr lang="zh-CN" altLang="en-US" sz="2000" b="1" dirty="0" smtClean="0">
                <a:solidFill>
                  <a:srgbClr val="0070C0"/>
                </a:solidFill>
                <a:latin typeface="微软雅黑" panose="020B0503020204020204" pitchFamily="34" charset="-122"/>
                <a:ea typeface="微软雅黑" panose="020B0503020204020204" pitchFamily="34" charset="-122"/>
              </a:rPr>
              <a:t>正</a:t>
            </a:r>
            <a:r>
              <a:rPr lang="zh-CN" altLang="en-US" sz="2000" b="1" dirty="0" smtClean="0">
                <a:solidFill>
                  <a:srgbClr val="FF0000"/>
                </a:solidFill>
                <a:latin typeface="微软雅黑" panose="020B0503020204020204" pitchFamily="34" charset="-122"/>
                <a:ea typeface="微软雅黑" panose="020B0503020204020204" pitchFamily="34" charset="-122"/>
              </a:rPr>
              <a:t>性</a:t>
            </a:r>
            <a:endParaRPr lang="en-US" altLang="zh-CN" sz="2000" b="1" dirty="0" smtClean="0">
              <a:solidFill>
                <a:srgbClr val="FF0000"/>
              </a:solidFill>
              <a:latin typeface="微软雅黑" panose="020B0503020204020204" pitchFamily="34" charset="-122"/>
              <a:ea typeface="微软雅黑" panose="020B0503020204020204" pitchFamily="34" charset="-122"/>
            </a:endParaRPr>
          </a:p>
          <a:p>
            <a:pPr>
              <a:lnSpc>
                <a:spcPct val="150000"/>
              </a:lnSpc>
              <a:spcBef>
                <a:spcPct val="50000"/>
              </a:spcBef>
            </a:pPr>
            <a:r>
              <a:rPr lang="zh-CN" altLang="en-US" sz="2000" b="1" dirty="0" smtClean="0">
                <a:latin typeface="微软雅黑" panose="020B0503020204020204" pitchFamily="34" charset="-122"/>
                <a:ea typeface="微软雅黑" panose="020B0503020204020204" pitchFamily="34" charset="-122"/>
              </a:rPr>
              <a:t>（</a:t>
            </a:r>
            <a:r>
              <a:rPr lang="en-US" altLang="zh-CN" sz="2000" b="1" dirty="0" smtClean="0">
                <a:latin typeface="微软雅黑" panose="020B0503020204020204" pitchFamily="34" charset="-122"/>
                <a:ea typeface="微软雅黑" panose="020B0503020204020204" pitchFamily="34" charset="-122"/>
              </a:rPr>
              <a:t>2</a:t>
            </a:r>
            <a:r>
              <a:rPr lang="zh-CN" altLang="en-US" sz="2000" b="1" dirty="0" smtClean="0">
                <a:latin typeface="微软雅黑" panose="020B0503020204020204" pitchFamily="34" charset="-122"/>
                <a:ea typeface="微软雅黑" panose="020B0503020204020204" pitchFamily="34" charset="-122"/>
              </a:rPr>
              <a:t>）</a:t>
            </a:r>
            <a:r>
              <a:rPr lang="zh-CN" altLang="en-US" sz="2000" b="1" dirty="0" smtClean="0">
                <a:solidFill>
                  <a:srgbClr val="FF0000"/>
                </a:solidFill>
                <a:latin typeface="微软雅黑" panose="020B0503020204020204" pitchFamily="34" charset="-122"/>
                <a:ea typeface="微软雅黑" panose="020B0503020204020204" pitchFamily="34" charset="-122"/>
              </a:rPr>
              <a:t>对</a:t>
            </a:r>
            <a:r>
              <a:rPr lang="zh-CN" altLang="en-US" sz="2000" b="1" dirty="0" smtClean="0">
                <a:solidFill>
                  <a:srgbClr val="0070C0"/>
                </a:solidFill>
                <a:latin typeface="微软雅黑" panose="020B0503020204020204" pitchFamily="34" charset="-122"/>
                <a:ea typeface="微软雅黑" panose="020B0503020204020204" pitchFamily="34" charset="-122"/>
              </a:rPr>
              <a:t>外</a:t>
            </a:r>
            <a:r>
              <a:rPr lang="zh-CN" altLang="en-US" sz="2000" b="1" dirty="0" smtClean="0">
                <a:solidFill>
                  <a:srgbClr val="FF0000"/>
                </a:solidFill>
                <a:latin typeface="微软雅黑" panose="020B0503020204020204" pitchFamily="34" charset="-122"/>
                <a:ea typeface="微软雅黑" panose="020B0503020204020204" pitchFamily="34" charset="-122"/>
              </a:rPr>
              <a:t>竞</a:t>
            </a:r>
            <a:r>
              <a:rPr lang="zh-CN" altLang="en-US" sz="2000" b="1" dirty="0" smtClean="0">
                <a:solidFill>
                  <a:srgbClr val="0070C0"/>
                </a:solidFill>
                <a:latin typeface="微软雅黑" panose="020B0503020204020204" pitchFamily="34" charset="-122"/>
                <a:ea typeface="微软雅黑" panose="020B0503020204020204" pitchFamily="34" charset="-122"/>
              </a:rPr>
              <a:t>争</a:t>
            </a:r>
            <a:r>
              <a:rPr lang="zh-CN" altLang="en-US" sz="2000" b="1" dirty="0" smtClean="0">
                <a:solidFill>
                  <a:srgbClr val="FF0000"/>
                </a:solidFill>
                <a:latin typeface="微软雅黑" panose="020B0503020204020204" pitchFamily="34" charset="-122"/>
                <a:ea typeface="微软雅黑" panose="020B0503020204020204" pitchFamily="34" charset="-122"/>
              </a:rPr>
              <a:t>性</a:t>
            </a:r>
            <a:endParaRPr lang="en-US" altLang="zh-CN" sz="2000" b="1" dirty="0" smtClean="0">
              <a:solidFill>
                <a:srgbClr val="FF0000"/>
              </a:solidFill>
              <a:latin typeface="微软雅黑" panose="020B0503020204020204" pitchFamily="34" charset="-122"/>
              <a:ea typeface="微软雅黑" panose="020B0503020204020204" pitchFamily="34" charset="-122"/>
            </a:endParaRPr>
          </a:p>
          <a:p>
            <a:pPr>
              <a:lnSpc>
                <a:spcPct val="150000"/>
              </a:lnSpc>
              <a:spcBef>
                <a:spcPct val="50000"/>
              </a:spcBef>
            </a:pPr>
            <a:r>
              <a:rPr lang="zh-CN" altLang="en-US" sz="2000" b="1" dirty="0" smtClean="0">
                <a:latin typeface="微软雅黑" panose="020B0503020204020204" pitchFamily="34" charset="-122"/>
                <a:ea typeface="微软雅黑" panose="020B0503020204020204" pitchFamily="34" charset="-122"/>
              </a:rPr>
              <a:t>（</a:t>
            </a:r>
            <a:r>
              <a:rPr lang="en-US" altLang="zh-CN" sz="2000" b="1" dirty="0" smtClean="0">
                <a:latin typeface="微软雅黑" panose="020B0503020204020204" pitchFamily="34" charset="-122"/>
                <a:ea typeface="微软雅黑" panose="020B0503020204020204" pitchFamily="34" charset="-122"/>
              </a:rPr>
              <a:t>3</a:t>
            </a:r>
            <a:r>
              <a:rPr lang="zh-CN" altLang="en-US" sz="2000" b="1" dirty="0" smtClean="0">
                <a:latin typeface="微软雅黑" panose="020B0503020204020204" pitchFamily="34" charset="-122"/>
                <a:ea typeface="微软雅黑" panose="020B0503020204020204" pitchFamily="34" charset="-122"/>
              </a:rPr>
              <a:t>）</a:t>
            </a:r>
            <a:r>
              <a:rPr lang="zh-CN" altLang="en-US" sz="2000" b="1" dirty="0" smtClean="0">
                <a:solidFill>
                  <a:srgbClr val="0070C0"/>
                </a:solidFill>
                <a:latin typeface="微软雅黑" panose="020B0503020204020204" pitchFamily="34" charset="-122"/>
                <a:ea typeface="微软雅黑" panose="020B0503020204020204" pitchFamily="34" charset="-122"/>
              </a:rPr>
              <a:t>个人</a:t>
            </a:r>
            <a:r>
              <a:rPr lang="zh-CN" altLang="en-US" sz="2000" b="1" dirty="0">
                <a:solidFill>
                  <a:srgbClr val="FF0000"/>
                </a:solidFill>
                <a:latin typeface="微软雅黑" panose="020B0503020204020204" pitchFamily="34" charset="-122"/>
                <a:ea typeface="微软雅黑" panose="020B0503020204020204" pitchFamily="34" charset="-122"/>
              </a:rPr>
              <a:t>激励</a:t>
            </a:r>
            <a:r>
              <a:rPr lang="zh-CN" altLang="en-US" sz="2000" b="1" dirty="0" smtClean="0">
                <a:solidFill>
                  <a:srgbClr val="FF0000"/>
                </a:solidFill>
                <a:latin typeface="微软雅黑" panose="020B0503020204020204" pitchFamily="34" charset="-122"/>
                <a:ea typeface="微软雅黑" panose="020B0503020204020204" pitchFamily="34" charset="-122"/>
              </a:rPr>
              <a:t>性</a:t>
            </a:r>
            <a:endParaRPr lang="en-US" altLang="zh-CN" sz="2000" b="1" dirty="0" smtClean="0">
              <a:solidFill>
                <a:srgbClr val="FF0000"/>
              </a:solidFill>
              <a:latin typeface="微软雅黑" panose="020B0503020204020204" pitchFamily="34" charset="-122"/>
              <a:ea typeface="微软雅黑" panose="020B0503020204020204" pitchFamily="34" charset="-122"/>
            </a:endParaRPr>
          </a:p>
          <a:p>
            <a:pPr>
              <a:lnSpc>
                <a:spcPct val="150000"/>
              </a:lnSpc>
              <a:spcBef>
                <a:spcPct val="50000"/>
              </a:spcBef>
            </a:pPr>
            <a:r>
              <a:rPr lang="zh-CN" altLang="en-US" sz="2000" b="1" dirty="0" smtClean="0">
                <a:latin typeface="微软雅黑" panose="020B0503020204020204" pitchFamily="34" charset="-122"/>
                <a:ea typeface="微软雅黑" panose="020B0503020204020204" pitchFamily="34" charset="-122"/>
              </a:rPr>
              <a:t>（</a:t>
            </a:r>
            <a:r>
              <a:rPr lang="en-US" altLang="zh-CN" sz="2000" b="1" dirty="0" smtClean="0">
                <a:latin typeface="微软雅黑" panose="020B0503020204020204" pitchFamily="34" charset="-122"/>
                <a:ea typeface="微软雅黑" panose="020B0503020204020204" pitchFamily="34" charset="-122"/>
              </a:rPr>
              <a:t>4</a:t>
            </a:r>
            <a:r>
              <a:rPr lang="zh-CN" altLang="en-US" sz="2000" b="1" dirty="0" smtClean="0">
                <a:latin typeface="微软雅黑" panose="020B0503020204020204" pitchFamily="34" charset="-122"/>
                <a:ea typeface="微软雅黑" panose="020B0503020204020204" pitchFamily="34" charset="-122"/>
              </a:rPr>
              <a:t>）</a:t>
            </a:r>
            <a:r>
              <a:rPr lang="zh-CN" altLang="en-US" sz="2000" b="1" dirty="0" smtClean="0">
                <a:solidFill>
                  <a:srgbClr val="FF0000"/>
                </a:solidFill>
                <a:latin typeface="微软雅黑" panose="020B0503020204020204" pitchFamily="34" charset="-122"/>
                <a:ea typeface="微软雅黑" panose="020B0503020204020204" pitchFamily="34" charset="-122"/>
              </a:rPr>
              <a:t>易于</a:t>
            </a:r>
            <a:r>
              <a:rPr lang="zh-CN" altLang="en-US" sz="2000" b="1" dirty="0">
                <a:solidFill>
                  <a:srgbClr val="0070C0"/>
                </a:solidFill>
                <a:latin typeface="微软雅黑" panose="020B0503020204020204" pitchFamily="34" charset="-122"/>
                <a:ea typeface="微软雅黑" panose="020B0503020204020204" pitchFamily="34" charset="-122"/>
              </a:rPr>
              <a:t>管理</a:t>
            </a:r>
            <a:r>
              <a:rPr lang="zh-CN" altLang="en-US" sz="2000" b="1" dirty="0" smtClean="0">
                <a:solidFill>
                  <a:srgbClr val="FF0000"/>
                </a:solidFill>
                <a:latin typeface="微软雅黑" panose="020B0503020204020204" pitchFamily="34" charset="-122"/>
                <a:ea typeface="微软雅黑" panose="020B0503020204020204" pitchFamily="34" charset="-122"/>
              </a:rPr>
              <a:t>性</a:t>
            </a:r>
            <a:endParaRPr lang="en-US" altLang="zh-CN" sz="2000" b="1" dirty="0">
              <a:solidFill>
                <a:srgbClr val="FF0000"/>
              </a:solidFill>
              <a:latin typeface="微软雅黑" panose="020B0503020204020204" pitchFamily="34" charset="-122"/>
              <a:ea typeface="微软雅黑" panose="020B0503020204020204" pitchFamily="34" charset="-122"/>
            </a:endParaRPr>
          </a:p>
        </p:txBody>
      </p:sp>
      <p:sp>
        <p:nvSpPr>
          <p:cNvPr id="13" name="文本框 12">
            <a:extLst/>
          </p:cNvPr>
          <p:cNvSpPr txBox="1"/>
          <p:nvPr/>
        </p:nvSpPr>
        <p:spPr>
          <a:xfrm>
            <a:off x="4572000" y="897574"/>
            <a:ext cx="1107996" cy="461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a:spAutoFit/>
          </a:bodyPr>
          <a:lstStyle/>
          <a:p>
            <a:pPr>
              <a:defRPr/>
            </a:pPr>
            <a:r>
              <a:rPr lang="zh-CN" altLang="en-US" sz="2400" b="1" dirty="0" smtClean="0">
                <a:latin typeface="微软雅黑" panose="020B0503020204020204" pitchFamily="34" charset="-122"/>
                <a:ea typeface="微软雅黑" panose="020B0503020204020204" pitchFamily="34" charset="-122"/>
              </a:rPr>
              <a:t>选择题</a:t>
            </a:r>
            <a:endParaRPr lang="en-US" altLang="zh-CN" sz="2400" b="1" dirty="0">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3"/>
          <a:stretch>
            <a:fillRect/>
          </a:stretch>
        </p:blipFill>
        <p:spPr>
          <a:xfrm>
            <a:off x="5816666" y="51470"/>
            <a:ext cx="4587982" cy="1839162"/>
          </a:xfrm>
          <a:prstGeom prst="rect">
            <a:avLst/>
          </a:prstGeom>
        </p:spPr>
      </p:pic>
      <p:sp>
        <p:nvSpPr>
          <p:cNvPr id="14" name="文本框 13"/>
          <p:cNvSpPr txBox="1"/>
          <p:nvPr/>
        </p:nvSpPr>
        <p:spPr>
          <a:xfrm>
            <a:off x="155574" y="52070"/>
            <a:ext cx="3912369" cy="307777"/>
          </a:xfrm>
          <a:prstGeom prst="rect">
            <a:avLst/>
          </a:prstGeom>
          <a:noFill/>
        </p:spPr>
        <p:txBody>
          <a:bodyPr wrap="square" rtlCol="0" anchor="t">
            <a:spAutoFit/>
          </a:bodyPr>
          <a:lstStyle/>
          <a:p>
            <a:r>
              <a:rPr lang="en-US" altLang="zh-CN" sz="1400" dirty="0">
                <a:solidFill>
                  <a:schemeClr val="bg1">
                    <a:lumMod val="75000"/>
                  </a:schemeClr>
                </a:solidFill>
              </a:rPr>
              <a:t>11.3.0</a:t>
            </a:r>
            <a:r>
              <a:rPr lang="zh-CN" altLang="en-US" sz="1400" dirty="0">
                <a:solidFill>
                  <a:schemeClr val="bg1">
                    <a:lumMod val="75000"/>
                  </a:schemeClr>
                </a:solidFill>
              </a:rPr>
              <a:t>薪酬体系与薪酬管理</a:t>
            </a:r>
            <a:endParaRPr lang="zh-CN" altLang="en-US" sz="1400" dirty="0">
              <a:solidFill>
                <a:schemeClr val="bg1">
                  <a:lumMod val="75000"/>
                </a:schemeClr>
              </a:solidFill>
            </a:endParaRPr>
          </a:p>
        </p:txBody>
      </p:sp>
      <p:sp>
        <p:nvSpPr>
          <p:cNvPr id="15" name="文本框 14">
            <a:extLst/>
          </p:cNvPr>
          <p:cNvSpPr txBox="1"/>
          <p:nvPr/>
        </p:nvSpPr>
        <p:spPr>
          <a:xfrm>
            <a:off x="4283968" y="3085590"/>
            <a:ext cx="4185761" cy="4616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a:spAutoFit/>
          </a:bodyPr>
          <a:lstStyle/>
          <a:p>
            <a:pPr>
              <a:defRPr/>
            </a:pP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助记</a:t>
            </a:r>
            <a:r>
              <a:rPr lang="en-US" altLang="zh-CN" sz="2400" dirty="0" smtClean="0">
                <a:latin typeface="微软雅黑" panose="020B0503020204020204" pitchFamily="34" charset="-122"/>
                <a:ea typeface="微软雅黑" panose="020B0503020204020204" pitchFamily="34" charset="-122"/>
              </a:rPr>
              <a:t>】</a:t>
            </a:r>
            <a:r>
              <a:rPr lang="zh-CN" altLang="en-US" sz="2400" dirty="0" smtClean="0">
                <a:latin typeface="微软雅黑" panose="020B0503020204020204" pitchFamily="34" charset="-122"/>
                <a:ea typeface="微软雅黑" panose="020B0503020204020204" pitchFamily="34" charset="-122"/>
              </a:rPr>
              <a:t>外争内政，管理个人</a:t>
            </a:r>
            <a:endParaRPr lang="zh-CN" altLang="en-US" sz="24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397164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8"/>
          <p:cNvSpPr txBox="1">
            <a:spLocks noChangeArrowheads="1"/>
          </p:cNvSpPr>
          <p:nvPr/>
        </p:nvSpPr>
        <p:spPr bwMode="auto">
          <a:xfrm>
            <a:off x="572695" y="401413"/>
            <a:ext cx="6159545" cy="500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9" tIns="34289" rIns="68579" bIns="34289">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defTabSz="685800" fontAlgn="base">
              <a:spcBef>
                <a:spcPct val="0"/>
              </a:spcBef>
              <a:spcAft>
                <a:spcPct val="0"/>
              </a:spcAft>
            </a:pPr>
            <a:r>
              <a:rPr lang="en-US" altLang="zh-CN" b="1" dirty="0" smtClean="0">
                <a:solidFill>
                  <a:srgbClr val="404040"/>
                </a:solidFill>
                <a:latin typeface="微软雅黑" panose="020B0503020204020204" pitchFamily="34" charset="-122"/>
                <a:ea typeface="微软雅黑" panose="020B0503020204020204" pitchFamily="34" charset="-122"/>
              </a:rPr>
              <a:t>11.3</a:t>
            </a:r>
            <a:r>
              <a:rPr lang="zh-CN" altLang="en-US" b="1" dirty="0">
                <a:solidFill>
                  <a:srgbClr val="404040"/>
                </a:solidFill>
                <a:latin typeface="微软雅黑" panose="020B0503020204020204" pitchFamily="34" charset="-122"/>
                <a:ea typeface="微软雅黑" panose="020B0503020204020204" pitchFamily="34" charset="-122"/>
              </a:rPr>
              <a:t>薪酬体系与薪酬管理</a:t>
            </a:r>
          </a:p>
        </p:txBody>
      </p:sp>
      <p:sp>
        <p:nvSpPr>
          <p:cNvPr id="9" name="AutoShape 6" descr="http://img1.imgtn.bdimg.com/it/u=2079061164,3754236443&amp;fm=27&amp;gp=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AutoShape 8" descr="http://img1.imgtn.bdimg.com/it/u=2079061164,3754236443&amp;fm=27&amp;gp=0.jp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1" name="AutoShape 11" descr="http://img1.imgtn.bdimg.com/it/u=611650003,4241959816&amp;fm=27&amp;gp=0.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2" name="文本框 12"/>
          <p:cNvSpPr txBox="1">
            <a:spLocks noChangeArrowheads="1"/>
          </p:cNvSpPr>
          <p:nvPr/>
        </p:nvSpPr>
        <p:spPr bwMode="auto">
          <a:xfrm>
            <a:off x="498365" y="915566"/>
            <a:ext cx="4073635" cy="461665"/>
          </a:xfrm>
          <a:prstGeom prst="rect">
            <a:avLst/>
          </a:prstGeom>
          <a:solidFill>
            <a:sysClr val="window" lastClr="FFFFFF">
              <a:lumMod val="95000"/>
            </a:sysClr>
          </a:solidFill>
        </p:spPr>
        <p:txBody>
          <a:bodyPr wrap="square">
            <a:spAutoFit/>
          </a:bodyPr>
          <a:lstStyle>
            <a:defPPr>
              <a:defRPr lang="zh-CN"/>
            </a:defPPr>
            <a:lvl1pPr>
              <a:defRPr sz="2400">
                <a:latin typeface="微软雅黑" panose="020B0503020204020204" pitchFamily="34" charset="-122"/>
                <a:ea typeface="微软雅黑" panose="020B0503020204020204" pitchFamily="34" charset="-122"/>
              </a:defRPr>
            </a:lvl1pPr>
          </a:lstStyle>
          <a:p>
            <a:pPr lvl="0" defTabSz="914400">
              <a:defRPr/>
            </a:pPr>
            <a:r>
              <a:rPr lang="en-US" altLang="zh-CN" kern="0" dirty="0" smtClean="0">
                <a:solidFill>
                  <a:sysClr val="windowText" lastClr="000000"/>
                </a:solidFill>
              </a:rPr>
              <a:t>11.3.1</a:t>
            </a:r>
            <a:r>
              <a:rPr lang="zh-CN" altLang="en-US" kern="0" dirty="0">
                <a:solidFill>
                  <a:sysClr val="windowText" lastClr="000000"/>
                </a:solidFill>
              </a:rPr>
              <a:t>职位薪酬</a:t>
            </a:r>
          </a:p>
        </p:txBody>
      </p:sp>
      <p:sp>
        <p:nvSpPr>
          <p:cNvPr id="3" name="矩形 2"/>
          <p:cNvSpPr/>
          <p:nvPr/>
        </p:nvSpPr>
        <p:spPr>
          <a:xfrm>
            <a:off x="488959" y="1477261"/>
            <a:ext cx="8475529" cy="3600986"/>
          </a:xfrm>
          <a:prstGeom prst="rect">
            <a:avLst/>
          </a:prstGeom>
        </p:spPr>
        <p:txBody>
          <a:bodyPr wrap="square">
            <a:spAutoFit/>
          </a:bodyPr>
          <a:lstStyle/>
          <a:p>
            <a:pPr>
              <a:lnSpc>
                <a:spcPct val="120000"/>
              </a:lnSpc>
              <a:spcBef>
                <a:spcPct val="50000"/>
              </a:spcBef>
              <a:buFontTx/>
              <a:buNone/>
            </a:pPr>
            <a:r>
              <a:rPr lang="en-US" altLang="zh-CN" sz="2000" b="1" dirty="0" smtClean="0">
                <a:latin typeface="微软雅黑" panose="020B0503020204020204" pitchFamily="34" charset="-122"/>
                <a:ea typeface="微软雅黑" panose="020B0503020204020204" pitchFamily="34" charset="-122"/>
              </a:rPr>
              <a:t>1</a:t>
            </a:r>
            <a:r>
              <a:rPr lang="zh-CN" altLang="en-US" sz="2000" b="1" dirty="0" smtClean="0">
                <a:latin typeface="微软雅黑" panose="020B0503020204020204" pitchFamily="34" charset="-122"/>
                <a:ea typeface="微软雅黑" panose="020B0503020204020204" pitchFamily="34" charset="-122"/>
              </a:rPr>
              <a:t>、职位薪</a:t>
            </a:r>
            <a:r>
              <a:rPr lang="zh-CN" altLang="en-US" sz="2000" b="1" dirty="0">
                <a:latin typeface="微软雅黑" panose="020B0503020204020204" pitchFamily="34" charset="-122"/>
                <a:ea typeface="微软雅黑" panose="020B0503020204020204" pitchFamily="34" charset="-122"/>
              </a:rPr>
              <a:t>酬</a:t>
            </a:r>
            <a:r>
              <a:rPr lang="zh-CN" altLang="en-US" sz="2000" b="1" dirty="0" smtClean="0">
                <a:latin typeface="微软雅黑" panose="020B0503020204020204" pitchFamily="34" charset="-122"/>
                <a:ea typeface="微软雅黑" panose="020B0503020204020204" pitchFamily="34" charset="-122"/>
              </a:rPr>
              <a:t>的设计</a:t>
            </a:r>
            <a:r>
              <a:rPr lang="zh-CN" altLang="en-US" sz="2000" b="1" dirty="0" smtClean="0">
                <a:solidFill>
                  <a:srgbClr val="FF0000"/>
                </a:solidFill>
                <a:latin typeface="微软雅黑" panose="020B0503020204020204" pitchFamily="34" charset="-122"/>
                <a:ea typeface="微软雅黑" panose="020B0503020204020204" pitchFamily="34" charset="-122"/>
              </a:rPr>
              <a:t>步骤</a:t>
            </a:r>
            <a:r>
              <a:rPr lang="zh-CN" altLang="en-US" sz="2000" b="1" dirty="0" smtClean="0">
                <a:latin typeface="微软雅黑" panose="020B0503020204020204" pitchFamily="34" charset="-122"/>
                <a:ea typeface="微软雅黑" panose="020B0503020204020204" pitchFamily="34" charset="-122"/>
              </a:rPr>
              <a:t>：</a:t>
            </a:r>
            <a:endParaRPr lang="en-US" altLang="zh-CN" sz="2000" b="1" dirty="0">
              <a:latin typeface="微软雅黑" panose="020B0503020204020204" pitchFamily="34" charset="-122"/>
              <a:ea typeface="微软雅黑" panose="020B0503020204020204" pitchFamily="34" charset="-122"/>
            </a:endParaRPr>
          </a:p>
          <a:p>
            <a:pPr>
              <a:lnSpc>
                <a:spcPct val="120000"/>
              </a:lnSpc>
              <a:spcBef>
                <a:spcPct val="50000"/>
              </a:spcBef>
              <a:buFontTx/>
              <a:buNone/>
            </a:pPr>
            <a:r>
              <a:rPr lang="zh-CN" altLang="en-US" sz="2000" b="1" dirty="0" smtClean="0">
                <a:latin typeface="微软雅黑" panose="020B0503020204020204" pitchFamily="34" charset="-122"/>
                <a:ea typeface="微软雅黑" panose="020B0503020204020204" pitchFamily="34" charset="-122"/>
              </a:rPr>
              <a:t>（</a:t>
            </a:r>
            <a:r>
              <a:rPr lang="en-US" altLang="zh-CN" sz="2000" b="1" dirty="0" smtClean="0">
                <a:latin typeface="微软雅黑" panose="020B0503020204020204" pitchFamily="34" charset="-122"/>
                <a:ea typeface="微软雅黑" panose="020B0503020204020204" pitchFamily="34" charset="-122"/>
              </a:rPr>
              <a:t>1</a:t>
            </a:r>
            <a:r>
              <a:rPr lang="zh-CN" altLang="en-US" sz="2000" b="1" dirty="0" smtClean="0">
                <a:latin typeface="微软雅黑" panose="020B0503020204020204" pitchFamily="34" charset="-122"/>
                <a:ea typeface="微软雅黑" panose="020B0503020204020204" pitchFamily="34" charset="-122"/>
              </a:rPr>
              <a:t>）职位</a:t>
            </a:r>
            <a:r>
              <a:rPr lang="zh-CN" altLang="en-US" sz="2000" b="1" dirty="0" smtClean="0">
                <a:solidFill>
                  <a:srgbClr val="FF0000"/>
                </a:solidFill>
                <a:latin typeface="微软雅黑" panose="020B0503020204020204" pitchFamily="34" charset="-122"/>
                <a:ea typeface="微软雅黑" panose="020B0503020204020204" pitchFamily="34" charset="-122"/>
              </a:rPr>
              <a:t>分析</a:t>
            </a:r>
            <a:endParaRPr lang="en-US" altLang="zh-CN" sz="2000" b="1" dirty="0" smtClean="0">
              <a:solidFill>
                <a:srgbClr val="FF0000"/>
              </a:solidFill>
              <a:latin typeface="微软雅黑" panose="020B0503020204020204" pitchFamily="34" charset="-122"/>
              <a:ea typeface="微软雅黑" panose="020B0503020204020204" pitchFamily="34" charset="-122"/>
            </a:endParaRPr>
          </a:p>
          <a:p>
            <a:pPr>
              <a:lnSpc>
                <a:spcPct val="120000"/>
              </a:lnSpc>
              <a:spcBef>
                <a:spcPct val="50000"/>
              </a:spcBef>
              <a:buFontTx/>
              <a:buNone/>
            </a:pPr>
            <a:r>
              <a:rPr lang="zh-CN" altLang="en-US" sz="2000" b="1" dirty="0" smtClean="0">
                <a:latin typeface="微软雅黑" panose="020B0503020204020204" pitchFamily="34" charset="-122"/>
                <a:ea typeface="微软雅黑" panose="020B0503020204020204" pitchFamily="34" charset="-122"/>
              </a:rPr>
              <a:t>（</a:t>
            </a:r>
            <a:r>
              <a:rPr lang="en-US" altLang="zh-CN" sz="2000" b="1" dirty="0" smtClean="0">
                <a:latin typeface="微软雅黑" panose="020B0503020204020204" pitchFamily="34" charset="-122"/>
                <a:ea typeface="微软雅黑" panose="020B0503020204020204" pitchFamily="34" charset="-122"/>
              </a:rPr>
              <a:t>2</a:t>
            </a:r>
            <a:r>
              <a:rPr lang="zh-CN" altLang="en-US" sz="2000" b="1" dirty="0" smtClean="0">
                <a:latin typeface="微软雅黑" panose="020B0503020204020204" pitchFamily="34" charset="-122"/>
                <a:ea typeface="微软雅黑" panose="020B0503020204020204" pitchFamily="34" charset="-122"/>
              </a:rPr>
              <a:t>）职位</a:t>
            </a:r>
            <a:r>
              <a:rPr lang="zh-CN" altLang="en-US" sz="2000" b="1" dirty="0" smtClean="0">
                <a:solidFill>
                  <a:srgbClr val="FF0000"/>
                </a:solidFill>
                <a:latin typeface="微软雅黑" panose="020B0503020204020204" pitchFamily="34" charset="-122"/>
                <a:ea typeface="微软雅黑" panose="020B0503020204020204" pitchFamily="34" charset="-122"/>
              </a:rPr>
              <a:t>评价</a:t>
            </a:r>
            <a:endParaRPr lang="en-US" altLang="zh-CN" sz="2000" b="1" dirty="0" smtClean="0">
              <a:solidFill>
                <a:srgbClr val="FF0000"/>
              </a:solidFill>
              <a:latin typeface="微软雅黑" panose="020B0503020204020204" pitchFamily="34" charset="-122"/>
              <a:ea typeface="微软雅黑" panose="020B0503020204020204" pitchFamily="34" charset="-122"/>
            </a:endParaRPr>
          </a:p>
          <a:p>
            <a:pPr>
              <a:lnSpc>
                <a:spcPct val="120000"/>
              </a:lnSpc>
              <a:spcBef>
                <a:spcPct val="50000"/>
              </a:spcBef>
              <a:buFontTx/>
              <a:buNone/>
            </a:pPr>
            <a:r>
              <a:rPr lang="zh-CN" altLang="en-US" sz="2000" b="1" dirty="0" smtClean="0">
                <a:latin typeface="微软雅黑" panose="020B0503020204020204" pitchFamily="34" charset="-122"/>
                <a:ea typeface="微软雅黑" panose="020B0503020204020204" pitchFamily="34" charset="-122"/>
              </a:rPr>
              <a:t>（</a:t>
            </a:r>
            <a:r>
              <a:rPr lang="en-US" altLang="zh-CN" sz="2000" b="1" dirty="0" smtClean="0">
                <a:latin typeface="微软雅黑" panose="020B0503020204020204" pitchFamily="34" charset="-122"/>
                <a:ea typeface="微软雅黑" panose="020B0503020204020204" pitchFamily="34" charset="-122"/>
              </a:rPr>
              <a:t>3</a:t>
            </a:r>
            <a:r>
              <a:rPr lang="zh-CN" altLang="en-US" sz="2000" b="1" dirty="0" smtClean="0">
                <a:latin typeface="微软雅黑" panose="020B0503020204020204" pitchFamily="34" charset="-122"/>
                <a:ea typeface="微软雅黑" panose="020B0503020204020204" pitchFamily="34" charset="-122"/>
              </a:rPr>
              <a:t>）薪</a:t>
            </a:r>
            <a:r>
              <a:rPr lang="zh-CN" altLang="en-US" sz="2000" b="1" dirty="0">
                <a:latin typeface="微软雅黑" panose="020B0503020204020204" pitchFamily="34" charset="-122"/>
                <a:ea typeface="微软雅黑" panose="020B0503020204020204" pitchFamily="34" charset="-122"/>
              </a:rPr>
              <a:t>酬</a:t>
            </a:r>
            <a:r>
              <a:rPr lang="zh-CN" altLang="en-US" sz="2000" b="1" dirty="0" smtClean="0">
                <a:solidFill>
                  <a:srgbClr val="FF0000"/>
                </a:solidFill>
                <a:latin typeface="微软雅黑" panose="020B0503020204020204" pitchFamily="34" charset="-122"/>
                <a:ea typeface="微软雅黑" panose="020B0503020204020204" pitchFamily="34" charset="-122"/>
              </a:rPr>
              <a:t>调查</a:t>
            </a:r>
            <a:endParaRPr lang="en-US" altLang="zh-CN" sz="2000" b="1" dirty="0" smtClean="0">
              <a:solidFill>
                <a:srgbClr val="FF0000"/>
              </a:solidFill>
              <a:latin typeface="微软雅黑" panose="020B0503020204020204" pitchFamily="34" charset="-122"/>
              <a:ea typeface="微软雅黑" panose="020B0503020204020204" pitchFamily="34" charset="-122"/>
            </a:endParaRPr>
          </a:p>
          <a:p>
            <a:pPr>
              <a:lnSpc>
                <a:spcPct val="120000"/>
              </a:lnSpc>
              <a:spcBef>
                <a:spcPct val="50000"/>
              </a:spcBef>
              <a:buFontTx/>
              <a:buNone/>
            </a:pPr>
            <a:r>
              <a:rPr lang="zh-CN" altLang="en-US" sz="2000" b="1" dirty="0" smtClean="0">
                <a:latin typeface="微软雅黑" panose="020B0503020204020204" pitchFamily="34" charset="-122"/>
                <a:ea typeface="微软雅黑" panose="020B0503020204020204" pitchFamily="34" charset="-122"/>
              </a:rPr>
              <a:t>（</a:t>
            </a:r>
            <a:r>
              <a:rPr lang="en-US" altLang="zh-CN" sz="2000" b="1" dirty="0">
                <a:latin typeface="微软雅黑" panose="020B0503020204020204" pitchFamily="34" charset="-122"/>
                <a:ea typeface="微软雅黑" panose="020B0503020204020204" pitchFamily="34" charset="-122"/>
              </a:rPr>
              <a:t>4</a:t>
            </a:r>
            <a:r>
              <a:rPr lang="zh-CN" altLang="en-US" sz="2000" b="1" dirty="0" smtClean="0">
                <a:latin typeface="微软雅黑" panose="020B0503020204020204" pitchFamily="34" charset="-122"/>
                <a:ea typeface="微软雅黑" panose="020B0503020204020204" pitchFamily="34" charset="-122"/>
              </a:rPr>
              <a:t>）薪</a:t>
            </a:r>
            <a:r>
              <a:rPr lang="zh-CN" altLang="en-US" sz="2000" b="1" dirty="0">
                <a:latin typeface="微软雅黑" panose="020B0503020204020204" pitchFamily="34" charset="-122"/>
                <a:ea typeface="微软雅黑" panose="020B0503020204020204" pitchFamily="34" charset="-122"/>
              </a:rPr>
              <a:t>酬</a:t>
            </a:r>
            <a:r>
              <a:rPr lang="zh-CN" altLang="en-US" sz="2000" b="1" dirty="0" smtClean="0">
                <a:solidFill>
                  <a:srgbClr val="FF0000"/>
                </a:solidFill>
                <a:latin typeface="微软雅黑" panose="020B0503020204020204" pitchFamily="34" charset="-122"/>
                <a:ea typeface="微软雅黑" panose="020B0503020204020204" pitchFamily="34" charset="-122"/>
              </a:rPr>
              <a:t>定位</a:t>
            </a:r>
            <a:endParaRPr lang="en-US" altLang="zh-CN" sz="2000" b="1" dirty="0" smtClean="0">
              <a:solidFill>
                <a:srgbClr val="FF0000"/>
              </a:solidFill>
              <a:latin typeface="微软雅黑" panose="020B0503020204020204" pitchFamily="34" charset="-122"/>
              <a:ea typeface="微软雅黑" panose="020B0503020204020204" pitchFamily="34" charset="-122"/>
            </a:endParaRPr>
          </a:p>
          <a:p>
            <a:pPr>
              <a:lnSpc>
                <a:spcPct val="120000"/>
              </a:lnSpc>
              <a:spcBef>
                <a:spcPct val="50000"/>
              </a:spcBef>
              <a:buFontTx/>
              <a:buNone/>
            </a:pPr>
            <a:r>
              <a:rPr lang="zh-CN" altLang="en-US" sz="2000" b="1" dirty="0" smtClean="0">
                <a:latin typeface="微软雅黑" panose="020B0503020204020204" pitchFamily="34" charset="-122"/>
                <a:ea typeface="微软雅黑" panose="020B0503020204020204" pitchFamily="34" charset="-122"/>
              </a:rPr>
              <a:t>（</a:t>
            </a:r>
            <a:r>
              <a:rPr lang="en-US" altLang="zh-CN" sz="2000" b="1" dirty="0" smtClean="0">
                <a:latin typeface="微软雅黑" panose="020B0503020204020204" pitchFamily="34" charset="-122"/>
                <a:ea typeface="微软雅黑" panose="020B0503020204020204" pitchFamily="34" charset="-122"/>
              </a:rPr>
              <a:t>5</a:t>
            </a:r>
            <a:r>
              <a:rPr lang="zh-CN" altLang="en-US" sz="2000" b="1" dirty="0" smtClean="0">
                <a:latin typeface="微软雅黑" panose="020B0503020204020204" pitchFamily="34" charset="-122"/>
                <a:ea typeface="微软雅黑" panose="020B0503020204020204" pitchFamily="34" charset="-122"/>
              </a:rPr>
              <a:t>）薪</a:t>
            </a:r>
            <a:r>
              <a:rPr lang="zh-CN" altLang="en-US" sz="2000" b="1" dirty="0">
                <a:latin typeface="微软雅黑" panose="020B0503020204020204" pitchFamily="34" charset="-122"/>
                <a:ea typeface="微软雅黑" panose="020B0503020204020204" pitchFamily="34" charset="-122"/>
              </a:rPr>
              <a:t>酬结构</a:t>
            </a:r>
            <a:r>
              <a:rPr lang="zh-CN" altLang="en-US" sz="2000" b="1" dirty="0">
                <a:solidFill>
                  <a:srgbClr val="FF0000"/>
                </a:solidFill>
                <a:latin typeface="微软雅黑" panose="020B0503020204020204" pitchFamily="34" charset="-122"/>
                <a:ea typeface="微软雅黑" panose="020B0503020204020204" pitchFamily="34" charset="-122"/>
              </a:rPr>
              <a:t>设计</a:t>
            </a:r>
            <a:r>
              <a:rPr lang="zh-CN" altLang="en-US" sz="2000" b="1" dirty="0">
                <a:latin typeface="微软雅黑" panose="020B0503020204020204" pitchFamily="34" charset="-122"/>
                <a:ea typeface="微软雅黑" panose="020B0503020204020204" pitchFamily="34" charset="-122"/>
              </a:rPr>
              <a:t>      </a:t>
            </a:r>
          </a:p>
          <a:p>
            <a:pPr>
              <a:lnSpc>
                <a:spcPct val="120000"/>
              </a:lnSpc>
              <a:spcBef>
                <a:spcPct val="50000"/>
              </a:spcBef>
              <a:buFontTx/>
              <a:buNone/>
            </a:pPr>
            <a:r>
              <a:rPr lang="zh-CN" altLang="en-US" sz="2000" b="1" dirty="0" smtClean="0">
                <a:latin typeface="微软雅黑" panose="020B0503020204020204" pitchFamily="34" charset="-122"/>
                <a:ea typeface="微软雅黑" panose="020B0503020204020204" pitchFamily="34" charset="-122"/>
              </a:rPr>
              <a:t>（</a:t>
            </a:r>
            <a:r>
              <a:rPr lang="en-US" altLang="zh-CN" sz="2000" b="1" dirty="0" smtClean="0">
                <a:latin typeface="微软雅黑" panose="020B0503020204020204" pitchFamily="34" charset="-122"/>
                <a:ea typeface="微软雅黑" panose="020B0503020204020204" pitchFamily="34" charset="-122"/>
              </a:rPr>
              <a:t>6</a:t>
            </a:r>
            <a:r>
              <a:rPr lang="zh-CN" altLang="en-US" sz="2000" b="1" dirty="0" smtClean="0">
                <a:latin typeface="微软雅黑" panose="020B0503020204020204" pitchFamily="34" charset="-122"/>
                <a:ea typeface="微软雅黑" panose="020B0503020204020204" pitchFamily="34" charset="-122"/>
              </a:rPr>
              <a:t>）薪</a:t>
            </a:r>
            <a:r>
              <a:rPr lang="zh-CN" altLang="en-US" sz="2000" b="1" dirty="0">
                <a:latin typeface="微软雅黑" panose="020B0503020204020204" pitchFamily="34" charset="-122"/>
                <a:ea typeface="微软雅黑" panose="020B0503020204020204" pitchFamily="34" charset="-122"/>
              </a:rPr>
              <a:t>酬体系的</a:t>
            </a:r>
            <a:r>
              <a:rPr lang="zh-CN" altLang="en-US" sz="2000" b="1" dirty="0">
                <a:solidFill>
                  <a:srgbClr val="FF0000"/>
                </a:solidFill>
                <a:latin typeface="微软雅黑" panose="020B0503020204020204" pitchFamily="34" charset="-122"/>
                <a:ea typeface="微软雅黑" panose="020B0503020204020204" pitchFamily="34" charset="-122"/>
              </a:rPr>
              <a:t>实施与</a:t>
            </a:r>
            <a:r>
              <a:rPr lang="zh-CN" altLang="en-US" sz="2000" b="1" dirty="0" smtClean="0">
                <a:solidFill>
                  <a:srgbClr val="FF0000"/>
                </a:solidFill>
                <a:latin typeface="微软雅黑" panose="020B0503020204020204" pitchFamily="34" charset="-122"/>
                <a:ea typeface="微软雅黑" panose="020B0503020204020204" pitchFamily="34" charset="-122"/>
              </a:rPr>
              <a:t>修正</a:t>
            </a:r>
            <a:endParaRPr lang="zh-CN" altLang="en-US" sz="2000" b="1" dirty="0">
              <a:solidFill>
                <a:srgbClr val="FF0000"/>
              </a:solidFill>
              <a:latin typeface="微软雅黑" panose="020B0503020204020204" pitchFamily="34" charset="-122"/>
              <a:ea typeface="微软雅黑" panose="020B0503020204020204" pitchFamily="34" charset="-122"/>
            </a:endParaRPr>
          </a:p>
        </p:txBody>
      </p:sp>
      <p:sp>
        <p:nvSpPr>
          <p:cNvPr id="13" name="文本框 12">
            <a:extLst/>
          </p:cNvPr>
          <p:cNvSpPr txBox="1"/>
          <p:nvPr/>
        </p:nvSpPr>
        <p:spPr>
          <a:xfrm>
            <a:off x="4572000" y="897574"/>
            <a:ext cx="1107996" cy="461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a:spAutoFit/>
          </a:bodyPr>
          <a:lstStyle/>
          <a:p>
            <a:pPr>
              <a:defRPr/>
            </a:pPr>
            <a:r>
              <a:rPr lang="zh-CN" altLang="en-US" sz="2400" b="1" dirty="0" smtClean="0">
                <a:latin typeface="微软雅黑" panose="020B0503020204020204" pitchFamily="34" charset="-122"/>
                <a:ea typeface="微软雅黑" panose="020B0503020204020204" pitchFamily="34" charset="-122"/>
              </a:rPr>
              <a:t>简答题</a:t>
            </a:r>
            <a:endParaRPr lang="en-US" altLang="zh-CN" sz="2400" b="1" dirty="0">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3"/>
          <a:stretch>
            <a:fillRect/>
          </a:stretch>
        </p:blipFill>
        <p:spPr>
          <a:xfrm>
            <a:off x="5816666" y="51470"/>
            <a:ext cx="4587982" cy="1839162"/>
          </a:xfrm>
          <a:prstGeom prst="rect">
            <a:avLst/>
          </a:prstGeom>
        </p:spPr>
      </p:pic>
      <p:sp>
        <p:nvSpPr>
          <p:cNvPr id="14" name="文本框 13"/>
          <p:cNvSpPr txBox="1"/>
          <p:nvPr/>
        </p:nvSpPr>
        <p:spPr>
          <a:xfrm>
            <a:off x="155574" y="52070"/>
            <a:ext cx="3912369" cy="307777"/>
          </a:xfrm>
          <a:prstGeom prst="rect">
            <a:avLst/>
          </a:prstGeom>
          <a:noFill/>
        </p:spPr>
        <p:txBody>
          <a:bodyPr wrap="square" rtlCol="0" anchor="t">
            <a:spAutoFit/>
          </a:bodyPr>
          <a:lstStyle/>
          <a:p>
            <a:r>
              <a:rPr lang="en-US" altLang="zh-CN" sz="1400" dirty="0">
                <a:solidFill>
                  <a:schemeClr val="bg1">
                    <a:lumMod val="75000"/>
                  </a:schemeClr>
                </a:solidFill>
              </a:rPr>
              <a:t>11.3.1</a:t>
            </a:r>
            <a:r>
              <a:rPr lang="zh-CN" altLang="en-US" sz="1400" dirty="0">
                <a:solidFill>
                  <a:schemeClr val="bg1">
                    <a:lumMod val="75000"/>
                  </a:schemeClr>
                </a:solidFill>
              </a:rPr>
              <a:t>一、职位薪酬</a:t>
            </a:r>
          </a:p>
        </p:txBody>
      </p:sp>
    </p:spTree>
    <p:extLst>
      <p:ext uri="{BB962C8B-B14F-4D97-AF65-F5344CB8AC3E}">
        <p14:creationId xmlns:p14="http://schemas.microsoft.com/office/powerpoint/2010/main" val="420889523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8"/>
          <p:cNvSpPr txBox="1">
            <a:spLocks noChangeArrowheads="1"/>
          </p:cNvSpPr>
          <p:nvPr/>
        </p:nvSpPr>
        <p:spPr bwMode="auto">
          <a:xfrm>
            <a:off x="572695" y="401413"/>
            <a:ext cx="6159545" cy="500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9" tIns="34289" rIns="68579" bIns="34289">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defTabSz="685800" fontAlgn="base">
              <a:spcBef>
                <a:spcPct val="0"/>
              </a:spcBef>
              <a:spcAft>
                <a:spcPct val="0"/>
              </a:spcAft>
            </a:pPr>
            <a:r>
              <a:rPr lang="en-US" altLang="zh-CN" b="1" dirty="0" smtClean="0">
                <a:solidFill>
                  <a:srgbClr val="404040"/>
                </a:solidFill>
                <a:latin typeface="微软雅黑" panose="020B0503020204020204" pitchFamily="34" charset="-122"/>
                <a:ea typeface="微软雅黑" panose="020B0503020204020204" pitchFamily="34" charset="-122"/>
              </a:rPr>
              <a:t>11.3</a:t>
            </a:r>
            <a:r>
              <a:rPr lang="zh-CN" altLang="en-US" b="1" dirty="0">
                <a:solidFill>
                  <a:srgbClr val="404040"/>
                </a:solidFill>
                <a:latin typeface="微软雅黑" panose="020B0503020204020204" pitchFamily="34" charset="-122"/>
                <a:ea typeface="微软雅黑" panose="020B0503020204020204" pitchFamily="34" charset="-122"/>
              </a:rPr>
              <a:t>薪酬体系与薪酬管理</a:t>
            </a:r>
          </a:p>
        </p:txBody>
      </p:sp>
      <p:sp>
        <p:nvSpPr>
          <p:cNvPr id="9" name="AutoShape 6" descr="http://img1.imgtn.bdimg.com/it/u=2079061164,3754236443&amp;fm=27&amp;gp=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AutoShape 8" descr="http://img1.imgtn.bdimg.com/it/u=2079061164,3754236443&amp;fm=27&amp;gp=0.jp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1" name="AutoShape 11" descr="http://img1.imgtn.bdimg.com/it/u=611650003,4241959816&amp;fm=27&amp;gp=0.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2" name="文本框 12"/>
          <p:cNvSpPr txBox="1">
            <a:spLocks noChangeArrowheads="1"/>
          </p:cNvSpPr>
          <p:nvPr/>
        </p:nvSpPr>
        <p:spPr bwMode="auto">
          <a:xfrm>
            <a:off x="498365" y="915566"/>
            <a:ext cx="4073635" cy="461665"/>
          </a:xfrm>
          <a:prstGeom prst="rect">
            <a:avLst/>
          </a:prstGeom>
          <a:solidFill>
            <a:sysClr val="window" lastClr="FFFFFF">
              <a:lumMod val="95000"/>
            </a:sysClr>
          </a:solidFill>
        </p:spPr>
        <p:txBody>
          <a:bodyPr wrap="square">
            <a:spAutoFit/>
          </a:bodyPr>
          <a:lstStyle>
            <a:defPPr>
              <a:defRPr lang="zh-CN"/>
            </a:defPPr>
            <a:lvl1pPr>
              <a:defRPr sz="2400">
                <a:latin typeface="微软雅黑" panose="020B0503020204020204" pitchFamily="34" charset="-122"/>
                <a:ea typeface="微软雅黑" panose="020B0503020204020204" pitchFamily="34" charset="-122"/>
              </a:defRPr>
            </a:lvl1pPr>
          </a:lstStyle>
          <a:p>
            <a:pPr lvl="0" defTabSz="914400">
              <a:defRPr/>
            </a:pPr>
            <a:r>
              <a:rPr lang="en-US" altLang="zh-CN" kern="0" dirty="0" smtClean="0">
                <a:solidFill>
                  <a:sysClr val="windowText" lastClr="000000"/>
                </a:solidFill>
              </a:rPr>
              <a:t>11.3.1</a:t>
            </a:r>
            <a:r>
              <a:rPr lang="zh-CN" altLang="en-US" kern="0" dirty="0">
                <a:solidFill>
                  <a:sysClr val="windowText" lastClr="000000"/>
                </a:solidFill>
              </a:rPr>
              <a:t>职位薪酬</a:t>
            </a:r>
          </a:p>
        </p:txBody>
      </p:sp>
      <p:sp>
        <p:nvSpPr>
          <p:cNvPr id="3" name="矩形 2"/>
          <p:cNvSpPr/>
          <p:nvPr/>
        </p:nvSpPr>
        <p:spPr>
          <a:xfrm>
            <a:off x="488959" y="1477261"/>
            <a:ext cx="8475529" cy="3293209"/>
          </a:xfrm>
          <a:prstGeom prst="rect">
            <a:avLst/>
          </a:prstGeom>
        </p:spPr>
        <p:txBody>
          <a:bodyPr wrap="square">
            <a:spAutoFit/>
          </a:bodyPr>
          <a:lstStyle/>
          <a:p>
            <a:pPr>
              <a:lnSpc>
                <a:spcPct val="120000"/>
              </a:lnSpc>
              <a:spcBef>
                <a:spcPct val="50000"/>
              </a:spcBef>
              <a:buFontTx/>
              <a:buNone/>
            </a:pPr>
            <a:r>
              <a:rPr lang="en-US" altLang="zh-CN" sz="2000" b="1" dirty="0" smtClean="0">
                <a:latin typeface="微软雅黑" panose="020B0503020204020204" pitchFamily="34" charset="-122"/>
                <a:ea typeface="微软雅黑" panose="020B0503020204020204" pitchFamily="34" charset="-122"/>
              </a:rPr>
              <a:t>2</a:t>
            </a:r>
            <a:r>
              <a:rPr lang="zh-CN" altLang="en-US" sz="2000" b="1" dirty="0" smtClean="0">
                <a:latin typeface="微软雅黑" panose="020B0503020204020204" pitchFamily="34" charset="-122"/>
                <a:ea typeface="微软雅黑" panose="020B0503020204020204" pitchFamily="34" charset="-122"/>
              </a:rPr>
              <a:t>、职位薪</a:t>
            </a:r>
            <a:r>
              <a:rPr lang="zh-CN" altLang="en-US" sz="2000" b="1" dirty="0">
                <a:latin typeface="微软雅黑" panose="020B0503020204020204" pitchFamily="34" charset="-122"/>
                <a:ea typeface="微软雅黑" panose="020B0503020204020204" pitchFamily="34" charset="-122"/>
              </a:rPr>
              <a:t>酬</a:t>
            </a:r>
            <a:r>
              <a:rPr lang="zh-CN" altLang="en-US" sz="2000" b="1" dirty="0" smtClean="0">
                <a:latin typeface="微软雅黑" panose="020B0503020204020204" pitchFamily="34" charset="-122"/>
                <a:ea typeface="微软雅黑" panose="020B0503020204020204" pitchFamily="34" charset="-122"/>
              </a:rPr>
              <a:t>的设计</a:t>
            </a:r>
            <a:r>
              <a:rPr lang="zh-CN" altLang="en-US" sz="2000" b="1" dirty="0" smtClean="0">
                <a:solidFill>
                  <a:srgbClr val="FF0000"/>
                </a:solidFill>
                <a:latin typeface="微软雅黑" panose="020B0503020204020204" pitchFamily="34" charset="-122"/>
                <a:ea typeface="微软雅黑" panose="020B0503020204020204" pitchFamily="34" charset="-122"/>
              </a:rPr>
              <a:t>优缺点</a:t>
            </a:r>
            <a:r>
              <a:rPr lang="zh-CN" altLang="en-US" sz="2000" b="1" dirty="0" smtClean="0">
                <a:latin typeface="微软雅黑" panose="020B0503020204020204" pitchFamily="34" charset="-122"/>
                <a:ea typeface="微软雅黑" panose="020B0503020204020204" pitchFamily="34" charset="-122"/>
              </a:rPr>
              <a:t>：</a:t>
            </a:r>
            <a:endParaRPr lang="en-US" altLang="zh-CN" sz="2000" b="1" dirty="0">
              <a:latin typeface="微软雅黑" panose="020B0503020204020204" pitchFamily="34" charset="-122"/>
              <a:ea typeface="微软雅黑" panose="020B0503020204020204" pitchFamily="34" charset="-122"/>
            </a:endParaRPr>
          </a:p>
          <a:p>
            <a:pPr marL="342900" indent="-342900">
              <a:lnSpc>
                <a:spcPct val="120000"/>
              </a:lnSpc>
              <a:spcBef>
                <a:spcPct val="50000"/>
              </a:spcBef>
              <a:buFont typeface="Wingdings" panose="05000000000000000000" pitchFamily="2" charset="2"/>
              <a:buChar char="Ø"/>
            </a:pPr>
            <a:r>
              <a:rPr lang="zh-CN" altLang="en-US" sz="2000" b="1" dirty="0" smtClean="0">
                <a:solidFill>
                  <a:srgbClr val="FF0000"/>
                </a:solidFill>
                <a:latin typeface="微软雅黑" panose="020B0503020204020204" pitchFamily="34" charset="-122"/>
                <a:ea typeface="微软雅黑" panose="020B0503020204020204" pitchFamily="34" charset="-122"/>
              </a:rPr>
              <a:t>优点：</a:t>
            </a:r>
            <a:r>
              <a:rPr lang="zh-CN" altLang="en-US" sz="2000" b="1" dirty="0" smtClean="0">
                <a:latin typeface="微软雅黑" panose="020B0503020204020204" pitchFamily="34" charset="-122"/>
                <a:ea typeface="微软雅黑" panose="020B0503020204020204" pitchFamily="34" charset="-122"/>
              </a:rPr>
              <a:t>（</a:t>
            </a:r>
            <a:r>
              <a:rPr lang="en-US" altLang="zh-CN" sz="2000" b="1" dirty="0">
                <a:latin typeface="微软雅黑" panose="020B0503020204020204" pitchFamily="34" charset="-122"/>
                <a:ea typeface="微软雅黑" panose="020B0503020204020204" pitchFamily="34" charset="-122"/>
              </a:rPr>
              <a:t>1</a:t>
            </a:r>
            <a:r>
              <a:rPr lang="zh-CN" altLang="en-US" sz="2000" b="1" dirty="0">
                <a:latin typeface="微软雅黑" panose="020B0503020204020204" pitchFamily="34" charset="-122"/>
                <a:ea typeface="微软雅黑" panose="020B0503020204020204" pitchFamily="34" charset="-122"/>
              </a:rPr>
              <a:t>）实现了真正意义上的</a:t>
            </a:r>
            <a:r>
              <a:rPr lang="zh-CN" altLang="en-US" sz="2000" b="1" dirty="0">
                <a:solidFill>
                  <a:srgbClr val="FF0000"/>
                </a:solidFill>
                <a:latin typeface="微软雅黑" panose="020B0503020204020204" pitchFamily="34" charset="-122"/>
                <a:ea typeface="微软雅黑" panose="020B0503020204020204" pitchFamily="34" charset="-122"/>
              </a:rPr>
              <a:t>同工同酬</a:t>
            </a:r>
            <a:r>
              <a:rPr lang="zh-CN" altLang="en-US" sz="2000" b="1" dirty="0">
                <a:latin typeface="微软雅黑" panose="020B0503020204020204" pitchFamily="34" charset="-122"/>
                <a:ea typeface="微软雅黑" panose="020B0503020204020204" pitchFamily="34" charset="-122"/>
              </a:rPr>
              <a:t>；</a:t>
            </a:r>
          </a:p>
          <a:p>
            <a:pPr>
              <a:lnSpc>
                <a:spcPct val="120000"/>
              </a:lnSpc>
              <a:spcBef>
                <a:spcPct val="50000"/>
              </a:spcBef>
              <a:buFontTx/>
              <a:buNone/>
            </a:pPr>
            <a:r>
              <a:rPr lang="zh-CN" altLang="en-US" sz="2000" b="1" dirty="0">
                <a:latin typeface="微软雅黑" panose="020B0503020204020204" pitchFamily="34" charset="-122"/>
                <a:ea typeface="微软雅黑" panose="020B0503020204020204" pitchFamily="34" charset="-122"/>
              </a:rPr>
              <a:t>（</a:t>
            </a:r>
            <a:r>
              <a:rPr lang="en-US" altLang="zh-CN" sz="2000" b="1" dirty="0">
                <a:latin typeface="微软雅黑" panose="020B0503020204020204" pitchFamily="34" charset="-122"/>
                <a:ea typeface="微软雅黑" panose="020B0503020204020204" pitchFamily="34" charset="-122"/>
              </a:rPr>
              <a:t>2</a:t>
            </a:r>
            <a:r>
              <a:rPr lang="zh-CN" altLang="en-US" sz="2000" b="1" dirty="0">
                <a:latin typeface="微软雅黑" panose="020B0503020204020204" pitchFamily="34" charset="-122"/>
                <a:ea typeface="微软雅黑" panose="020B0503020204020204" pitchFamily="34" charset="-122"/>
              </a:rPr>
              <a:t>）操作比较</a:t>
            </a:r>
            <a:r>
              <a:rPr lang="zh-CN" altLang="en-US" sz="2000" b="1" dirty="0">
                <a:solidFill>
                  <a:srgbClr val="FF0000"/>
                </a:solidFill>
                <a:latin typeface="微软雅黑" panose="020B0503020204020204" pitchFamily="34" charset="-122"/>
                <a:ea typeface="微软雅黑" panose="020B0503020204020204" pitchFamily="34" charset="-122"/>
              </a:rPr>
              <a:t>简单</a:t>
            </a:r>
            <a:r>
              <a:rPr lang="zh-CN" altLang="en-US" sz="2000" b="1" dirty="0">
                <a:latin typeface="微软雅黑" panose="020B0503020204020204" pitchFamily="34" charset="-122"/>
                <a:ea typeface="微软雅黑" panose="020B0503020204020204" pitchFamily="34" charset="-122"/>
              </a:rPr>
              <a:t>，管理成本</a:t>
            </a:r>
            <a:r>
              <a:rPr lang="zh-CN" altLang="en-US" sz="2000" b="1" dirty="0" smtClean="0">
                <a:latin typeface="微软雅黑" panose="020B0503020204020204" pitchFamily="34" charset="-122"/>
                <a:ea typeface="微软雅黑" panose="020B0503020204020204" pitchFamily="34" charset="-122"/>
              </a:rPr>
              <a:t>较低</a:t>
            </a:r>
            <a:endParaRPr lang="en-US" altLang="zh-CN" sz="2000" b="1" dirty="0" smtClean="0">
              <a:latin typeface="微软雅黑" panose="020B0503020204020204" pitchFamily="34" charset="-122"/>
              <a:ea typeface="微软雅黑" panose="020B0503020204020204" pitchFamily="34" charset="-122"/>
            </a:endParaRPr>
          </a:p>
          <a:p>
            <a:pPr marL="342900" indent="-342900">
              <a:lnSpc>
                <a:spcPct val="120000"/>
              </a:lnSpc>
              <a:spcBef>
                <a:spcPct val="50000"/>
              </a:spcBef>
              <a:buFont typeface="Wingdings" panose="05000000000000000000" pitchFamily="2" charset="2"/>
              <a:buChar char="Ø"/>
            </a:pPr>
            <a:r>
              <a:rPr lang="zh-CN" altLang="en-US" sz="2000" b="1" dirty="0" smtClean="0">
                <a:solidFill>
                  <a:srgbClr val="FF0000"/>
                </a:solidFill>
                <a:latin typeface="微软雅黑" panose="020B0503020204020204" pitchFamily="34" charset="-122"/>
                <a:ea typeface="微软雅黑" panose="020B0503020204020204" pitchFamily="34" charset="-122"/>
              </a:rPr>
              <a:t>缺点：</a:t>
            </a:r>
            <a:r>
              <a:rPr lang="zh-CN" altLang="en-US" sz="2000" b="1" dirty="0" smtClean="0">
                <a:latin typeface="微软雅黑" panose="020B0503020204020204" pitchFamily="34" charset="-122"/>
                <a:ea typeface="微软雅黑" panose="020B0503020204020204" pitchFamily="34" charset="-122"/>
              </a:rPr>
              <a:t>（</a:t>
            </a:r>
            <a:r>
              <a:rPr lang="en-US" altLang="zh-CN" sz="2000" b="1" dirty="0">
                <a:latin typeface="微软雅黑" panose="020B0503020204020204" pitchFamily="34" charset="-122"/>
                <a:ea typeface="微软雅黑" panose="020B0503020204020204" pitchFamily="34" charset="-122"/>
              </a:rPr>
              <a:t>1</a:t>
            </a:r>
            <a:r>
              <a:rPr lang="zh-CN" altLang="en-US" sz="2000" b="1" dirty="0">
                <a:latin typeface="微软雅黑" panose="020B0503020204020204" pitchFamily="34" charset="-122"/>
                <a:ea typeface="微软雅黑" panose="020B0503020204020204" pitchFamily="34" charset="-122"/>
              </a:rPr>
              <a:t>）晋升和基本薪酬增加之间的连带性</a:t>
            </a:r>
            <a:r>
              <a:rPr lang="zh-CN" altLang="en-US" sz="2000" b="1" dirty="0">
                <a:solidFill>
                  <a:srgbClr val="FF0000"/>
                </a:solidFill>
                <a:latin typeface="微软雅黑" panose="020B0503020204020204" pitchFamily="34" charset="-122"/>
                <a:ea typeface="微软雅黑" panose="020B0503020204020204" pitchFamily="34" charset="-122"/>
              </a:rPr>
              <a:t>制约</a:t>
            </a:r>
            <a:r>
              <a:rPr lang="zh-CN" altLang="en-US" sz="2000" b="1" dirty="0">
                <a:latin typeface="微软雅黑" panose="020B0503020204020204" pitchFamily="34" charset="-122"/>
                <a:ea typeface="微软雅黑" panose="020B0503020204020204" pitchFamily="34" charset="-122"/>
              </a:rPr>
              <a:t>了员工提高自身技能和能力的动力；</a:t>
            </a:r>
          </a:p>
          <a:p>
            <a:pPr>
              <a:lnSpc>
                <a:spcPct val="120000"/>
              </a:lnSpc>
              <a:spcBef>
                <a:spcPct val="50000"/>
              </a:spcBef>
              <a:buFontTx/>
              <a:buNone/>
            </a:pPr>
            <a:r>
              <a:rPr lang="zh-CN" altLang="en-US" sz="2000" b="1" dirty="0">
                <a:latin typeface="微软雅黑" panose="020B0503020204020204" pitchFamily="34" charset="-122"/>
                <a:ea typeface="微软雅黑" panose="020B0503020204020204" pitchFamily="34" charset="-122"/>
              </a:rPr>
              <a:t>（</a:t>
            </a:r>
            <a:r>
              <a:rPr lang="en-US" altLang="zh-CN" sz="2000" b="1" dirty="0">
                <a:latin typeface="微软雅黑" panose="020B0503020204020204" pitchFamily="34" charset="-122"/>
                <a:ea typeface="微软雅黑" panose="020B0503020204020204" pitchFamily="34" charset="-122"/>
              </a:rPr>
              <a:t>2</a:t>
            </a:r>
            <a:r>
              <a:rPr lang="zh-CN" altLang="en-US" sz="2000" b="1" dirty="0">
                <a:latin typeface="微软雅黑" panose="020B0503020204020204" pitchFamily="34" charset="-122"/>
                <a:ea typeface="微软雅黑" panose="020B0503020204020204" pitchFamily="34" charset="-122"/>
              </a:rPr>
              <a:t>）</a:t>
            </a:r>
            <a:r>
              <a:rPr lang="zh-CN" altLang="en-US" sz="2000" b="1" dirty="0">
                <a:solidFill>
                  <a:srgbClr val="FF0000"/>
                </a:solidFill>
                <a:latin typeface="微软雅黑" panose="020B0503020204020204" pitchFamily="34" charset="-122"/>
                <a:ea typeface="微软雅黑" panose="020B0503020204020204" pitchFamily="34" charset="-122"/>
              </a:rPr>
              <a:t>不利于</a:t>
            </a:r>
            <a:r>
              <a:rPr lang="zh-CN" altLang="en-US" sz="2000" b="1" dirty="0">
                <a:latin typeface="微软雅黑" panose="020B0503020204020204" pitchFamily="34" charset="-122"/>
                <a:ea typeface="微软雅黑" panose="020B0503020204020204" pitchFamily="34" charset="-122"/>
              </a:rPr>
              <a:t>企业对于多变的外部经营环境作出迅速的反应，也不利于及时激励员工。</a:t>
            </a:r>
          </a:p>
        </p:txBody>
      </p:sp>
      <p:sp>
        <p:nvSpPr>
          <p:cNvPr id="13" name="文本框 12">
            <a:extLst/>
          </p:cNvPr>
          <p:cNvSpPr txBox="1"/>
          <p:nvPr/>
        </p:nvSpPr>
        <p:spPr>
          <a:xfrm>
            <a:off x="4572000" y="897574"/>
            <a:ext cx="1107996" cy="461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a:spAutoFit/>
          </a:bodyPr>
          <a:lstStyle/>
          <a:p>
            <a:pPr>
              <a:defRPr/>
            </a:pPr>
            <a:r>
              <a:rPr lang="zh-CN" altLang="en-US" sz="2400" b="1" dirty="0" smtClean="0">
                <a:latin typeface="微软雅黑" panose="020B0503020204020204" pitchFamily="34" charset="-122"/>
                <a:ea typeface="微软雅黑" panose="020B0503020204020204" pitchFamily="34" charset="-122"/>
              </a:rPr>
              <a:t>选择题</a:t>
            </a:r>
            <a:endParaRPr lang="en-US" altLang="zh-CN" sz="2400" b="1" dirty="0">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3"/>
          <a:stretch>
            <a:fillRect/>
          </a:stretch>
        </p:blipFill>
        <p:spPr>
          <a:xfrm>
            <a:off x="5816666" y="51470"/>
            <a:ext cx="4587982" cy="1839162"/>
          </a:xfrm>
          <a:prstGeom prst="rect">
            <a:avLst/>
          </a:prstGeom>
        </p:spPr>
      </p:pic>
      <p:sp>
        <p:nvSpPr>
          <p:cNvPr id="14" name="文本框 13"/>
          <p:cNvSpPr txBox="1"/>
          <p:nvPr/>
        </p:nvSpPr>
        <p:spPr>
          <a:xfrm>
            <a:off x="155574" y="52070"/>
            <a:ext cx="3912369" cy="307777"/>
          </a:xfrm>
          <a:prstGeom prst="rect">
            <a:avLst/>
          </a:prstGeom>
          <a:noFill/>
        </p:spPr>
        <p:txBody>
          <a:bodyPr wrap="square" rtlCol="0" anchor="t">
            <a:spAutoFit/>
          </a:bodyPr>
          <a:lstStyle/>
          <a:p>
            <a:r>
              <a:rPr lang="en-US" altLang="zh-CN" sz="1400" dirty="0">
                <a:solidFill>
                  <a:schemeClr val="bg1">
                    <a:lumMod val="75000"/>
                  </a:schemeClr>
                </a:solidFill>
              </a:rPr>
              <a:t>11.3.1</a:t>
            </a:r>
            <a:r>
              <a:rPr lang="zh-CN" altLang="en-US" sz="1400" dirty="0">
                <a:solidFill>
                  <a:schemeClr val="bg1">
                    <a:lumMod val="75000"/>
                  </a:schemeClr>
                </a:solidFill>
              </a:rPr>
              <a:t>一、职位薪酬</a:t>
            </a:r>
          </a:p>
        </p:txBody>
      </p:sp>
    </p:spTree>
    <p:extLst>
      <p:ext uri="{BB962C8B-B14F-4D97-AF65-F5344CB8AC3E}">
        <p14:creationId xmlns:p14="http://schemas.microsoft.com/office/powerpoint/2010/main" val="3254541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8"/>
          <p:cNvSpPr txBox="1">
            <a:spLocks noChangeArrowheads="1"/>
          </p:cNvSpPr>
          <p:nvPr/>
        </p:nvSpPr>
        <p:spPr bwMode="auto">
          <a:xfrm>
            <a:off x="572695" y="401413"/>
            <a:ext cx="6159545" cy="500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9" tIns="34289" rIns="68579" bIns="34289">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defTabSz="685800" fontAlgn="base">
              <a:spcBef>
                <a:spcPct val="0"/>
              </a:spcBef>
              <a:spcAft>
                <a:spcPct val="0"/>
              </a:spcAft>
            </a:pPr>
            <a:r>
              <a:rPr lang="zh-CN" altLang="en-US" b="1" dirty="0">
                <a:solidFill>
                  <a:srgbClr val="404040"/>
                </a:solidFill>
                <a:latin typeface="微软雅黑" panose="020B0503020204020204" pitchFamily="34" charset="-122"/>
                <a:ea typeface="微软雅黑" panose="020B0503020204020204" pitchFamily="34" charset="-122"/>
              </a:rPr>
              <a:t>真题演练</a:t>
            </a:r>
          </a:p>
        </p:txBody>
      </p:sp>
      <p:sp>
        <p:nvSpPr>
          <p:cNvPr id="8" name="AutoShape 4" descr="http://img1.imgtn.bdimg.com/it/u=2079061164,3754236443&amp;fm=27&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9" name="AutoShape 6" descr="http://img1.imgtn.bdimg.com/it/u=2079061164,3754236443&amp;fm=27&amp;gp=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AutoShape 8" descr="http://img1.imgtn.bdimg.com/it/u=2079061164,3754236443&amp;fm=27&amp;gp=0.jp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1" name="AutoShape 11" descr="http://img1.imgtn.bdimg.com/it/u=611650003,4241959816&amp;fm=27&amp;gp=0.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3" name="矩形 2"/>
          <p:cNvSpPr/>
          <p:nvPr/>
        </p:nvSpPr>
        <p:spPr>
          <a:xfrm>
            <a:off x="498366" y="987574"/>
            <a:ext cx="8466122" cy="3416320"/>
          </a:xfrm>
          <a:prstGeom prst="rect">
            <a:avLst/>
          </a:prstGeom>
        </p:spPr>
        <p:txBody>
          <a:bodyPr wrap="square">
            <a:spAutoFit/>
          </a:bodyPr>
          <a:lstStyle/>
          <a:p>
            <a:pPr algn="just">
              <a:lnSpc>
                <a:spcPct val="150000"/>
              </a:lnSpc>
              <a:spcAft>
                <a:spcPts val="0"/>
              </a:spcAft>
              <a:defRPr/>
            </a:pPr>
            <a:r>
              <a:rPr lang="en-US" altLang="zh-CN" sz="2400" dirty="0" smtClean="0">
                <a:latin typeface="微软雅黑" panose="020B0503020204020204" pitchFamily="34" charset="-122"/>
                <a:ea typeface="微软雅黑" panose="020B0503020204020204" pitchFamily="34" charset="-122"/>
              </a:rPr>
              <a:t>【</a:t>
            </a:r>
            <a:r>
              <a:rPr lang="en-US" altLang="zh-CN" sz="2400" dirty="0" smtClean="0">
                <a:latin typeface="微软雅黑" panose="020B0503020204020204" pitchFamily="34" charset="-122"/>
                <a:ea typeface="微软雅黑" panose="020B0503020204020204" pitchFamily="34" charset="-122"/>
              </a:rPr>
              <a:t>1607】</a:t>
            </a:r>
            <a:r>
              <a:rPr lang="zh-CN" altLang="en-US" sz="2400" dirty="0">
                <a:latin typeface="微软雅黑" panose="020B0503020204020204" pitchFamily="34" charset="-122"/>
                <a:ea typeface="微软雅黑" panose="020B0503020204020204" pitchFamily="34" charset="-122"/>
              </a:rPr>
              <a:t>一个有效的薪酬管理机制必须具备的特征包括</a:t>
            </a:r>
            <a:r>
              <a:rPr lang="zh-CN" altLang="en-US" sz="2400" kern="100" dirty="0" smtClean="0">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 </a:t>
            </a:r>
          </a:p>
          <a:p>
            <a:pPr algn="just">
              <a:lnSpc>
                <a:spcPct val="150000"/>
              </a:lnSpc>
              <a:spcAft>
                <a:spcPts val="0"/>
              </a:spcAft>
              <a:defRPr/>
            </a:pP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A</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、公平性</a:t>
            </a:r>
          </a:p>
          <a:p>
            <a:pPr algn="just">
              <a:lnSpc>
                <a:spcPct val="150000"/>
              </a:lnSpc>
              <a:spcAft>
                <a:spcPts val="0"/>
              </a:spcAft>
              <a:defRPr/>
            </a:pPr>
            <a:r>
              <a:rPr lang="en-US" altLang="zh-CN" sz="2400" kern="100" dirty="0" smtClean="0">
                <a:latin typeface="微软雅黑" panose="020B0503020204020204" pitchFamily="34" charset="-122"/>
                <a:ea typeface="微软雅黑" panose="020B0503020204020204" pitchFamily="34" charset="-122"/>
                <a:cs typeface="Times New Roman" panose="02020603050405020304" pitchFamily="18" charset="0"/>
              </a:rPr>
              <a:t>B</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、竞争性 </a:t>
            </a:r>
          </a:p>
          <a:p>
            <a:pPr algn="just">
              <a:lnSpc>
                <a:spcPct val="150000"/>
              </a:lnSpc>
              <a:spcAft>
                <a:spcPts val="0"/>
              </a:spcAft>
              <a:defRPr/>
            </a:pPr>
            <a:r>
              <a:rPr lang="en-US" altLang="zh-CN" sz="2400" kern="100" dirty="0" smtClean="0">
                <a:latin typeface="微软雅黑" panose="020B0503020204020204" pitchFamily="34" charset="-122"/>
                <a:ea typeface="微软雅黑" panose="020B0503020204020204" pitchFamily="34" charset="-122"/>
                <a:cs typeface="Times New Roman" panose="02020603050405020304" pitchFamily="18" charset="0"/>
              </a:rPr>
              <a:t>C</a:t>
            </a:r>
            <a:r>
              <a:rPr lang="zh-CN" altLang="en-US" sz="2400" kern="100" dirty="0" smtClean="0">
                <a:latin typeface="微软雅黑" panose="020B0503020204020204" pitchFamily="34" charset="-122"/>
                <a:ea typeface="微软雅黑" panose="020B0503020204020204" pitchFamily="34" charset="-122"/>
                <a:cs typeface="Times New Roman" panose="02020603050405020304" pitchFamily="18" charset="0"/>
              </a:rPr>
              <a:t>、激励性</a:t>
            </a:r>
          </a:p>
          <a:p>
            <a:pPr algn="just">
              <a:lnSpc>
                <a:spcPct val="150000"/>
              </a:lnSpc>
              <a:spcAft>
                <a:spcPts val="0"/>
              </a:spcAft>
              <a:defRPr/>
            </a:pPr>
            <a:r>
              <a:rPr lang="en-US" altLang="zh-CN" sz="2400" kern="100" dirty="0" smtClean="0">
                <a:latin typeface="微软雅黑" panose="020B0503020204020204" pitchFamily="34" charset="-122"/>
                <a:ea typeface="微软雅黑" panose="020B0503020204020204" pitchFamily="34" charset="-122"/>
                <a:cs typeface="Times New Roman" panose="02020603050405020304" pitchFamily="18" charset="0"/>
              </a:rPr>
              <a:t>D</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、易于管理性</a:t>
            </a:r>
          </a:p>
          <a:p>
            <a:pPr algn="just">
              <a:lnSpc>
                <a:spcPct val="150000"/>
              </a:lnSpc>
              <a:spcAft>
                <a:spcPts val="0"/>
              </a:spcAft>
              <a:defRPr/>
            </a:pPr>
            <a:r>
              <a:rPr lang="en-US" altLang="zh-CN" sz="2400" kern="100" dirty="0" smtClean="0">
                <a:latin typeface="微软雅黑" panose="020B0503020204020204" pitchFamily="34" charset="-122"/>
                <a:ea typeface="微软雅黑" panose="020B0503020204020204" pitchFamily="34" charset="-122"/>
                <a:cs typeface="Times New Roman" panose="02020603050405020304" pitchFamily="18" charset="0"/>
              </a:rPr>
              <a:t>E</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、有效性</a:t>
            </a:r>
            <a:endPar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55908022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8"/>
          <p:cNvSpPr txBox="1">
            <a:spLocks noChangeArrowheads="1"/>
          </p:cNvSpPr>
          <p:nvPr/>
        </p:nvSpPr>
        <p:spPr bwMode="auto">
          <a:xfrm>
            <a:off x="572695" y="401413"/>
            <a:ext cx="6159545" cy="500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9" tIns="34289" rIns="68579" bIns="34289">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defTabSz="685800" fontAlgn="base">
              <a:spcBef>
                <a:spcPct val="0"/>
              </a:spcBef>
              <a:spcAft>
                <a:spcPct val="0"/>
              </a:spcAft>
            </a:pPr>
            <a:r>
              <a:rPr lang="zh-CN" altLang="en-US" b="1" dirty="0">
                <a:solidFill>
                  <a:srgbClr val="404040"/>
                </a:solidFill>
                <a:latin typeface="微软雅黑" panose="020B0503020204020204" pitchFamily="34" charset="-122"/>
                <a:ea typeface="微软雅黑" panose="020B0503020204020204" pitchFamily="34" charset="-122"/>
              </a:rPr>
              <a:t>真题演练</a:t>
            </a:r>
          </a:p>
        </p:txBody>
      </p:sp>
      <p:sp>
        <p:nvSpPr>
          <p:cNvPr id="8" name="AutoShape 4" descr="http://img1.imgtn.bdimg.com/it/u=2079061164,3754236443&amp;fm=27&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9" name="AutoShape 6" descr="http://img1.imgtn.bdimg.com/it/u=2079061164,3754236443&amp;fm=27&amp;gp=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AutoShape 8" descr="http://img1.imgtn.bdimg.com/it/u=2079061164,3754236443&amp;fm=27&amp;gp=0.jp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1" name="AutoShape 11" descr="http://img1.imgtn.bdimg.com/it/u=611650003,4241959816&amp;fm=27&amp;gp=0.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3" name="矩形 2"/>
          <p:cNvSpPr/>
          <p:nvPr/>
        </p:nvSpPr>
        <p:spPr>
          <a:xfrm>
            <a:off x="498366" y="987574"/>
            <a:ext cx="8466122" cy="3416320"/>
          </a:xfrm>
          <a:prstGeom prst="rect">
            <a:avLst/>
          </a:prstGeom>
        </p:spPr>
        <p:txBody>
          <a:bodyPr wrap="square">
            <a:spAutoFit/>
          </a:bodyPr>
          <a:lstStyle/>
          <a:p>
            <a:pPr algn="just">
              <a:lnSpc>
                <a:spcPct val="150000"/>
              </a:lnSpc>
              <a:spcAft>
                <a:spcPts val="0"/>
              </a:spcAft>
              <a:defRPr/>
            </a:pPr>
            <a:r>
              <a:rPr lang="en-US" altLang="zh-CN" sz="2400" dirty="0" smtClean="0">
                <a:latin typeface="微软雅黑" panose="020B0503020204020204" pitchFamily="34" charset="-122"/>
                <a:ea typeface="微软雅黑" panose="020B0503020204020204" pitchFamily="34" charset="-122"/>
              </a:rPr>
              <a:t>【</a:t>
            </a:r>
            <a:r>
              <a:rPr lang="en-US" altLang="zh-CN" sz="2400" dirty="0" smtClean="0">
                <a:latin typeface="微软雅黑" panose="020B0503020204020204" pitchFamily="34" charset="-122"/>
                <a:ea typeface="微软雅黑" panose="020B0503020204020204" pitchFamily="34" charset="-122"/>
              </a:rPr>
              <a:t>1607】</a:t>
            </a:r>
            <a:r>
              <a:rPr lang="zh-CN" altLang="en-US" sz="2400" dirty="0">
                <a:latin typeface="微软雅黑" panose="020B0503020204020204" pitchFamily="34" charset="-122"/>
                <a:ea typeface="微软雅黑" panose="020B0503020204020204" pitchFamily="34" charset="-122"/>
              </a:rPr>
              <a:t>一个有效的薪酬管理机制必须具备的特征包括</a:t>
            </a:r>
            <a:r>
              <a:rPr lang="zh-CN" altLang="en-US" sz="2400" kern="100" dirty="0" smtClean="0">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 </a:t>
            </a:r>
          </a:p>
          <a:p>
            <a:pPr algn="just">
              <a:lnSpc>
                <a:spcPct val="150000"/>
              </a:lnSpc>
              <a:spcAft>
                <a:spcPts val="0"/>
              </a:spcAft>
              <a:defRPr/>
            </a:pPr>
            <a:r>
              <a:rPr lang="en-US" altLang="zh-CN" sz="2400" b="1"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A</a:t>
            </a:r>
            <a:r>
              <a:rPr lang="zh-CN" altLang="en-US" sz="2400" b="1"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、公平性</a:t>
            </a:r>
          </a:p>
          <a:p>
            <a:pPr algn="just">
              <a:lnSpc>
                <a:spcPct val="150000"/>
              </a:lnSpc>
              <a:spcAft>
                <a:spcPts val="0"/>
              </a:spcAft>
              <a:defRPr/>
            </a:pPr>
            <a:r>
              <a:rPr lang="en-US" altLang="zh-CN" sz="2400" b="1" kern="1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B</a:t>
            </a:r>
            <a:r>
              <a:rPr lang="zh-CN" altLang="en-US" sz="2400" b="1"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、竞争性 </a:t>
            </a:r>
          </a:p>
          <a:p>
            <a:pPr algn="just">
              <a:lnSpc>
                <a:spcPct val="150000"/>
              </a:lnSpc>
              <a:spcAft>
                <a:spcPts val="0"/>
              </a:spcAft>
              <a:defRPr/>
            </a:pPr>
            <a:r>
              <a:rPr lang="en-US" altLang="zh-CN" sz="2400" b="1" kern="1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C</a:t>
            </a:r>
            <a:r>
              <a:rPr lang="zh-CN" altLang="en-US" sz="2400" b="1" kern="1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、激励性</a:t>
            </a:r>
          </a:p>
          <a:p>
            <a:pPr algn="just">
              <a:lnSpc>
                <a:spcPct val="150000"/>
              </a:lnSpc>
              <a:spcAft>
                <a:spcPts val="0"/>
              </a:spcAft>
              <a:defRPr/>
            </a:pPr>
            <a:r>
              <a:rPr lang="en-US" altLang="zh-CN" sz="2400" b="1" kern="1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D</a:t>
            </a:r>
            <a:r>
              <a:rPr lang="zh-CN" altLang="en-US" sz="2400" b="1"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、易于管理性</a:t>
            </a:r>
          </a:p>
          <a:p>
            <a:pPr algn="just">
              <a:lnSpc>
                <a:spcPct val="150000"/>
              </a:lnSpc>
              <a:spcAft>
                <a:spcPts val="0"/>
              </a:spcAft>
              <a:defRPr/>
            </a:pPr>
            <a:r>
              <a:rPr lang="en-US" altLang="zh-CN" sz="2400" kern="100" dirty="0" smtClean="0">
                <a:latin typeface="微软雅黑" panose="020B0503020204020204" pitchFamily="34" charset="-122"/>
                <a:ea typeface="微软雅黑" panose="020B0503020204020204" pitchFamily="34" charset="-122"/>
                <a:cs typeface="Times New Roman" panose="02020603050405020304" pitchFamily="18" charset="0"/>
              </a:rPr>
              <a:t>E</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、有效性</a:t>
            </a:r>
            <a:endPar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381521566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95536" y="339502"/>
            <a:ext cx="1620957" cy="523220"/>
          </a:xfrm>
          <a:prstGeom prst="rect">
            <a:avLst/>
          </a:prstGeom>
          <a:noFill/>
        </p:spPr>
        <p:txBody>
          <a:bodyPr wrap="none" rtlCol="0">
            <a:spAutoFit/>
          </a:bodyPr>
          <a:lstStyle/>
          <a:p>
            <a:r>
              <a:rPr lang="zh-CN" altLang="en-US" sz="2800" b="1" dirty="0" smtClean="0">
                <a:latin typeface="微软雅黑" panose="020B0503020204020204" pitchFamily="34" charset="-122"/>
                <a:ea typeface="微软雅黑" panose="020B0503020204020204" pitchFamily="34" charset="-122"/>
              </a:rPr>
              <a:t>题型介绍</a:t>
            </a:r>
            <a:endParaRPr lang="zh-CN" altLang="en-US" sz="2800" b="1" dirty="0">
              <a:latin typeface="微软雅黑" panose="020B0503020204020204" pitchFamily="34" charset="-122"/>
              <a:ea typeface="微软雅黑" panose="020B0503020204020204" pitchFamily="34" charset="-122"/>
            </a:endParaRPr>
          </a:p>
        </p:txBody>
      </p:sp>
      <p:graphicFrame>
        <p:nvGraphicFramePr>
          <p:cNvPr id="4" name="表格 3">
            <a:extLst/>
          </p:cNvPr>
          <p:cNvGraphicFramePr>
            <a:graphicFrameLocks noGrp="1"/>
          </p:cNvGraphicFramePr>
          <p:nvPr>
            <p:extLst>
              <p:ext uri="{D42A27DB-BD31-4B8C-83A1-F6EECF244321}">
                <p14:modId xmlns:p14="http://schemas.microsoft.com/office/powerpoint/2010/main" val="918788954"/>
              </p:ext>
            </p:extLst>
          </p:nvPr>
        </p:nvGraphicFramePr>
        <p:xfrm>
          <a:off x="1985264" y="987574"/>
          <a:ext cx="5508624" cy="3581400"/>
        </p:xfrm>
        <a:graphic>
          <a:graphicData uri="http://schemas.openxmlformats.org/drawingml/2006/table">
            <a:tbl>
              <a:tblPr firstRow="1" bandRow="1">
                <a:tableStyleId>{5C22544A-7EE6-4342-B048-85BDC9FD1C3A}</a:tableStyleId>
              </a:tblPr>
              <a:tblGrid>
                <a:gridCol w="2622219">
                  <a:extLst>
                    <a:ext uri="{9D8B030D-6E8A-4147-A177-3AD203B41FA5}">
                      <a16:colId xmlns:a16="http://schemas.microsoft.com/office/drawing/2014/main" xmlns="" val="20000"/>
                    </a:ext>
                  </a:extLst>
                </a:gridCol>
                <a:gridCol w="904621">
                  <a:extLst>
                    <a:ext uri="{9D8B030D-6E8A-4147-A177-3AD203B41FA5}">
                      <a16:colId xmlns:a16="http://schemas.microsoft.com/office/drawing/2014/main" xmlns="" val="20001"/>
                    </a:ext>
                  </a:extLst>
                </a:gridCol>
                <a:gridCol w="990892">
                  <a:extLst>
                    <a:ext uri="{9D8B030D-6E8A-4147-A177-3AD203B41FA5}">
                      <a16:colId xmlns:a16="http://schemas.microsoft.com/office/drawing/2014/main" xmlns="" val="20002"/>
                    </a:ext>
                  </a:extLst>
                </a:gridCol>
                <a:gridCol w="990892">
                  <a:extLst>
                    <a:ext uri="{9D8B030D-6E8A-4147-A177-3AD203B41FA5}">
                      <a16:colId xmlns:a16="http://schemas.microsoft.com/office/drawing/2014/main" xmlns="" val="20003"/>
                    </a:ext>
                  </a:extLst>
                </a:gridCol>
              </a:tblGrid>
              <a:tr h="609600">
                <a:tc>
                  <a:txBody>
                    <a:bodyPr/>
                    <a:lstStyle/>
                    <a:p>
                      <a:pPr algn="l" fontAlgn="b"/>
                      <a:r>
                        <a:rPr lang="zh-CN" altLang="en-US" sz="1600" b="0" i="0" u="none" strike="noStrike" dirty="0">
                          <a:solidFill>
                            <a:srgbClr val="000000"/>
                          </a:solidFill>
                          <a:effectLst/>
                          <a:latin typeface="微软雅黑" panose="020B0503020204020204" pitchFamily="34" charset="-122"/>
                          <a:ea typeface="微软雅黑" panose="020B0503020204020204" pitchFamily="34" charset="-122"/>
                        </a:rPr>
                        <a:t>　</a:t>
                      </a:r>
                    </a:p>
                  </a:txBody>
                  <a:tcPr marL="9528" marR="9528" marT="9525" marB="0" anchor="b"/>
                </a:tc>
                <a:tc>
                  <a:txBody>
                    <a:bodyPr/>
                    <a:lstStyle/>
                    <a:p>
                      <a:pPr algn="ctr" fontAlgn="ctr"/>
                      <a:r>
                        <a:rPr lang="zh-CN" altLang="en-US" sz="2400" b="1" i="0" u="none" strike="noStrike" dirty="0">
                          <a:solidFill>
                            <a:schemeClr val="bg1"/>
                          </a:solidFill>
                          <a:effectLst/>
                          <a:latin typeface="微软雅黑" panose="020B0503020204020204" pitchFamily="34" charset="-122"/>
                          <a:ea typeface="微软雅黑" panose="020B0503020204020204" pitchFamily="34" charset="-122"/>
                        </a:rPr>
                        <a:t>分值</a:t>
                      </a:r>
                    </a:p>
                  </a:txBody>
                  <a:tcPr marL="9528" marR="9528" marT="9525" marB="0" anchor="ctr"/>
                </a:tc>
                <a:tc>
                  <a:txBody>
                    <a:bodyPr/>
                    <a:lstStyle/>
                    <a:p>
                      <a:pPr algn="ctr" fontAlgn="ctr"/>
                      <a:r>
                        <a:rPr lang="zh-CN" altLang="en-US" sz="2400" b="1" i="0" u="none" strike="noStrike" dirty="0">
                          <a:solidFill>
                            <a:schemeClr val="bg1"/>
                          </a:solidFill>
                          <a:effectLst/>
                          <a:latin typeface="微软雅黑" panose="020B0503020204020204" pitchFamily="34" charset="-122"/>
                          <a:ea typeface="微软雅黑" panose="020B0503020204020204" pitchFamily="34" charset="-122"/>
                        </a:rPr>
                        <a:t>题量</a:t>
                      </a:r>
                    </a:p>
                  </a:txBody>
                  <a:tcPr marL="9528" marR="9528" marT="9525" marB="0" anchor="ctr"/>
                </a:tc>
                <a:tc>
                  <a:txBody>
                    <a:bodyPr/>
                    <a:lstStyle/>
                    <a:p>
                      <a:pPr algn="ctr" fontAlgn="ctr"/>
                      <a:r>
                        <a:rPr lang="zh-CN" altLang="en-US" sz="2400" b="1" i="0" u="none" strike="noStrike" dirty="0">
                          <a:solidFill>
                            <a:schemeClr val="bg1"/>
                          </a:solidFill>
                          <a:effectLst/>
                          <a:latin typeface="微软雅黑" panose="020B0503020204020204" pitchFamily="34" charset="-122"/>
                          <a:ea typeface="微软雅黑" panose="020B0503020204020204" pitchFamily="34" charset="-122"/>
                        </a:rPr>
                        <a:t>总分</a:t>
                      </a:r>
                    </a:p>
                  </a:txBody>
                  <a:tcPr marL="9528" marR="9528" marT="9525" marB="0" anchor="ctr"/>
                </a:tc>
                <a:extLst>
                  <a:ext uri="{0D108BD9-81ED-4DB2-BD59-A6C34878D82A}">
                    <a16:rowId xmlns:a16="http://schemas.microsoft.com/office/drawing/2014/main" xmlns="" val="10000"/>
                  </a:ext>
                </a:extLst>
              </a:tr>
              <a:tr h="609600">
                <a:tc>
                  <a:txBody>
                    <a:bodyPr/>
                    <a:lstStyle/>
                    <a:p>
                      <a:pPr algn="l" fontAlgn="ctr"/>
                      <a:r>
                        <a:rPr lang="zh-CN" altLang="en-US" sz="2400" b="1" i="0" u="none" strike="noStrike" dirty="0">
                          <a:solidFill>
                            <a:schemeClr val="bg1"/>
                          </a:solidFill>
                          <a:effectLst/>
                          <a:latin typeface="微软雅黑" panose="020B0503020204020204" pitchFamily="34" charset="-122"/>
                          <a:ea typeface="微软雅黑" panose="020B0503020204020204" pitchFamily="34" charset="-122"/>
                        </a:rPr>
                        <a:t>  一</a:t>
                      </a:r>
                      <a:r>
                        <a:rPr lang="zh-CN" altLang="en-US" sz="2400" b="1" i="0" u="none" strike="noStrike" dirty="0" smtClean="0">
                          <a:solidFill>
                            <a:schemeClr val="bg1"/>
                          </a:solidFill>
                          <a:effectLst/>
                          <a:latin typeface="微软雅黑" panose="020B0503020204020204" pitchFamily="34" charset="-122"/>
                          <a:ea typeface="微软雅黑" panose="020B0503020204020204" pitchFamily="34" charset="-122"/>
                        </a:rPr>
                        <a:t>、单选选择题</a:t>
                      </a:r>
                      <a:endParaRPr lang="zh-CN" altLang="en-US" sz="2400" b="1" i="0" u="none" strike="noStrike" dirty="0">
                        <a:solidFill>
                          <a:schemeClr val="bg1"/>
                        </a:solidFill>
                        <a:effectLst/>
                        <a:latin typeface="微软雅黑" panose="020B0503020204020204" pitchFamily="34" charset="-122"/>
                        <a:ea typeface="微软雅黑" panose="020B0503020204020204" pitchFamily="34" charset="-122"/>
                      </a:endParaRPr>
                    </a:p>
                  </a:txBody>
                  <a:tcPr marL="9528" marR="9528" marT="9525" marB="0" anchor="ctr">
                    <a:solidFill>
                      <a:srgbClr val="4F81BD"/>
                    </a:solidFill>
                  </a:tcPr>
                </a:tc>
                <a:tc>
                  <a:txBody>
                    <a:bodyPr/>
                    <a:lstStyle/>
                    <a:p>
                      <a:pPr algn="ctr" fontAlgn="ctr"/>
                      <a:r>
                        <a:rPr lang="en-US" altLang="zh-CN" sz="2400" b="1" i="0" u="none" strike="noStrike" dirty="0">
                          <a:solidFill>
                            <a:srgbClr val="000000"/>
                          </a:solidFill>
                          <a:effectLst/>
                          <a:latin typeface="微软雅黑" panose="020B0503020204020204" pitchFamily="34" charset="-122"/>
                          <a:ea typeface="微软雅黑" panose="020B0503020204020204" pitchFamily="34" charset="-122"/>
                        </a:rPr>
                        <a:t>1</a:t>
                      </a:r>
                      <a:r>
                        <a:rPr lang="zh-CN" altLang="en-US" sz="2400" b="1" i="0" u="none" strike="noStrike" dirty="0">
                          <a:solidFill>
                            <a:srgbClr val="000000"/>
                          </a:solidFill>
                          <a:effectLst/>
                          <a:latin typeface="微软雅黑" panose="020B0503020204020204" pitchFamily="34" charset="-122"/>
                          <a:ea typeface="微软雅黑" panose="020B0503020204020204" pitchFamily="34" charset="-122"/>
                        </a:rPr>
                        <a:t>分</a:t>
                      </a:r>
                      <a:endParaRPr lang="en-US" altLang="zh-CN" sz="2400" b="1" i="0" u="none" strike="noStrike" dirty="0">
                        <a:solidFill>
                          <a:srgbClr val="000000"/>
                        </a:solidFill>
                        <a:effectLst/>
                        <a:latin typeface="微软雅黑" panose="020B0503020204020204" pitchFamily="34" charset="-122"/>
                        <a:ea typeface="微软雅黑" panose="020B0503020204020204" pitchFamily="34" charset="-122"/>
                      </a:endParaRPr>
                    </a:p>
                  </a:txBody>
                  <a:tcPr marL="9528" marR="9528" marT="9525" marB="0" anchor="ctr"/>
                </a:tc>
                <a:tc>
                  <a:txBody>
                    <a:bodyPr/>
                    <a:lstStyle/>
                    <a:p>
                      <a:pPr algn="ctr" fontAlgn="ctr"/>
                      <a:r>
                        <a:rPr lang="en-US" altLang="zh-CN" sz="2400" b="1" i="0" u="none" strike="noStrike" dirty="0">
                          <a:solidFill>
                            <a:srgbClr val="000000"/>
                          </a:solidFill>
                          <a:effectLst/>
                          <a:latin typeface="微软雅黑" panose="020B0503020204020204" pitchFamily="34" charset="-122"/>
                          <a:ea typeface="微软雅黑" panose="020B0503020204020204" pitchFamily="34" charset="-122"/>
                        </a:rPr>
                        <a:t>20</a:t>
                      </a:r>
                      <a:r>
                        <a:rPr lang="zh-CN" altLang="en-US" sz="2400" b="1" i="0" u="none" strike="noStrike" dirty="0">
                          <a:solidFill>
                            <a:srgbClr val="000000"/>
                          </a:solidFill>
                          <a:effectLst/>
                          <a:latin typeface="微软雅黑" panose="020B0503020204020204" pitchFamily="34" charset="-122"/>
                          <a:ea typeface="微软雅黑" panose="020B0503020204020204" pitchFamily="34" charset="-122"/>
                        </a:rPr>
                        <a:t>个</a:t>
                      </a:r>
                      <a:endParaRPr lang="en-US" altLang="zh-CN" sz="2400" b="1" i="0" u="none" strike="noStrike" dirty="0">
                        <a:solidFill>
                          <a:srgbClr val="000000"/>
                        </a:solidFill>
                        <a:effectLst/>
                        <a:latin typeface="微软雅黑" panose="020B0503020204020204" pitchFamily="34" charset="-122"/>
                        <a:ea typeface="微软雅黑" panose="020B0503020204020204" pitchFamily="34" charset="-122"/>
                      </a:endParaRPr>
                    </a:p>
                  </a:txBody>
                  <a:tcPr marL="9528" marR="9528" marT="9525" marB="0" anchor="ctr"/>
                </a:tc>
                <a:tc>
                  <a:txBody>
                    <a:bodyPr/>
                    <a:lstStyle/>
                    <a:p>
                      <a:pPr algn="ctr" fontAlgn="ctr"/>
                      <a:r>
                        <a:rPr lang="en-US" altLang="zh-CN" sz="2400" b="1" i="0" u="none" strike="noStrike" dirty="0">
                          <a:solidFill>
                            <a:srgbClr val="000000"/>
                          </a:solidFill>
                          <a:effectLst/>
                          <a:latin typeface="微软雅黑" panose="020B0503020204020204" pitchFamily="34" charset="-122"/>
                          <a:ea typeface="微软雅黑" panose="020B0503020204020204" pitchFamily="34" charset="-122"/>
                        </a:rPr>
                        <a:t>20</a:t>
                      </a:r>
                      <a:r>
                        <a:rPr lang="zh-CN" altLang="en-US" sz="2400" b="1" i="0" u="none" strike="noStrike" dirty="0">
                          <a:solidFill>
                            <a:srgbClr val="000000"/>
                          </a:solidFill>
                          <a:effectLst/>
                          <a:latin typeface="微软雅黑" panose="020B0503020204020204" pitchFamily="34" charset="-122"/>
                          <a:ea typeface="微软雅黑" panose="020B0503020204020204" pitchFamily="34" charset="-122"/>
                        </a:rPr>
                        <a:t>分</a:t>
                      </a:r>
                      <a:endParaRPr lang="en-US" altLang="zh-CN" sz="2400" b="1" i="0" u="none" strike="noStrike" dirty="0">
                        <a:solidFill>
                          <a:srgbClr val="000000"/>
                        </a:solidFill>
                        <a:effectLst/>
                        <a:latin typeface="微软雅黑" panose="020B0503020204020204" pitchFamily="34" charset="-122"/>
                        <a:ea typeface="微软雅黑" panose="020B0503020204020204" pitchFamily="34" charset="-122"/>
                      </a:endParaRPr>
                    </a:p>
                  </a:txBody>
                  <a:tcPr marL="9528" marR="9528" marT="9525" marB="0" anchor="ctr"/>
                </a:tc>
                <a:extLst>
                  <a:ext uri="{0D108BD9-81ED-4DB2-BD59-A6C34878D82A}">
                    <a16:rowId xmlns:a16="http://schemas.microsoft.com/office/drawing/2014/main" xmlns="" val="10001"/>
                  </a:ext>
                </a:extLst>
              </a:tr>
              <a:tr h="609600">
                <a:tc>
                  <a:txBody>
                    <a:bodyPr/>
                    <a:lstStyle/>
                    <a:p>
                      <a:pPr algn="l" fontAlgn="ctr"/>
                      <a:r>
                        <a:rPr lang="zh-CN" altLang="en-US" sz="2400" b="1" i="0" u="none" strike="noStrike" dirty="0">
                          <a:solidFill>
                            <a:schemeClr val="bg1"/>
                          </a:solidFill>
                          <a:effectLst/>
                          <a:latin typeface="微软雅黑" panose="020B0503020204020204" pitchFamily="34" charset="-122"/>
                          <a:ea typeface="微软雅黑" panose="020B0503020204020204" pitchFamily="34" charset="-122"/>
                        </a:rPr>
                        <a:t>  二</a:t>
                      </a:r>
                      <a:r>
                        <a:rPr lang="zh-CN" altLang="en-US" sz="2400" b="1" i="0" u="none" strike="noStrike" dirty="0" smtClean="0">
                          <a:solidFill>
                            <a:schemeClr val="bg1"/>
                          </a:solidFill>
                          <a:effectLst/>
                          <a:latin typeface="微软雅黑" panose="020B0503020204020204" pitchFamily="34" charset="-122"/>
                          <a:ea typeface="微软雅黑" panose="020B0503020204020204" pitchFamily="34" charset="-122"/>
                        </a:rPr>
                        <a:t>、多选选择题</a:t>
                      </a:r>
                      <a:endParaRPr lang="zh-CN" altLang="en-US" sz="2400" b="1" i="0" u="none" strike="noStrike" dirty="0">
                        <a:solidFill>
                          <a:schemeClr val="bg1"/>
                        </a:solidFill>
                        <a:effectLst/>
                        <a:latin typeface="微软雅黑" panose="020B0503020204020204" pitchFamily="34" charset="-122"/>
                        <a:ea typeface="微软雅黑" panose="020B0503020204020204" pitchFamily="34" charset="-122"/>
                      </a:endParaRPr>
                    </a:p>
                  </a:txBody>
                  <a:tcPr marL="9528" marR="9528" marT="9525" marB="0" anchor="ctr">
                    <a:solidFill>
                      <a:srgbClr val="4F81BD"/>
                    </a:solidFill>
                  </a:tcPr>
                </a:tc>
                <a:tc>
                  <a:txBody>
                    <a:bodyPr/>
                    <a:lstStyle/>
                    <a:p>
                      <a:pPr algn="ctr" fontAlgn="ctr"/>
                      <a:r>
                        <a:rPr lang="en-US" altLang="zh-CN" sz="2400" b="1" i="0" u="none" strike="noStrike" dirty="0">
                          <a:solidFill>
                            <a:srgbClr val="000000"/>
                          </a:solidFill>
                          <a:effectLst/>
                          <a:latin typeface="微软雅黑" panose="020B0503020204020204" pitchFamily="34" charset="-122"/>
                          <a:ea typeface="微软雅黑" panose="020B0503020204020204" pitchFamily="34" charset="-122"/>
                        </a:rPr>
                        <a:t>2</a:t>
                      </a:r>
                      <a:r>
                        <a:rPr lang="zh-CN" altLang="en-US" sz="2400" b="1" i="0" u="none" strike="noStrike" dirty="0">
                          <a:solidFill>
                            <a:srgbClr val="000000"/>
                          </a:solidFill>
                          <a:effectLst/>
                          <a:latin typeface="微软雅黑" panose="020B0503020204020204" pitchFamily="34" charset="-122"/>
                          <a:ea typeface="微软雅黑" panose="020B0503020204020204" pitchFamily="34" charset="-122"/>
                        </a:rPr>
                        <a:t>分</a:t>
                      </a:r>
                      <a:endParaRPr lang="en-US" altLang="zh-CN" sz="2400" b="1" i="0" u="none" strike="noStrike" dirty="0">
                        <a:solidFill>
                          <a:srgbClr val="000000"/>
                        </a:solidFill>
                        <a:effectLst/>
                        <a:latin typeface="微软雅黑" panose="020B0503020204020204" pitchFamily="34" charset="-122"/>
                        <a:ea typeface="微软雅黑" panose="020B0503020204020204" pitchFamily="34" charset="-122"/>
                      </a:endParaRPr>
                    </a:p>
                  </a:txBody>
                  <a:tcPr marL="9528" marR="9528" marT="9525" marB="0" anchor="ctr"/>
                </a:tc>
                <a:tc>
                  <a:txBody>
                    <a:bodyPr/>
                    <a:lstStyle/>
                    <a:p>
                      <a:pPr algn="ctr" fontAlgn="ctr"/>
                      <a:r>
                        <a:rPr lang="en-US" altLang="zh-CN" sz="2400" b="1" i="0" u="none" strike="noStrike" dirty="0">
                          <a:solidFill>
                            <a:srgbClr val="000000"/>
                          </a:solidFill>
                          <a:effectLst/>
                          <a:latin typeface="微软雅黑" panose="020B0503020204020204" pitchFamily="34" charset="-122"/>
                          <a:ea typeface="微软雅黑" panose="020B0503020204020204" pitchFamily="34" charset="-122"/>
                        </a:rPr>
                        <a:t>10</a:t>
                      </a:r>
                      <a:r>
                        <a:rPr lang="zh-CN" altLang="en-US" sz="2400" b="1" i="0" u="none" strike="noStrike" dirty="0">
                          <a:solidFill>
                            <a:srgbClr val="000000"/>
                          </a:solidFill>
                          <a:effectLst/>
                          <a:latin typeface="微软雅黑" panose="020B0503020204020204" pitchFamily="34" charset="-122"/>
                          <a:ea typeface="微软雅黑" panose="020B0503020204020204" pitchFamily="34" charset="-122"/>
                        </a:rPr>
                        <a:t>个</a:t>
                      </a:r>
                      <a:endParaRPr lang="en-US" altLang="zh-CN" sz="2400" b="1" i="0" u="none" strike="noStrike" dirty="0">
                        <a:solidFill>
                          <a:srgbClr val="000000"/>
                        </a:solidFill>
                        <a:effectLst/>
                        <a:latin typeface="微软雅黑" panose="020B0503020204020204" pitchFamily="34" charset="-122"/>
                        <a:ea typeface="微软雅黑" panose="020B0503020204020204" pitchFamily="34" charset="-122"/>
                      </a:endParaRPr>
                    </a:p>
                  </a:txBody>
                  <a:tcPr marL="9528" marR="9528" marT="9525" marB="0" anchor="ctr"/>
                </a:tc>
                <a:tc>
                  <a:txBody>
                    <a:bodyPr/>
                    <a:lstStyle/>
                    <a:p>
                      <a:pPr algn="ctr" fontAlgn="ctr"/>
                      <a:r>
                        <a:rPr lang="en-US" altLang="zh-CN" sz="2400" b="1" i="0" u="none" strike="noStrike" dirty="0">
                          <a:solidFill>
                            <a:srgbClr val="000000"/>
                          </a:solidFill>
                          <a:effectLst/>
                          <a:latin typeface="微软雅黑" panose="020B0503020204020204" pitchFamily="34" charset="-122"/>
                          <a:ea typeface="微软雅黑" panose="020B0503020204020204" pitchFamily="34" charset="-122"/>
                        </a:rPr>
                        <a:t>20</a:t>
                      </a:r>
                      <a:r>
                        <a:rPr lang="zh-CN" altLang="en-US" sz="2400" b="1" i="0" u="none" strike="noStrike" dirty="0">
                          <a:solidFill>
                            <a:srgbClr val="000000"/>
                          </a:solidFill>
                          <a:effectLst/>
                          <a:latin typeface="微软雅黑" panose="020B0503020204020204" pitchFamily="34" charset="-122"/>
                          <a:ea typeface="微软雅黑" panose="020B0503020204020204" pitchFamily="34" charset="-122"/>
                        </a:rPr>
                        <a:t>分</a:t>
                      </a:r>
                      <a:endParaRPr lang="en-US" altLang="zh-CN" sz="2400" b="1" i="0" u="none" strike="noStrike" dirty="0">
                        <a:solidFill>
                          <a:srgbClr val="000000"/>
                        </a:solidFill>
                        <a:effectLst/>
                        <a:latin typeface="微软雅黑" panose="020B0503020204020204" pitchFamily="34" charset="-122"/>
                        <a:ea typeface="微软雅黑" panose="020B0503020204020204" pitchFamily="34" charset="-122"/>
                      </a:endParaRPr>
                    </a:p>
                  </a:txBody>
                  <a:tcPr marL="9528" marR="9528" marT="9525" marB="0" anchor="ctr"/>
                </a:tc>
                <a:extLst>
                  <a:ext uri="{0D108BD9-81ED-4DB2-BD59-A6C34878D82A}">
                    <a16:rowId xmlns:a16="http://schemas.microsoft.com/office/drawing/2014/main" xmlns="" val="10002"/>
                  </a:ext>
                </a:extLst>
              </a:tr>
              <a:tr h="533400">
                <a:tc>
                  <a:txBody>
                    <a:bodyPr/>
                    <a:lstStyle/>
                    <a:p>
                      <a:pPr algn="l" fontAlgn="ctr"/>
                      <a:r>
                        <a:rPr lang="zh-CN" altLang="en-US" sz="2400" b="1" i="0" u="none" strike="noStrike" dirty="0">
                          <a:solidFill>
                            <a:schemeClr val="bg1"/>
                          </a:solidFill>
                          <a:effectLst/>
                          <a:latin typeface="微软雅黑" panose="020B0503020204020204" pitchFamily="34" charset="-122"/>
                          <a:ea typeface="微软雅黑" panose="020B0503020204020204" pitchFamily="34" charset="-122"/>
                        </a:rPr>
                        <a:t>  三、简答题</a:t>
                      </a:r>
                    </a:p>
                  </a:txBody>
                  <a:tcPr marL="9528" marR="9528" marT="9525" marB="0" anchor="ctr">
                    <a:solidFill>
                      <a:srgbClr val="4F81BD"/>
                    </a:solidFill>
                  </a:tcPr>
                </a:tc>
                <a:tc>
                  <a:txBody>
                    <a:bodyPr/>
                    <a:lstStyle/>
                    <a:p>
                      <a:pPr algn="ctr" fontAlgn="ctr"/>
                      <a:r>
                        <a:rPr lang="en-US" altLang="zh-CN" sz="2400" b="1" i="0" u="none" strike="noStrike" dirty="0">
                          <a:solidFill>
                            <a:srgbClr val="000000"/>
                          </a:solidFill>
                          <a:effectLst/>
                          <a:latin typeface="微软雅黑" panose="020B0503020204020204" pitchFamily="34" charset="-122"/>
                          <a:ea typeface="微软雅黑" panose="020B0503020204020204" pitchFamily="34" charset="-122"/>
                        </a:rPr>
                        <a:t>5</a:t>
                      </a:r>
                      <a:r>
                        <a:rPr lang="zh-CN" altLang="en-US" sz="2400" b="1" i="0" u="none" strike="noStrike" dirty="0">
                          <a:solidFill>
                            <a:srgbClr val="000000"/>
                          </a:solidFill>
                          <a:effectLst/>
                          <a:latin typeface="微软雅黑" panose="020B0503020204020204" pitchFamily="34" charset="-122"/>
                          <a:ea typeface="微软雅黑" panose="020B0503020204020204" pitchFamily="34" charset="-122"/>
                        </a:rPr>
                        <a:t>分</a:t>
                      </a:r>
                      <a:endParaRPr lang="en-US" altLang="zh-CN" sz="2400" b="1" i="0" u="none" strike="noStrike" dirty="0">
                        <a:solidFill>
                          <a:srgbClr val="000000"/>
                        </a:solidFill>
                        <a:effectLst/>
                        <a:latin typeface="微软雅黑" panose="020B0503020204020204" pitchFamily="34" charset="-122"/>
                        <a:ea typeface="微软雅黑" panose="020B0503020204020204" pitchFamily="34" charset="-122"/>
                      </a:endParaRPr>
                    </a:p>
                  </a:txBody>
                  <a:tcPr marL="9528" marR="9528" marT="9525" marB="0" anchor="ctr"/>
                </a:tc>
                <a:tc>
                  <a:txBody>
                    <a:bodyPr/>
                    <a:lstStyle/>
                    <a:p>
                      <a:pPr algn="ctr" fontAlgn="ctr"/>
                      <a:r>
                        <a:rPr lang="en-US" altLang="zh-CN" sz="2400" b="1" i="0" u="none" strike="noStrike" dirty="0">
                          <a:solidFill>
                            <a:srgbClr val="000000"/>
                          </a:solidFill>
                          <a:effectLst/>
                          <a:latin typeface="微软雅黑" panose="020B0503020204020204" pitchFamily="34" charset="-122"/>
                          <a:ea typeface="微软雅黑" panose="020B0503020204020204" pitchFamily="34" charset="-122"/>
                        </a:rPr>
                        <a:t>5</a:t>
                      </a:r>
                      <a:r>
                        <a:rPr lang="zh-CN" altLang="en-US" sz="2400" b="1" i="0" u="none" strike="noStrike" dirty="0">
                          <a:solidFill>
                            <a:srgbClr val="000000"/>
                          </a:solidFill>
                          <a:effectLst/>
                          <a:latin typeface="微软雅黑" panose="020B0503020204020204" pitchFamily="34" charset="-122"/>
                          <a:ea typeface="微软雅黑" panose="020B0503020204020204" pitchFamily="34" charset="-122"/>
                        </a:rPr>
                        <a:t>个</a:t>
                      </a:r>
                      <a:endParaRPr lang="en-US" altLang="zh-CN" sz="2400" b="1" i="0" u="none" strike="noStrike" dirty="0">
                        <a:solidFill>
                          <a:srgbClr val="000000"/>
                        </a:solidFill>
                        <a:effectLst/>
                        <a:latin typeface="微软雅黑" panose="020B0503020204020204" pitchFamily="34" charset="-122"/>
                        <a:ea typeface="微软雅黑" panose="020B0503020204020204" pitchFamily="34" charset="-122"/>
                      </a:endParaRPr>
                    </a:p>
                  </a:txBody>
                  <a:tcPr marL="9528" marR="9528" marT="9525" marB="0" anchor="ctr"/>
                </a:tc>
                <a:tc>
                  <a:txBody>
                    <a:bodyPr/>
                    <a:lstStyle/>
                    <a:p>
                      <a:pPr algn="ctr" fontAlgn="ctr"/>
                      <a:r>
                        <a:rPr lang="en-US" altLang="zh-CN" sz="2400" b="1" i="0" u="none" strike="noStrike" dirty="0">
                          <a:solidFill>
                            <a:srgbClr val="000000"/>
                          </a:solidFill>
                          <a:effectLst/>
                          <a:latin typeface="微软雅黑" panose="020B0503020204020204" pitchFamily="34" charset="-122"/>
                          <a:ea typeface="微软雅黑" panose="020B0503020204020204" pitchFamily="34" charset="-122"/>
                        </a:rPr>
                        <a:t>25</a:t>
                      </a:r>
                      <a:r>
                        <a:rPr lang="zh-CN" altLang="en-US" sz="2400" b="1" i="0" u="none" strike="noStrike" dirty="0">
                          <a:solidFill>
                            <a:srgbClr val="000000"/>
                          </a:solidFill>
                          <a:effectLst/>
                          <a:latin typeface="微软雅黑" panose="020B0503020204020204" pitchFamily="34" charset="-122"/>
                          <a:ea typeface="微软雅黑" panose="020B0503020204020204" pitchFamily="34" charset="-122"/>
                        </a:rPr>
                        <a:t>分</a:t>
                      </a:r>
                      <a:endParaRPr lang="en-US" altLang="zh-CN" sz="2400" b="1" i="0" u="none" strike="noStrike" dirty="0">
                        <a:solidFill>
                          <a:srgbClr val="000000"/>
                        </a:solidFill>
                        <a:effectLst/>
                        <a:latin typeface="微软雅黑" panose="020B0503020204020204" pitchFamily="34" charset="-122"/>
                        <a:ea typeface="微软雅黑" panose="020B0503020204020204" pitchFamily="34" charset="-122"/>
                      </a:endParaRPr>
                    </a:p>
                  </a:txBody>
                  <a:tcPr marL="9528" marR="9528" marT="9525" marB="0" anchor="ctr"/>
                </a:tc>
                <a:extLst>
                  <a:ext uri="{0D108BD9-81ED-4DB2-BD59-A6C34878D82A}">
                    <a16:rowId xmlns:a16="http://schemas.microsoft.com/office/drawing/2014/main" xmlns="" val="10003"/>
                  </a:ext>
                </a:extLst>
              </a:tr>
              <a:tr h="609600">
                <a:tc>
                  <a:txBody>
                    <a:bodyPr/>
                    <a:lstStyle/>
                    <a:p>
                      <a:pPr algn="l" fontAlgn="ctr"/>
                      <a:r>
                        <a:rPr lang="zh-CN" altLang="en-US" sz="2400" b="1" i="0" u="none" strike="noStrike" dirty="0">
                          <a:solidFill>
                            <a:schemeClr val="bg1"/>
                          </a:solidFill>
                          <a:effectLst/>
                          <a:latin typeface="微软雅黑" panose="020B0503020204020204" pitchFamily="34" charset="-122"/>
                          <a:ea typeface="微软雅黑" panose="020B0503020204020204" pitchFamily="34" charset="-122"/>
                        </a:rPr>
                        <a:t>  四、论述题</a:t>
                      </a:r>
                    </a:p>
                  </a:txBody>
                  <a:tcPr marL="9528" marR="9528" marT="9525" marB="0" anchor="ctr">
                    <a:solidFill>
                      <a:srgbClr val="4F81BD"/>
                    </a:solidFill>
                  </a:tcPr>
                </a:tc>
                <a:tc>
                  <a:txBody>
                    <a:bodyPr/>
                    <a:lstStyle/>
                    <a:p>
                      <a:pPr algn="ctr" fontAlgn="ctr"/>
                      <a:r>
                        <a:rPr lang="en-US" altLang="zh-CN" sz="2400" b="1" i="0" u="none" strike="noStrike" dirty="0">
                          <a:solidFill>
                            <a:srgbClr val="000000"/>
                          </a:solidFill>
                          <a:effectLst/>
                          <a:latin typeface="微软雅黑" panose="020B0503020204020204" pitchFamily="34" charset="-122"/>
                          <a:ea typeface="微软雅黑" panose="020B0503020204020204" pitchFamily="34" charset="-122"/>
                        </a:rPr>
                        <a:t>10</a:t>
                      </a:r>
                      <a:r>
                        <a:rPr lang="zh-CN" altLang="en-US" sz="2400" b="1" i="0" u="none" strike="noStrike" dirty="0">
                          <a:solidFill>
                            <a:srgbClr val="000000"/>
                          </a:solidFill>
                          <a:effectLst/>
                          <a:latin typeface="微软雅黑" panose="020B0503020204020204" pitchFamily="34" charset="-122"/>
                          <a:ea typeface="微软雅黑" panose="020B0503020204020204" pitchFamily="34" charset="-122"/>
                        </a:rPr>
                        <a:t>分</a:t>
                      </a:r>
                      <a:endParaRPr lang="en-US" altLang="zh-CN" sz="2400" b="1" i="0" u="none" strike="noStrike" dirty="0">
                        <a:solidFill>
                          <a:srgbClr val="000000"/>
                        </a:solidFill>
                        <a:effectLst/>
                        <a:latin typeface="微软雅黑" panose="020B0503020204020204" pitchFamily="34" charset="-122"/>
                        <a:ea typeface="微软雅黑" panose="020B0503020204020204" pitchFamily="34" charset="-122"/>
                      </a:endParaRPr>
                    </a:p>
                  </a:txBody>
                  <a:tcPr marL="9528" marR="9528" marT="9525" marB="0" anchor="ctr"/>
                </a:tc>
                <a:tc>
                  <a:txBody>
                    <a:bodyPr/>
                    <a:lstStyle/>
                    <a:p>
                      <a:pPr algn="ctr" fontAlgn="ctr"/>
                      <a:r>
                        <a:rPr lang="en-US" altLang="zh-CN" sz="2400" b="1" i="0" u="none" strike="noStrike" dirty="0">
                          <a:solidFill>
                            <a:srgbClr val="000000"/>
                          </a:solidFill>
                          <a:effectLst/>
                          <a:latin typeface="微软雅黑" panose="020B0503020204020204" pitchFamily="34" charset="-122"/>
                          <a:ea typeface="微软雅黑" panose="020B0503020204020204" pitchFamily="34" charset="-122"/>
                        </a:rPr>
                        <a:t>2</a:t>
                      </a:r>
                      <a:r>
                        <a:rPr lang="zh-CN" altLang="en-US" sz="2400" b="1" i="0" u="none" strike="noStrike" dirty="0">
                          <a:solidFill>
                            <a:srgbClr val="000000"/>
                          </a:solidFill>
                          <a:effectLst/>
                          <a:latin typeface="微软雅黑" panose="020B0503020204020204" pitchFamily="34" charset="-122"/>
                          <a:ea typeface="微软雅黑" panose="020B0503020204020204" pitchFamily="34" charset="-122"/>
                        </a:rPr>
                        <a:t>个</a:t>
                      </a:r>
                      <a:endParaRPr lang="en-US" altLang="zh-CN" sz="2400" b="1" i="0" u="none" strike="noStrike" dirty="0">
                        <a:solidFill>
                          <a:srgbClr val="000000"/>
                        </a:solidFill>
                        <a:effectLst/>
                        <a:latin typeface="微软雅黑" panose="020B0503020204020204" pitchFamily="34" charset="-122"/>
                        <a:ea typeface="微软雅黑" panose="020B0503020204020204" pitchFamily="34" charset="-122"/>
                      </a:endParaRPr>
                    </a:p>
                  </a:txBody>
                  <a:tcPr marL="9528" marR="9528" marT="9525" marB="0" anchor="ctr"/>
                </a:tc>
                <a:tc>
                  <a:txBody>
                    <a:bodyPr/>
                    <a:lstStyle/>
                    <a:p>
                      <a:pPr algn="ctr" fontAlgn="ctr"/>
                      <a:r>
                        <a:rPr lang="en-US" altLang="zh-CN" sz="2400" b="1" i="0" u="none" strike="noStrike" dirty="0">
                          <a:solidFill>
                            <a:srgbClr val="000000"/>
                          </a:solidFill>
                          <a:effectLst/>
                          <a:latin typeface="微软雅黑" panose="020B0503020204020204" pitchFamily="34" charset="-122"/>
                          <a:ea typeface="微软雅黑" panose="020B0503020204020204" pitchFamily="34" charset="-122"/>
                        </a:rPr>
                        <a:t>20</a:t>
                      </a:r>
                      <a:r>
                        <a:rPr lang="zh-CN" altLang="en-US" sz="2400" b="1" i="0" u="none" strike="noStrike" dirty="0">
                          <a:solidFill>
                            <a:srgbClr val="000000"/>
                          </a:solidFill>
                          <a:effectLst/>
                          <a:latin typeface="微软雅黑" panose="020B0503020204020204" pitchFamily="34" charset="-122"/>
                          <a:ea typeface="微软雅黑" panose="020B0503020204020204" pitchFamily="34" charset="-122"/>
                        </a:rPr>
                        <a:t>分</a:t>
                      </a:r>
                      <a:endParaRPr lang="en-US" altLang="zh-CN" sz="2400" b="1" i="0" u="none" strike="noStrike" dirty="0">
                        <a:solidFill>
                          <a:srgbClr val="000000"/>
                        </a:solidFill>
                        <a:effectLst/>
                        <a:latin typeface="微软雅黑" panose="020B0503020204020204" pitchFamily="34" charset="-122"/>
                        <a:ea typeface="微软雅黑" panose="020B0503020204020204" pitchFamily="34" charset="-122"/>
                      </a:endParaRPr>
                    </a:p>
                  </a:txBody>
                  <a:tcPr marL="9528" marR="9528" marT="9525" marB="0" anchor="ctr"/>
                </a:tc>
                <a:extLst>
                  <a:ext uri="{0D108BD9-81ED-4DB2-BD59-A6C34878D82A}">
                    <a16:rowId xmlns:a16="http://schemas.microsoft.com/office/drawing/2014/main" xmlns="" val="10004"/>
                  </a:ext>
                </a:extLst>
              </a:tr>
              <a:tr h="609600">
                <a:tc>
                  <a:txBody>
                    <a:bodyPr/>
                    <a:lstStyle/>
                    <a:p>
                      <a:pPr algn="l" fontAlgn="ctr"/>
                      <a:r>
                        <a:rPr lang="zh-CN" altLang="en-US" sz="2400" b="1" i="0" u="none" strike="noStrike" dirty="0">
                          <a:solidFill>
                            <a:schemeClr val="bg1"/>
                          </a:solidFill>
                          <a:effectLst/>
                          <a:latin typeface="微软雅黑" panose="020B0503020204020204" pitchFamily="34" charset="-122"/>
                          <a:ea typeface="微软雅黑" panose="020B0503020204020204" pitchFamily="34" charset="-122"/>
                        </a:rPr>
                        <a:t>  五、案例分析题</a:t>
                      </a:r>
                    </a:p>
                  </a:txBody>
                  <a:tcPr marL="9528" marR="9528" marT="9525" marB="0" anchor="ctr">
                    <a:solidFill>
                      <a:srgbClr val="4F81BD"/>
                    </a:solidFill>
                  </a:tcPr>
                </a:tc>
                <a:tc>
                  <a:txBody>
                    <a:bodyPr/>
                    <a:lstStyle/>
                    <a:p>
                      <a:pPr algn="ctr" fontAlgn="ctr"/>
                      <a:r>
                        <a:rPr lang="en-US" altLang="zh-CN" sz="2400" b="1" i="0" u="none" strike="noStrike" dirty="0">
                          <a:solidFill>
                            <a:srgbClr val="000000"/>
                          </a:solidFill>
                          <a:effectLst/>
                          <a:latin typeface="微软雅黑" panose="020B0503020204020204" pitchFamily="34" charset="-122"/>
                          <a:ea typeface="微软雅黑" panose="020B0503020204020204" pitchFamily="34" charset="-122"/>
                        </a:rPr>
                        <a:t>15</a:t>
                      </a:r>
                      <a:r>
                        <a:rPr lang="zh-CN" altLang="en-US" sz="2400" b="1" i="0" u="none" strike="noStrike" dirty="0">
                          <a:solidFill>
                            <a:srgbClr val="000000"/>
                          </a:solidFill>
                          <a:effectLst/>
                          <a:latin typeface="微软雅黑" panose="020B0503020204020204" pitchFamily="34" charset="-122"/>
                          <a:ea typeface="微软雅黑" panose="020B0503020204020204" pitchFamily="34" charset="-122"/>
                        </a:rPr>
                        <a:t>分</a:t>
                      </a:r>
                      <a:endParaRPr lang="en-US" altLang="zh-CN" sz="2400" b="1" i="0" u="none" strike="noStrike" dirty="0">
                        <a:solidFill>
                          <a:srgbClr val="000000"/>
                        </a:solidFill>
                        <a:effectLst/>
                        <a:latin typeface="微软雅黑" panose="020B0503020204020204" pitchFamily="34" charset="-122"/>
                        <a:ea typeface="微软雅黑" panose="020B0503020204020204" pitchFamily="34" charset="-122"/>
                      </a:endParaRPr>
                    </a:p>
                  </a:txBody>
                  <a:tcPr marL="9528" marR="9528" marT="9525" marB="0" anchor="ctr"/>
                </a:tc>
                <a:tc>
                  <a:txBody>
                    <a:bodyPr/>
                    <a:lstStyle/>
                    <a:p>
                      <a:pPr algn="ctr" fontAlgn="ctr"/>
                      <a:r>
                        <a:rPr lang="en-US" altLang="zh-CN" sz="2400" b="1" i="0" u="none" strike="noStrike" dirty="0">
                          <a:solidFill>
                            <a:srgbClr val="000000"/>
                          </a:solidFill>
                          <a:effectLst/>
                          <a:latin typeface="微软雅黑" panose="020B0503020204020204" pitchFamily="34" charset="-122"/>
                          <a:ea typeface="微软雅黑" panose="020B0503020204020204" pitchFamily="34" charset="-122"/>
                        </a:rPr>
                        <a:t>1</a:t>
                      </a:r>
                      <a:r>
                        <a:rPr lang="zh-CN" altLang="en-US" sz="2400" b="1" i="0" u="none" strike="noStrike" dirty="0">
                          <a:solidFill>
                            <a:srgbClr val="000000"/>
                          </a:solidFill>
                          <a:effectLst/>
                          <a:latin typeface="微软雅黑" panose="020B0503020204020204" pitchFamily="34" charset="-122"/>
                          <a:ea typeface="微软雅黑" panose="020B0503020204020204" pitchFamily="34" charset="-122"/>
                        </a:rPr>
                        <a:t>个</a:t>
                      </a:r>
                      <a:endParaRPr lang="en-US" altLang="zh-CN" sz="2400" b="1" i="0" u="none" strike="noStrike" dirty="0">
                        <a:solidFill>
                          <a:srgbClr val="000000"/>
                        </a:solidFill>
                        <a:effectLst/>
                        <a:latin typeface="微软雅黑" panose="020B0503020204020204" pitchFamily="34" charset="-122"/>
                        <a:ea typeface="微软雅黑" panose="020B0503020204020204" pitchFamily="34" charset="-122"/>
                      </a:endParaRPr>
                    </a:p>
                  </a:txBody>
                  <a:tcPr marL="9528" marR="9528" marT="9525" marB="0" anchor="ctr"/>
                </a:tc>
                <a:tc>
                  <a:txBody>
                    <a:bodyPr/>
                    <a:lstStyle/>
                    <a:p>
                      <a:pPr algn="ctr" fontAlgn="ctr"/>
                      <a:r>
                        <a:rPr lang="en-US" altLang="zh-CN" sz="2400" b="1" i="0" u="none" strike="noStrike" dirty="0">
                          <a:solidFill>
                            <a:srgbClr val="000000"/>
                          </a:solidFill>
                          <a:effectLst/>
                          <a:latin typeface="微软雅黑" panose="020B0503020204020204" pitchFamily="34" charset="-122"/>
                          <a:ea typeface="微软雅黑" panose="020B0503020204020204" pitchFamily="34" charset="-122"/>
                        </a:rPr>
                        <a:t>15</a:t>
                      </a:r>
                      <a:r>
                        <a:rPr lang="zh-CN" altLang="en-US" sz="2400" b="1" i="0" u="none" strike="noStrike" dirty="0">
                          <a:solidFill>
                            <a:srgbClr val="000000"/>
                          </a:solidFill>
                          <a:effectLst/>
                          <a:latin typeface="微软雅黑" panose="020B0503020204020204" pitchFamily="34" charset="-122"/>
                          <a:ea typeface="微软雅黑" panose="020B0503020204020204" pitchFamily="34" charset="-122"/>
                        </a:rPr>
                        <a:t>分</a:t>
                      </a:r>
                      <a:endParaRPr lang="en-US" altLang="zh-CN" sz="2400" b="1" i="0" u="none" strike="noStrike" dirty="0">
                        <a:solidFill>
                          <a:srgbClr val="000000"/>
                        </a:solidFill>
                        <a:effectLst/>
                        <a:latin typeface="微软雅黑" panose="020B0503020204020204" pitchFamily="34" charset="-122"/>
                        <a:ea typeface="微软雅黑" panose="020B0503020204020204" pitchFamily="34" charset="-122"/>
                      </a:endParaRPr>
                    </a:p>
                  </a:txBody>
                  <a:tcPr marL="9528" marR="9528" marT="9525" marB="0" anchor="ctr"/>
                </a:tc>
                <a:extLst>
                  <a:ext uri="{0D108BD9-81ED-4DB2-BD59-A6C34878D82A}">
                    <a16:rowId xmlns:a16="http://schemas.microsoft.com/office/drawing/2014/main" xmlns="" val="10005"/>
                  </a:ext>
                </a:extLst>
              </a:tr>
            </a:tbl>
          </a:graphicData>
        </a:graphic>
      </p:graphicFrame>
    </p:spTree>
    <p:extLst>
      <p:ext uri="{BB962C8B-B14F-4D97-AF65-F5344CB8AC3E}">
        <p14:creationId xmlns:p14="http://schemas.microsoft.com/office/powerpoint/2010/main" val="174122862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8"/>
          <p:cNvSpPr txBox="1">
            <a:spLocks noChangeArrowheads="1"/>
          </p:cNvSpPr>
          <p:nvPr/>
        </p:nvSpPr>
        <p:spPr bwMode="auto">
          <a:xfrm>
            <a:off x="572695" y="401413"/>
            <a:ext cx="6159545" cy="500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9" tIns="34289" rIns="68579" bIns="34289">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defTabSz="685800" fontAlgn="base">
              <a:spcBef>
                <a:spcPct val="0"/>
              </a:spcBef>
              <a:spcAft>
                <a:spcPct val="0"/>
              </a:spcAft>
            </a:pPr>
            <a:r>
              <a:rPr lang="en-US" altLang="zh-CN" b="1" dirty="0" smtClean="0">
                <a:solidFill>
                  <a:srgbClr val="404040"/>
                </a:solidFill>
                <a:latin typeface="微软雅黑" panose="020B0503020204020204" pitchFamily="34" charset="-122"/>
                <a:ea typeface="微软雅黑" panose="020B0503020204020204" pitchFamily="34" charset="-122"/>
              </a:rPr>
              <a:t>11.3</a:t>
            </a:r>
            <a:r>
              <a:rPr lang="zh-CN" altLang="en-US" b="1" dirty="0">
                <a:solidFill>
                  <a:srgbClr val="404040"/>
                </a:solidFill>
                <a:latin typeface="微软雅黑" panose="020B0503020204020204" pitchFamily="34" charset="-122"/>
                <a:ea typeface="微软雅黑" panose="020B0503020204020204" pitchFamily="34" charset="-122"/>
              </a:rPr>
              <a:t>薪酬体系与薪酬管理</a:t>
            </a:r>
          </a:p>
        </p:txBody>
      </p:sp>
      <p:sp>
        <p:nvSpPr>
          <p:cNvPr id="9" name="AutoShape 6" descr="http://img1.imgtn.bdimg.com/it/u=2079061164,3754236443&amp;fm=27&amp;gp=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AutoShape 8" descr="http://img1.imgtn.bdimg.com/it/u=2079061164,3754236443&amp;fm=27&amp;gp=0.jp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1" name="AutoShape 11" descr="http://img1.imgtn.bdimg.com/it/u=611650003,4241959816&amp;fm=27&amp;gp=0.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2" name="文本框 12"/>
          <p:cNvSpPr txBox="1">
            <a:spLocks noChangeArrowheads="1"/>
          </p:cNvSpPr>
          <p:nvPr/>
        </p:nvSpPr>
        <p:spPr bwMode="auto">
          <a:xfrm>
            <a:off x="498365" y="915566"/>
            <a:ext cx="4073635" cy="461665"/>
          </a:xfrm>
          <a:prstGeom prst="rect">
            <a:avLst/>
          </a:prstGeom>
          <a:solidFill>
            <a:sysClr val="window" lastClr="FFFFFF">
              <a:lumMod val="95000"/>
            </a:sysClr>
          </a:solidFill>
        </p:spPr>
        <p:txBody>
          <a:bodyPr wrap="square">
            <a:spAutoFit/>
          </a:bodyPr>
          <a:lstStyle>
            <a:defPPr>
              <a:defRPr lang="zh-CN"/>
            </a:defPPr>
            <a:lvl1pPr>
              <a:defRPr sz="2400">
                <a:latin typeface="微软雅黑" panose="020B0503020204020204" pitchFamily="34" charset="-122"/>
                <a:ea typeface="微软雅黑" panose="020B0503020204020204" pitchFamily="34" charset="-122"/>
              </a:defRPr>
            </a:lvl1pPr>
          </a:lstStyle>
          <a:p>
            <a:pPr lvl="0" defTabSz="914400">
              <a:defRPr/>
            </a:pPr>
            <a:r>
              <a:rPr lang="en-US" altLang="zh-CN" kern="0" dirty="0" smtClean="0">
                <a:solidFill>
                  <a:sysClr val="windowText" lastClr="000000"/>
                </a:solidFill>
              </a:rPr>
              <a:t>11.3.2</a:t>
            </a:r>
            <a:r>
              <a:rPr lang="zh-CN" altLang="en-US" kern="0" dirty="0">
                <a:solidFill>
                  <a:sysClr val="windowText" lastClr="000000"/>
                </a:solidFill>
              </a:rPr>
              <a:t>技能</a:t>
            </a:r>
            <a:r>
              <a:rPr lang="en-US" altLang="zh-CN" kern="0" dirty="0">
                <a:solidFill>
                  <a:sysClr val="windowText" lastClr="000000"/>
                </a:solidFill>
              </a:rPr>
              <a:t>/</a:t>
            </a:r>
            <a:r>
              <a:rPr lang="zh-CN" altLang="en-US" kern="0" dirty="0">
                <a:solidFill>
                  <a:sysClr val="windowText" lastClr="000000"/>
                </a:solidFill>
              </a:rPr>
              <a:t>能力薪酬</a:t>
            </a:r>
            <a:endParaRPr lang="zh-CN" altLang="en-US" kern="0" dirty="0">
              <a:solidFill>
                <a:sysClr val="windowText" lastClr="000000"/>
              </a:solidFill>
            </a:endParaRPr>
          </a:p>
        </p:txBody>
      </p:sp>
      <p:sp>
        <p:nvSpPr>
          <p:cNvPr id="3" name="矩形 2"/>
          <p:cNvSpPr/>
          <p:nvPr/>
        </p:nvSpPr>
        <p:spPr>
          <a:xfrm>
            <a:off x="488959" y="1477261"/>
            <a:ext cx="8475529" cy="2554545"/>
          </a:xfrm>
          <a:prstGeom prst="rect">
            <a:avLst/>
          </a:prstGeom>
        </p:spPr>
        <p:txBody>
          <a:bodyPr wrap="square">
            <a:spAutoFit/>
          </a:bodyPr>
          <a:lstStyle/>
          <a:p>
            <a:pPr>
              <a:lnSpc>
                <a:spcPct val="120000"/>
              </a:lnSpc>
              <a:spcBef>
                <a:spcPct val="50000"/>
              </a:spcBef>
              <a:buFontTx/>
              <a:buNone/>
            </a:pPr>
            <a:r>
              <a:rPr lang="en-US" altLang="zh-CN" sz="2000" b="1" dirty="0" smtClean="0">
                <a:latin typeface="微软雅黑" panose="020B0503020204020204" pitchFamily="34" charset="-122"/>
                <a:ea typeface="微软雅黑" panose="020B0503020204020204" pitchFamily="34" charset="-122"/>
              </a:rPr>
              <a:t>1</a:t>
            </a:r>
            <a:r>
              <a:rPr lang="zh-CN" altLang="en-US" sz="2000" b="1" dirty="0">
                <a:latin typeface="微软雅黑" panose="020B0503020204020204" pitchFamily="34" charset="-122"/>
                <a:ea typeface="微软雅黑" panose="020B0503020204020204" pitchFamily="34" charset="-122"/>
              </a:rPr>
              <a:t>、技能</a:t>
            </a:r>
            <a:r>
              <a:rPr lang="en-US" altLang="zh-CN" sz="2000" b="1" dirty="0">
                <a:latin typeface="微软雅黑" panose="020B0503020204020204" pitchFamily="34" charset="-122"/>
                <a:ea typeface="微软雅黑" panose="020B0503020204020204" pitchFamily="34" charset="-122"/>
              </a:rPr>
              <a:t>/</a:t>
            </a:r>
            <a:r>
              <a:rPr lang="zh-CN" altLang="en-US" sz="2000" b="1" dirty="0">
                <a:latin typeface="微软雅黑" panose="020B0503020204020204" pitchFamily="34" charset="-122"/>
                <a:ea typeface="微软雅黑" panose="020B0503020204020204" pitchFamily="34" charset="-122"/>
              </a:rPr>
              <a:t>能力薪</a:t>
            </a:r>
            <a:r>
              <a:rPr lang="zh-CN" altLang="en-US" sz="2000" b="1" dirty="0">
                <a:latin typeface="微软雅黑" panose="020B0503020204020204" pitchFamily="34" charset="-122"/>
                <a:ea typeface="微软雅黑" panose="020B0503020204020204" pitchFamily="34" charset="-122"/>
              </a:rPr>
              <a:t>酬</a:t>
            </a:r>
            <a:r>
              <a:rPr lang="zh-CN" altLang="en-US" sz="2000" b="1" dirty="0" smtClean="0">
                <a:latin typeface="微软雅黑" panose="020B0503020204020204" pitchFamily="34" charset="-122"/>
                <a:ea typeface="微软雅黑" panose="020B0503020204020204" pitchFamily="34" charset="-122"/>
              </a:rPr>
              <a:t>的设计步骤：</a:t>
            </a:r>
            <a:endParaRPr lang="en-US" altLang="zh-CN" sz="2000" b="1" dirty="0" smtClean="0">
              <a:latin typeface="微软雅黑" panose="020B0503020204020204" pitchFamily="34" charset="-122"/>
              <a:ea typeface="微软雅黑" panose="020B0503020204020204" pitchFamily="34" charset="-122"/>
            </a:endParaRPr>
          </a:p>
          <a:p>
            <a:pPr>
              <a:lnSpc>
                <a:spcPct val="120000"/>
              </a:lnSpc>
              <a:spcBef>
                <a:spcPct val="50000"/>
              </a:spcBef>
              <a:buFontTx/>
              <a:buNone/>
            </a:pPr>
            <a:r>
              <a:rPr lang="zh-CN" altLang="en-US" sz="2000" dirty="0" smtClean="0">
                <a:latin typeface="微软雅黑" panose="020B0503020204020204" pitchFamily="34" charset="-122"/>
                <a:ea typeface="微软雅黑" panose="020B0503020204020204" pitchFamily="34" charset="-122"/>
              </a:rPr>
              <a:t>（</a:t>
            </a:r>
            <a:r>
              <a:rPr lang="en-US" altLang="zh-CN" sz="2000" dirty="0" smtClean="0">
                <a:latin typeface="微软雅黑" panose="020B0503020204020204" pitchFamily="34" charset="-122"/>
                <a:ea typeface="微软雅黑" panose="020B0503020204020204" pitchFamily="34" charset="-122"/>
              </a:rPr>
              <a:t>1</a:t>
            </a:r>
            <a:r>
              <a:rPr lang="zh-CN" altLang="en-US" sz="2000" dirty="0" smtClean="0">
                <a:latin typeface="微软雅黑" panose="020B0503020204020204" pitchFamily="34" charset="-122"/>
                <a:ea typeface="微软雅黑" panose="020B0503020204020204" pitchFamily="34" charset="-122"/>
              </a:rPr>
              <a:t>）成立</a:t>
            </a:r>
            <a:r>
              <a:rPr lang="zh-CN" altLang="en-US" sz="2000" dirty="0">
                <a:latin typeface="微软雅黑" panose="020B0503020204020204" pitchFamily="34" charset="-122"/>
                <a:ea typeface="微软雅黑" panose="020B0503020204020204" pitchFamily="34" charset="-122"/>
              </a:rPr>
              <a:t>技能、能力薪酬体系</a:t>
            </a:r>
            <a:r>
              <a:rPr lang="zh-CN" altLang="en-US" sz="2000" b="1" dirty="0">
                <a:latin typeface="微软雅黑" panose="020B0503020204020204" pitchFamily="34" charset="-122"/>
                <a:ea typeface="微软雅黑" panose="020B0503020204020204" pitchFamily="34" charset="-122"/>
              </a:rPr>
              <a:t>设计</a:t>
            </a:r>
            <a:r>
              <a:rPr lang="zh-CN" altLang="en-US" sz="2000" b="1" dirty="0" smtClean="0">
                <a:latin typeface="微软雅黑" panose="020B0503020204020204" pitchFamily="34" charset="-122"/>
                <a:ea typeface="微软雅黑" panose="020B0503020204020204" pitchFamily="34" charset="-122"/>
              </a:rPr>
              <a:t>小组       </a:t>
            </a:r>
            <a:endParaRPr lang="zh-CN" altLang="en-US" sz="2000" b="1" dirty="0">
              <a:latin typeface="微软雅黑" panose="020B0503020204020204" pitchFamily="34" charset="-122"/>
              <a:ea typeface="微软雅黑" panose="020B0503020204020204" pitchFamily="34" charset="-122"/>
            </a:endParaRPr>
          </a:p>
          <a:p>
            <a:pPr>
              <a:lnSpc>
                <a:spcPct val="120000"/>
              </a:lnSpc>
              <a:spcBef>
                <a:spcPct val="50000"/>
              </a:spcBef>
              <a:buFontTx/>
              <a:buNone/>
            </a:pPr>
            <a:r>
              <a:rPr lang="zh-CN" altLang="en-US" sz="2000" dirty="0" smtClean="0">
                <a:latin typeface="微软雅黑" panose="020B0503020204020204" pitchFamily="34" charset="-122"/>
                <a:ea typeface="微软雅黑" panose="020B0503020204020204" pitchFamily="34" charset="-122"/>
              </a:rPr>
              <a:t>（</a:t>
            </a:r>
            <a:r>
              <a:rPr lang="en-US" altLang="zh-CN" sz="2000" dirty="0" smtClean="0">
                <a:latin typeface="微软雅黑" panose="020B0503020204020204" pitchFamily="34" charset="-122"/>
                <a:ea typeface="微软雅黑" panose="020B0503020204020204" pitchFamily="34" charset="-122"/>
              </a:rPr>
              <a:t>2</a:t>
            </a:r>
            <a:r>
              <a:rPr lang="zh-CN" altLang="en-US" sz="2000" dirty="0" smtClean="0">
                <a:latin typeface="微软雅黑" panose="020B0503020204020204" pitchFamily="34" charset="-122"/>
                <a:ea typeface="微软雅黑" panose="020B0503020204020204" pitchFamily="34" charset="-122"/>
              </a:rPr>
              <a:t>）进行</a:t>
            </a:r>
            <a:r>
              <a:rPr lang="zh-CN" altLang="en-US" sz="2000" dirty="0">
                <a:latin typeface="微软雅黑" panose="020B0503020204020204" pitchFamily="34" charset="-122"/>
                <a:ea typeface="微软雅黑" panose="020B0503020204020204" pitchFamily="34" charset="-122"/>
              </a:rPr>
              <a:t>工作</a:t>
            </a:r>
            <a:r>
              <a:rPr lang="zh-CN" altLang="en-US" sz="2000" b="1" dirty="0" smtClean="0">
                <a:latin typeface="微软雅黑" panose="020B0503020204020204" pitchFamily="34" charset="-122"/>
                <a:ea typeface="微软雅黑" panose="020B0503020204020204" pitchFamily="34" charset="-122"/>
              </a:rPr>
              <a:t>任务分析</a:t>
            </a:r>
            <a:r>
              <a:rPr lang="zh-CN" altLang="en-US" sz="2000" dirty="0" smtClean="0">
                <a:latin typeface="微软雅黑" panose="020B0503020204020204" pitchFamily="34" charset="-122"/>
                <a:ea typeface="微软雅黑" panose="020B0503020204020204" pitchFamily="34" charset="-122"/>
              </a:rPr>
              <a:t>  </a:t>
            </a:r>
            <a:endParaRPr lang="zh-CN" altLang="en-US" sz="2000" dirty="0">
              <a:latin typeface="微软雅黑" panose="020B0503020204020204" pitchFamily="34" charset="-122"/>
              <a:ea typeface="微软雅黑" panose="020B0503020204020204" pitchFamily="34" charset="-122"/>
            </a:endParaRPr>
          </a:p>
          <a:p>
            <a:pPr>
              <a:lnSpc>
                <a:spcPct val="120000"/>
              </a:lnSpc>
              <a:spcBef>
                <a:spcPct val="50000"/>
              </a:spcBef>
              <a:buFontTx/>
              <a:buNone/>
            </a:pPr>
            <a:r>
              <a:rPr lang="zh-CN" altLang="en-US" sz="2000" dirty="0" smtClean="0">
                <a:latin typeface="微软雅黑" panose="020B0503020204020204" pitchFamily="34" charset="-122"/>
                <a:ea typeface="微软雅黑" panose="020B0503020204020204" pitchFamily="34" charset="-122"/>
              </a:rPr>
              <a:t>（</a:t>
            </a:r>
            <a:r>
              <a:rPr lang="en-US" altLang="zh-CN" sz="2000" dirty="0" smtClean="0">
                <a:latin typeface="微软雅黑" panose="020B0503020204020204" pitchFamily="34" charset="-122"/>
                <a:ea typeface="微软雅黑" panose="020B0503020204020204" pitchFamily="34" charset="-122"/>
              </a:rPr>
              <a:t>3</a:t>
            </a:r>
            <a:r>
              <a:rPr lang="zh-CN" altLang="en-US" sz="2000" dirty="0" smtClean="0">
                <a:latin typeface="微软雅黑" panose="020B0503020204020204" pitchFamily="34" charset="-122"/>
                <a:ea typeface="微软雅黑" panose="020B0503020204020204" pitchFamily="34" charset="-122"/>
              </a:rPr>
              <a:t>）确定</a:t>
            </a:r>
            <a:r>
              <a:rPr lang="zh-CN" altLang="en-US" sz="2000" dirty="0">
                <a:latin typeface="微软雅黑" panose="020B0503020204020204" pitchFamily="34" charset="-122"/>
                <a:ea typeface="微软雅黑" panose="020B0503020204020204" pitchFamily="34" charset="-122"/>
              </a:rPr>
              <a:t>技能、能力等级并为之</a:t>
            </a:r>
            <a:r>
              <a:rPr lang="zh-CN" altLang="en-US" sz="2000" b="1" dirty="0" smtClean="0">
                <a:latin typeface="微软雅黑" panose="020B0503020204020204" pitchFamily="34" charset="-122"/>
                <a:ea typeface="微软雅黑" panose="020B0503020204020204" pitchFamily="34" charset="-122"/>
              </a:rPr>
              <a:t>定价 </a:t>
            </a:r>
            <a:r>
              <a:rPr lang="zh-CN" altLang="en-US" sz="2000" dirty="0" smtClean="0">
                <a:latin typeface="微软雅黑" panose="020B0503020204020204" pitchFamily="34" charset="-122"/>
                <a:ea typeface="微软雅黑" panose="020B0503020204020204" pitchFamily="34" charset="-122"/>
              </a:rPr>
              <a:t> </a:t>
            </a:r>
            <a:endParaRPr lang="zh-CN" altLang="en-US" sz="2000" dirty="0">
              <a:latin typeface="微软雅黑" panose="020B0503020204020204" pitchFamily="34" charset="-122"/>
              <a:ea typeface="微软雅黑" panose="020B0503020204020204" pitchFamily="34" charset="-122"/>
            </a:endParaRPr>
          </a:p>
          <a:p>
            <a:pPr>
              <a:lnSpc>
                <a:spcPct val="120000"/>
              </a:lnSpc>
              <a:spcBef>
                <a:spcPct val="50000"/>
              </a:spcBef>
              <a:buFontTx/>
              <a:buNone/>
            </a:pPr>
            <a:r>
              <a:rPr lang="zh-CN" altLang="en-US" sz="2000" dirty="0" smtClean="0">
                <a:latin typeface="微软雅黑" panose="020B0503020204020204" pitchFamily="34" charset="-122"/>
                <a:ea typeface="微软雅黑" panose="020B0503020204020204" pitchFamily="34" charset="-122"/>
              </a:rPr>
              <a:t>（</a:t>
            </a:r>
            <a:r>
              <a:rPr lang="en-US" altLang="zh-CN" sz="2000" dirty="0" smtClean="0">
                <a:latin typeface="微软雅黑" panose="020B0503020204020204" pitchFamily="34" charset="-122"/>
                <a:ea typeface="微软雅黑" panose="020B0503020204020204" pitchFamily="34" charset="-122"/>
              </a:rPr>
              <a:t>4</a:t>
            </a:r>
            <a:r>
              <a:rPr lang="zh-CN" altLang="en-US" sz="2000" dirty="0" smtClean="0">
                <a:latin typeface="微软雅黑" panose="020B0503020204020204" pitchFamily="34" charset="-122"/>
                <a:ea typeface="微软雅黑" panose="020B0503020204020204" pitchFamily="34" charset="-122"/>
              </a:rPr>
              <a:t>）技能</a:t>
            </a:r>
            <a:r>
              <a:rPr lang="zh-CN" altLang="en-US" sz="2000" dirty="0">
                <a:latin typeface="微软雅黑" panose="020B0503020204020204" pitchFamily="34" charset="-122"/>
                <a:ea typeface="微软雅黑" panose="020B0503020204020204" pitchFamily="34" charset="-122"/>
              </a:rPr>
              <a:t>、能力的</a:t>
            </a:r>
            <a:r>
              <a:rPr lang="zh-CN" altLang="en-US" sz="2000" b="1" dirty="0">
                <a:latin typeface="微软雅黑" panose="020B0503020204020204" pitchFamily="34" charset="-122"/>
                <a:ea typeface="微软雅黑" panose="020B0503020204020204" pitchFamily="34" charset="-122"/>
              </a:rPr>
              <a:t>分析、培训与认证</a:t>
            </a:r>
            <a:endParaRPr lang="en-US" altLang="zh-CN" sz="2000" b="1" dirty="0">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3"/>
          <a:stretch>
            <a:fillRect/>
          </a:stretch>
        </p:blipFill>
        <p:spPr>
          <a:xfrm>
            <a:off x="5816793" y="59801"/>
            <a:ext cx="4587855" cy="1835803"/>
          </a:xfrm>
          <a:prstGeom prst="rect">
            <a:avLst/>
          </a:prstGeom>
        </p:spPr>
      </p:pic>
      <p:sp>
        <p:nvSpPr>
          <p:cNvPr id="14" name="文本框 13"/>
          <p:cNvSpPr txBox="1"/>
          <p:nvPr/>
        </p:nvSpPr>
        <p:spPr>
          <a:xfrm>
            <a:off x="155574" y="52070"/>
            <a:ext cx="3912369" cy="307777"/>
          </a:xfrm>
          <a:prstGeom prst="rect">
            <a:avLst/>
          </a:prstGeom>
          <a:noFill/>
        </p:spPr>
        <p:txBody>
          <a:bodyPr wrap="square" rtlCol="0" anchor="t">
            <a:spAutoFit/>
          </a:bodyPr>
          <a:lstStyle/>
          <a:p>
            <a:r>
              <a:rPr lang="en-US" altLang="zh-CN" sz="1400" dirty="0">
                <a:solidFill>
                  <a:schemeClr val="bg1">
                    <a:lumMod val="75000"/>
                  </a:schemeClr>
                </a:solidFill>
              </a:rPr>
              <a:t>11.3.2</a:t>
            </a:r>
            <a:r>
              <a:rPr lang="zh-CN" altLang="en-US" sz="1400" dirty="0">
                <a:solidFill>
                  <a:schemeClr val="bg1">
                    <a:lumMod val="75000"/>
                  </a:schemeClr>
                </a:solidFill>
              </a:rPr>
              <a:t>二、技能</a:t>
            </a:r>
            <a:r>
              <a:rPr lang="en-US" altLang="zh-CN" sz="1400" dirty="0">
                <a:solidFill>
                  <a:schemeClr val="bg1">
                    <a:lumMod val="75000"/>
                  </a:schemeClr>
                </a:solidFill>
              </a:rPr>
              <a:t>/</a:t>
            </a:r>
            <a:r>
              <a:rPr lang="zh-CN" altLang="en-US" sz="1400" dirty="0">
                <a:solidFill>
                  <a:schemeClr val="bg1">
                    <a:lumMod val="75000"/>
                  </a:schemeClr>
                </a:solidFill>
              </a:rPr>
              <a:t>能力薪酬</a:t>
            </a:r>
          </a:p>
        </p:txBody>
      </p:sp>
    </p:spTree>
    <p:extLst>
      <p:ext uri="{BB962C8B-B14F-4D97-AF65-F5344CB8AC3E}">
        <p14:creationId xmlns:p14="http://schemas.microsoft.com/office/powerpoint/2010/main" val="270302924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8"/>
          <p:cNvSpPr txBox="1">
            <a:spLocks noChangeArrowheads="1"/>
          </p:cNvSpPr>
          <p:nvPr/>
        </p:nvSpPr>
        <p:spPr bwMode="auto">
          <a:xfrm>
            <a:off x="572695" y="401413"/>
            <a:ext cx="6159545" cy="500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9" tIns="34289" rIns="68579" bIns="34289">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defTabSz="685800" fontAlgn="base">
              <a:spcBef>
                <a:spcPct val="0"/>
              </a:spcBef>
              <a:spcAft>
                <a:spcPct val="0"/>
              </a:spcAft>
            </a:pPr>
            <a:r>
              <a:rPr lang="en-US" altLang="zh-CN" b="1" dirty="0" smtClean="0">
                <a:solidFill>
                  <a:srgbClr val="404040"/>
                </a:solidFill>
                <a:latin typeface="微软雅黑" panose="020B0503020204020204" pitchFamily="34" charset="-122"/>
                <a:ea typeface="微软雅黑" panose="020B0503020204020204" pitchFamily="34" charset="-122"/>
              </a:rPr>
              <a:t>11.3</a:t>
            </a:r>
            <a:r>
              <a:rPr lang="zh-CN" altLang="en-US" b="1" dirty="0">
                <a:solidFill>
                  <a:srgbClr val="404040"/>
                </a:solidFill>
                <a:latin typeface="微软雅黑" panose="020B0503020204020204" pitchFamily="34" charset="-122"/>
                <a:ea typeface="微软雅黑" panose="020B0503020204020204" pitchFamily="34" charset="-122"/>
              </a:rPr>
              <a:t>薪酬体系与薪酬管理</a:t>
            </a:r>
          </a:p>
        </p:txBody>
      </p:sp>
      <p:sp>
        <p:nvSpPr>
          <p:cNvPr id="9" name="AutoShape 6" descr="http://img1.imgtn.bdimg.com/it/u=2079061164,3754236443&amp;fm=27&amp;gp=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AutoShape 8" descr="http://img1.imgtn.bdimg.com/it/u=2079061164,3754236443&amp;fm=27&amp;gp=0.jp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1" name="AutoShape 11" descr="http://img1.imgtn.bdimg.com/it/u=611650003,4241959816&amp;fm=27&amp;gp=0.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2" name="文本框 12"/>
          <p:cNvSpPr txBox="1">
            <a:spLocks noChangeArrowheads="1"/>
          </p:cNvSpPr>
          <p:nvPr/>
        </p:nvSpPr>
        <p:spPr bwMode="auto">
          <a:xfrm>
            <a:off x="498365" y="915566"/>
            <a:ext cx="4073635" cy="461665"/>
          </a:xfrm>
          <a:prstGeom prst="rect">
            <a:avLst/>
          </a:prstGeom>
          <a:solidFill>
            <a:sysClr val="window" lastClr="FFFFFF">
              <a:lumMod val="95000"/>
            </a:sysClr>
          </a:solidFill>
        </p:spPr>
        <p:txBody>
          <a:bodyPr wrap="square">
            <a:spAutoFit/>
          </a:bodyPr>
          <a:lstStyle>
            <a:defPPr>
              <a:defRPr lang="zh-CN"/>
            </a:defPPr>
            <a:lvl1pPr>
              <a:defRPr sz="2400">
                <a:latin typeface="微软雅黑" panose="020B0503020204020204" pitchFamily="34" charset="-122"/>
                <a:ea typeface="微软雅黑" panose="020B0503020204020204" pitchFamily="34" charset="-122"/>
              </a:defRPr>
            </a:lvl1pPr>
          </a:lstStyle>
          <a:p>
            <a:pPr lvl="0" defTabSz="914400">
              <a:defRPr/>
            </a:pPr>
            <a:r>
              <a:rPr lang="en-US" altLang="zh-CN" kern="0" dirty="0" smtClean="0">
                <a:solidFill>
                  <a:sysClr val="windowText" lastClr="000000"/>
                </a:solidFill>
              </a:rPr>
              <a:t>11.3.2</a:t>
            </a:r>
            <a:r>
              <a:rPr lang="zh-CN" altLang="en-US" kern="0" dirty="0">
                <a:solidFill>
                  <a:sysClr val="windowText" lastClr="000000"/>
                </a:solidFill>
              </a:rPr>
              <a:t>技能</a:t>
            </a:r>
            <a:r>
              <a:rPr lang="en-US" altLang="zh-CN" kern="0" dirty="0">
                <a:solidFill>
                  <a:sysClr val="windowText" lastClr="000000"/>
                </a:solidFill>
              </a:rPr>
              <a:t>/</a:t>
            </a:r>
            <a:r>
              <a:rPr lang="zh-CN" altLang="en-US" kern="0" dirty="0">
                <a:solidFill>
                  <a:sysClr val="windowText" lastClr="000000"/>
                </a:solidFill>
              </a:rPr>
              <a:t>能力薪酬</a:t>
            </a:r>
            <a:endParaRPr lang="zh-CN" altLang="en-US" kern="0" dirty="0">
              <a:solidFill>
                <a:sysClr val="windowText" lastClr="000000"/>
              </a:solidFill>
            </a:endParaRPr>
          </a:p>
        </p:txBody>
      </p:sp>
      <p:sp>
        <p:nvSpPr>
          <p:cNvPr id="3" name="矩形 2"/>
          <p:cNvSpPr/>
          <p:nvPr/>
        </p:nvSpPr>
        <p:spPr>
          <a:xfrm>
            <a:off x="488959" y="1477261"/>
            <a:ext cx="8475529" cy="3447098"/>
          </a:xfrm>
          <a:prstGeom prst="rect">
            <a:avLst/>
          </a:prstGeom>
        </p:spPr>
        <p:txBody>
          <a:bodyPr wrap="square">
            <a:spAutoFit/>
          </a:bodyPr>
          <a:lstStyle/>
          <a:p>
            <a:pPr>
              <a:lnSpc>
                <a:spcPct val="140000"/>
              </a:lnSpc>
              <a:spcBef>
                <a:spcPct val="50000"/>
              </a:spcBef>
              <a:buFontTx/>
              <a:buNone/>
            </a:pPr>
            <a:r>
              <a:rPr lang="en-US" altLang="zh-CN" sz="2000" b="1" dirty="0" smtClean="0">
                <a:latin typeface="微软雅黑" panose="020B0503020204020204" pitchFamily="34" charset="-122"/>
                <a:ea typeface="微软雅黑" panose="020B0503020204020204" pitchFamily="34" charset="-122"/>
              </a:rPr>
              <a:t>2</a:t>
            </a:r>
            <a:r>
              <a:rPr lang="zh-CN" altLang="en-US" sz="2000" b="1" dirty="0" smtClean="0">
                <a:latin typeface="微软雅黑" panose="020B0503020204020204" pitchFamily="34" charset="-122"/>
                <a:ea typeface="微软雅黑" panose="020B0503020204020204" pitchFamily="34" charset="-122"/>
              </a:rPr>
              <a:t>、</a:t>
            </a:r>
            <a:r>
              <a:rPr lang="zh-CN" altLang="en-US" sz="2000" b="1" dirty="0">
                <a:latin typeface="微软雅黑" panose="020B0503020204020204" pitchFamily="34" charset="-122"/>
                <a:ea typeface="微软雅黑" panose="020B0503020204020204" pitchFamily="34" charset="-122"/>
              </a:rPr>
              <a:t>技能</a:t>
            </a:r>
            <a:r>
              <a:rPr lang="en-US" altLang="zh-CN" sz="2000" b="1" dirty="0">
                <a:latin typeface="微软雅黑" panose="020B0503020204020204" pitchFamily="34" charset="-122"/>
                <a:ea typeface="微软雅黑" panose="020B0503020204020204" pitchFamily="34" charset="-122"/>
              </a:rPr>
              <a:t>/</a:t>
            </a:r>
            <a:r>
              <a:rPr lang="zh-CN" altLang="en-US" sz="2000" b="1" dirty="0">
                <a:latin typeface="微软雅黑" panose="020B0503020204020204" pitchFamily="34" charset="-122"/>
                <a:ea typeface="微软雅黑" panose="020B0503020204020204" pitchFamily="34" charset="-122"/>
              </a:rPr>
              <a:t>能力薪</a:t>
            </a:r>
            <a:r>
              <a:rPr lang="zh-CN" altLang="en-US" sz="2000" b="1" dirty="0">
                <a:latin typeface="微软雅黑" panose="020B0503020204020204" pitchFamily="34" charset="-122"/>
                <a:ea typeface="微软雅黑" panose="020B0503020204020204" pitchFamily="34" charset="-122"/>
              </a:rPr>
              <a:t>酬</a:t>
            </a:r>
            <a:r>
              <a:rPr lang="zh-CN" altLang="en-US" sz="2000" b="1" dirty="0" smtClean="0">
                <a:latin typeface="微软雅黑" panose="020B0503020204020204" pitchFamily="34" charset="-122"/>
                <a:ea typeface="微软雅黑" panose="020B0503020204020204" pitchFamily="34" charset="-122"/>
              </a:rPr>
              <a:t>的</a:t>
            </a:r>
            <a:r>
              <a:rPr lang="zh-CN" altLang="en-US" sz="2000" b="1" dirty="0" smtClean="0">
                <a:solidFill>
                  <a:srgbClr val="FF0000"/>
                </a:solidFill>
                <a:latin typeface="微软雅黑" panose="020B0503020204020204" pitchFamily="34" charset="-122"/>
                <a:ea typeface="微软雅黑" panose="020B0503020204020204" pitchFamily="34" charset="-122"/>
              </a:rPr>
              <a:t>优点</a:t>
            </a:r>
            <a:r>
              <a:rPr lang="zh-CN" altLang="en-US" sz="2000" b="1" dirty="0" smtClean="0">
                <a:latin typeface="微软雅黑" panose="020B0503020204020204" pitchFamily="34" charset="-122"/>
                <a:ea typeface="微软雅黑" panose="020B0503020204020204" pitchFamily="34" charset="-122"/>
              </a:rPr>
              <a:t>：</a:t>
            </a:r>
            <a:endParaRPr lang="en-US" altLang="zh-CN" sz="2000" b="1" dirty="0">
              <a:latin typeface="微软雅黑" panose="020B0503020204020204" pitchFamily="34" charset="-122"/>
              <a:ea typeface="微软雅黑" panose="020B0503020204020204" pitchFamily="34" charset="-122"/>
            </a:endParaRPr>
          </a:p>
          <a:p>
            <a:pPr>
              <a:lnSpc>
                <a:spcPct val="140000"/>
              </a:lnSpc>
              <a:spcBef>
                <a:spcPct val="50000"/>
              </a:spcBef>
              <a:buFontTx/>
              <a:buNone/>
            </a:pPr>
            <a:r>
              <a:rPr lang="zh-CN" altLang="en-US" sz="2000" b="1" dirty="0">
                <a:latin typeface="微软雅黑" panose="020B0503020204020204" pitchFamily="34" charset="-122"/>
                <a:ea typeface="微软雅黑" panose="020B0503020204020204" pitchFamily="34" charset="-122"/>
              </a:rPr>
              <a:t>（</a:t>
            </a:r>
            <a:r>
              <a:rPr lang="en-US" altLang="zh-CN" sz="2000" b="1" dirty="0">
                <a:latin typeface="微软雅黑" panose="020B0503020204020204" pitchFamily="34" charset="-122"/>
                <a:ea typeface="微软雅黑" panose="020B0503020204020204" pitchFamily="34" charset="-122"/>
              </a:rPr>
              <a:t>1</a:t>
            </a:r>
            <a:r>
              <a:rPr lang="zh-CN" altLang="en-US" sz="2000" b="1" dirty="0">
                <a:latin typeface="微软雅黑" panose="020B0503020204020204" pitchFamily="34" charset="-122"/>
                <a:ea typeface="微软雅黑" panose="020B0503020204020204" pitchFamily="34" charset="-122"/>
              </a:rPr>
              <a:t>）有助于达到较高技能和能力水平的员工实现对组织更为</a:t>
            </a:r>
            <a:r>
              <a:rPr lang="zh-CN" altLang="en-US" sz="2000" b="1" dirty="0">
                <a:solidFill>
                  <a:srgbClr val="FF0000"/>
                </a:solidFill>
                <a:latin typeface="微软雅黑" panose="020B0503020204020204" pitchFamily="34" charset="-122"/>
                <a:ea typeface="微软雅黑" panose="020B0503020204020204" pitchFamily="34" charset="-122"/>
              </a:rPr>
              <a:t>全面的</a:t>
            </a:r>
            <a:r>
              <a:rPr lang="zh-CN" altLang="en-US" sz="2000" b="1" dirty="0" smtClean="0">
                <a:solidFill>
                  <a:srgbClr val="FF0000"/>
                </a:solidFill>
                <a:latin typeface="微软雅黑" panose="020B0503020204020204" pitchFamily="34" charset="-122"/>
                <a:ea typeface="微软雅黑" panose="020B0503020204020204" pitchFamily="34" charset="-122"/>
              </a:rPr>
              <a:t>理解</a:t>
            </a:r>
            <a:endParaRPr lang="zh-CN" altLang="en-US" sz="2000" b="1" dirty="0">
              <a:solidFill>
                <a:srgbClr val="FF0000"/>
              </a:solidFill>
              <a:latin typeface="微软雅黑" panose="020B0503020204020204" pitchFamily="34" charset="-122"/>
              <a:ea typeface="微软雅黑" panose="020B0503020204020204" pitchFamily="34" charset="-122"/>
            </a:endParaRPr>
          </a:p>
          <a:p>
            <a:pPr>
              <a:lnSpc>
                <a:spcPct val="140000"/>
              </a:lnSpc>
              <a:spcBef>
                <a:spcPct val="50000"/>
              </a:spcBef>
              <a:buFontTx/>
              <a:buNone/>
            </a:pPr>
            <a:r>
              <a:rPr lang="zh-CN" altLang="en-US" sz="2000" b="1" dirty="0">
                <a:latin typeface="微软雅黑" panose="020B0503020204020204" pitchFamily="34" charset="-122"/>
                <a:ea typeface="微软雅黑" panose="020B0503020204020204" pitchFamily="34" charset="-122"/>
              </a:rPr>
              <a:t>（</a:t>
            </a:r>
            <a:r>
              <a:rPr lang="en-US" altLang="zh-CN" sz="2000" b="1" dirty="0">
                <a:latin typeface="微软雅黑" panose="020B0503020204020204" pitchFamily="34" charset="-122"/>
                <a:ea typeface="微软雅黑" panose="020B0503020204020204" pitchFamily="34" charset="-122"/>
              </a:rPr>
              <a:t>2</a:t>
            </a:r>
            <a:r>
              <a:rPr lang="zh-CN" altLang="en-US" sz="2000" b="1" dirty="0">
                <a:latin typeface="微软雅黑" panose="020B0503020204020204" pitchFamily="34" charset="-122"/>
                <a:ea typeface="微软雅黑" panose="020B0503020204020204" pitchFamily="34" charset="-122"/>
              </a:rPr>
              <a:t>）让员工</a:t>
            </a:r>
            <a:r>
              <a:rPr lang="zh-CN" altLang="en-US" sz="2000" b="1" dirty="0">
                <a:solidFill>
                  <a:srgbClr val="FF0000"/>
                </a:solidFill>
                <a:latin typeface="微软雅黑" panose="020B0503020204020204" pitchFamily="34" charset="-122"/>
                <a:ea typeface="微软雅黑" panose="020B0503020204020204" pitchFamily="34" charset="-122"/>
              </a:rPr>
              <a:t>关注自身发展</a:t>
            </a:r>
            <a:r>
              <a:rPr lang="zh-CN" altLang="en-US" sz="2000" b="1" dirty="0">
                <a:latin typeface="微软雅黑" panose="020B0503020204020204" pitchFamily="34" charset="-122"/>
                <a:ea typeface="微软雅黑" panose="020B0503020204020204" pitchFamily="34" charset="-122"/>
              </a:rPr>
              <a:t>，有利于员工和组织适应市场上快速的技术</a:t>
            </a:r>
            <a:r>
              <a:rPr lang="zh-CN" altLang="en-US" sz="2000" b="1" dirty="0" smtClean="0">
                <a:latin typeface="微软雅黑" panose="020B0503020204020204" pitchFamily="34" charset="-122"/>
                <a:ea typeface="微软雅黑" panose="020B0503020204020204" pitchFamily="34" charset="-122"/>
              </a:rPr>
              <a:t>变革</a:t>
            </a:r>
            <a:endParaRPr lang="zh-CN" altLang="en-US" sz="2000" b="1" dirty="0">
              <a:latin typeface="微软雅黑" panose="020B0503020204020204" pitchFamily="34" charset="-122"/>
              <a:ea typeface="微软雅黑" panose="020B0503020204020204" pitchFamily="34" charset="-122"/>
            </a:endParaRPr>
          </a:p>
          <a:p>
            <a:pPr>
              <a:lnSpc>
                <a:spcPct val="140000"/>
              </a:lnSpc>
              <a:spcBef>
                <a:spcPct val="50000"/>
              </a:spcBef>
              <a:buFontTx/>
              <a:buNone/>
            </a:pPr>
            <a:r>
              <a:rPr lang="zh-CN" altLang="en-US" sz="2000" b="1" dirty="0">
                <a:latin typeface="微软雅黑" panose="020B0503020204020204" pitchFamily="34" charset="-122"/>
                <a:ea typeface="微软雅黑" panose="020B0503020204020204" pitchFamily="34" charset="-122"/>
              </a:rPr>
              <a:t>（</a:t>
            </a:r>
            <a:r>
              <a:rPr lang="en-US" altLang="zh-CN" sz="2000" b="1" dirty="0">
                <a:latin typeface="微软雅黑" panose="020B0503020204020204" pitchFamily="34" charset="-122"/>
                <a:ea typeface="微软雅黑" panose="020B0503020204020204" pitchFamily="34" charset="-122"/>
              </a:rPr>
              <a:t>3</a:t>
            </a:r>
            <a:r>
              <a:rPr lang="zh-CN" altLang="en-US" sz="2000" b="1" dirty="0">
                <a:latin typeface="微软雅黑" panose="020B0503020204020204" pitchFamily="34" charset="-122"/>
                <a:ea typeface="微软雅黑" panose="020B0503020204020204" pitchFamily="34" charset="-122"/>
              </a:rPr>
              <a:t>）鼓励优秀专业人才</a:t>
            </a:r>
            <a:r>
              <a:rPr lang="zh-CN" altLang="en-US" sz="2000" b="1" dirty="0">
                <a:solidFill>
                  <a:srgbClr val="FF0000"/>
                </a:solidFill>
                <a:latin typeface="微软雅黑" panose="020B0503020204020204" pitchFamily="34" charset="-122"/>
                <a:ea typeface="微软雅黑" panose="020B0503020204020204" pitchFamily="34" charset="-122"/>
              </a:rPr>
              <a:t>安心本职</a:t>
            </a:r>
            <a:r>
              <a:rPr lang="zh-CN" altLang="en-US" sz="2000" b="1" dirty="0">
                <a:latin typeface="微软雅黑" panose="020B0503020204020204" pitchFamily="34" charset="-122"/>
                <a:ea typeface="微软雅黑" panose="020B0503020204020204" pitchFamily="34" charset="-122"/>
              </a:rPr>
              <a:t>，不去谋并不擅长的管理</a:t>
            </a:r>
            <a:r>
              <a:rPr lang="zh-CN" altLang="en-US" sz="2000" b="1" dirty="0" smtClean="0">
                <a:latin typeface="微软雅黑" panose="020B0503020204020204" pitchFamily="34" charset="-122"/>
                <a:ea typeface="微软雅黑" panose="020B0503020204020204" pitchFamily="34" charset="-122"/>
              </a:rPr>
              <a:t>职位</a:t>
            </a:r>
            <a:endParaRPr lang="zh-CN" altLang="en-US" sz="2000" b="1" dirty="0">
              <a:latin typeface="微软雅黑" panose="020B0503020204020204" pitchFamily="34" charset="-122"/>
              <a:ea typeface="微软雅黑" panose="020B0503020204020204" pitchFamily="34" charset="-122"/>
            </a:endParaRPr>
          </a:p>
          <a:p>
            <a:pPr>
              <a:lnSpc>
                <a:spcPct val="140000"/>
              </a:lnSpc>
              <a:spcBef>
                <a:spcPct val="50000"/>
              </a:spcBef>
              <a:buFontTx/>
              <a:buNone/>
            </a:pPr>
            <a:r>
              <a:rPr lang="zh-CN" altLang="en-US" sz="2000" b="1" dirty="0">
                <a:latin typeface="微软雅黑" panose="020B0503020204020204" pitchFamily="34" charset="-122"/>
                <a:ea typeface="微软雅黑" panose="020B0503020204020204" pitchFamily="34" charset="-122"/>
              </a:rPr>
              <a:t>（</a:t>
            </a:r>
            <a:r>
              <a:rPr lang="en-US" altLang="zh-CN" sz="2000" b="1" dirty="0">
                <a:latin typeface="微软雅黑" panose="020B0503020204020204" pitchFamily="34" charset="-122"/>
                <a:ea typeface="微软雅黑" panose="020B0503020204020204" pitchFamily="34" charset="-122"/>
              </a:rPr>
              <a:t>4</a:t>
            </a:r>
            <a:r>
              <a:rPr lang="zh-CN" altLang="en-US" sz="2000" b="1" dirty="0">
                <a:latin typeface="微软雅黑" panose="020B0503020204020204" pitchFamily="34" charset="-122"/>
                <a:ea typeface="微软雅黑" panose="020B0503020204020204" pitchFamily="34" charset="-122"/>
              </a:rPr>
              <a:t>）在员工配置方面为组织提供了更大的</a:t>
            </a:r>
            <a:r>
              <a:rPr lang="zh-CN" altLang="en-US" sz="2000" b="1" dirty="0" smtClean="0">
                <a:solidFill>
                  <a:srgbClr val="FF0000"/>
                </a:solidFill>
                <a:latin typeface="微软雅黑" panose="020B0503020204020204" pitchFamily="34" charset="-122"/>
                <a:ea typeface="微软雅黑" panose="020B0503020204020204" pitchFamily="34" charset="-122"/>
              </a:rPr>
              <a:t>灵活性</a:t>
            </a:r>
            <a:endParaRPr lang="zh-CN" altLang="en-US" sz="2000" b="1" dirty="0">
              <a:solidFill>
                <a:srgbClr val="FF0000"/>
              </a:solidFill>
              <a:latin typeface="微软雅黑" panose="020B0503020204020204" pitchFamily="34" charset="-122"/>
              <a:ea typeface="微软雅黑" panose="020B0503020204020204" pitchFamily="34" charset="-122"/>
            </a:endParaRPr>
          </a:p>
          <a:p>
            <a:pPr>
              <a:lnSpc>
                <a:spcPct val="140000"/>
              </a:lnSpc>
              <a:spcBef>
                <a:spcPct val="50000"/>
              </a:spcBef>
              <a:buFontTx/>
              <a:buNone/>
            </a:pPr>
            <a:r>
              <a:rPr lang="zh-CN" altLang="en-US" sz="2000" b="1" dirty="0">
                <a:latin typeface="微软雅黑" panose="020B0503020204020204" pitchFamily="34" charset="-122"/>
                <a:ea typeface="微软雅黑" panose="020B0503020204020204" pitchFamily="34" charset="-122"/>
              </a:rPr>
              <a:t>（</a:t>
            </a:r>
            <a:r>
              <a:rPr lang="en-US" altLang="zh-CN" sz="2000" b="1" dirty="0">
                <a:latin typeface="微软雅黑" panose="020B0503020204020204" pitchFamily="34" charset="-122"/>
                <a:ea typeface="微软雅黑" panose="020B0503020204020204" pitchFamily="34" charset="-122"/>
              </a:rPr>
              <a:t>5</a:t>
            </a:r>
            <a:r>
              <a:rPr lang="zh-CN" altLang="en-US" sz="2000" b="1" dirty="0">
                <a:latin typeface="微软雅黑" panose="020B0503020204020204" pitchFamily="34" charset="-122"/>
                <a:ea typeface="微软雅黑" panose="020B0503020204020204" pitchFamily="34" charset="-122"/>
              </a:rPr>
              <a:t>）有助于</a:t>
            </a:r>
            <a:r>
              <a:rPr lang="zh-CN" altLang="en-US" sz="2000" b="1" dirty="0">
                <a:solidFill>
                  <a:srgbClr val="FF0000"/>
                </a:solidFill>
                <a:latin typeface="微软雅黑" panose="020B0503020204020204" pitchFamily="34" charset="-122"/>
                <a:ea typeface="微软雅黑" panose="020B0503020204020204" pitchFamily="34" charset="-122"/>
              </a:rPr>
              <a:t>高度参与型管理风格</a:t>
            </a:r>
            <a:r>
              <a:rPr lang="zh-CN" altLang="en-US" sz="2000" b="1" dirty="0">
                <a:latin typeface="微软雅黑" panose="020B0503020204020204" pitchFamily="34" charset="-122"/>
                <a:ea typeface="微软雅黑" panose="020B0503020204020204" pitchFamily="34" charset="-122"/>
              </a:rPr>
              <a:t>的</a:t>
            </a:r>
            <a:r>
              <a:rPr lang="zh-CN" altLang="en-US" sz="2000" b="1" dirty="0" smtClean="0">
                <a:latin typeface="微软雅黑" panose="020B0503020204020204" pitchFamily="34" charset="-122"/>
                <a:ea typeface="微软雅黑" panose="020B0503020204020204" pitchFamily="34" charset="-122"/>
              </a:rPr>
              <a:t>形成</a:t>
            </a:r>
            <a:endParaRPr lang="zh-CN" altLang="en-US" sz="2000" b="1" dirty="0">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3"/>
          <a:stretch>
            <a:fillRect/>
          </a:stretch>
        </p:blipFill>
        <p:spPr>
          <a:xfrm>
            <a:off x="5816793" y="59801"/>
            <a:ext cx="4587855" cy="1835803"/>
          </a:xfrm>
          <a:prstGeom prst="rect">
            <a:avLst/>
          </a:prstGeom>
        </p:spPr>
      </p:pic>
      <p:sp>
        <p:nvSpPr>
          <p:cNvPr id="13" name="文本框 12">
            <a:extLst/>
          </p:cNvPr>
          <p:cNvSpPr txBox="1"/>
          <p:nvPr/>
        </p:nvSpPr>
        <p:spPr>
          <a:xfrm>
            <a:off x="4572000" y="897574"/>
            <a:ext cx="1107996" cy="461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a:spAutoFit/>
          </a:bodyPr>
          <a:lstStyle/>
          <a:p>
            <a:pPr>
              <a:defRPr/>
            </a:pPr>
            <a:r>
              <a:rPr lang="zh-CN" altLang="en-US" sz="2400" b="1" dirty="0" smtClean="0">
                <a:latin typeface="微软雅黑" panose="020B0503020204020204" pitchFamily="34" charset="-122"/>
                <a:ea typeface="微软雅黑" panose="020B0503020204020204" pitchFamily="34" charset="-122"/>
              </a:rPr>
              <a:t>选择题</a:t>
            </a:r>
            <a:endParaRPr lang="en-US" altLang="zh-CN" sz="2400" b="1" dirty="0">
              <a:latin typeface="微软雅黑" panose="020B0503020204020204" pitchFamily="34" charset="-122"/>
              <a:ea typeface="微软雅黑" panose="020B0503020204020204" pitchFamily="34" charset="-122"/>
            </a:endParaRPr>
          </a:p>
        </p:txBody>
      </p:sp>
      <p:sp>
        <p:nvSpPr>
          <p:cNvPr id="14" name="文本框 13"/>
          <p:cNvSpPr txBox="1"/>
          <p:nvPr/>
        </p:nvSpPr>
        <p:spPr>
          <a:xfrm>
            <a:off x="155574" y="52070"/>
            <a:ext cx="3912369" cy="307777"/>
          </a:xfrm>
          <a:prstGeom prst="rect">
            <a:avLst/>
          </a:prstGeom>
          <a:noFill/>
        </p:spPr>
        <p:txBody>
          <a:bodyPr wrap="square" rtlCol="0" anchor="t">
            <a:spAutoFit/>
          </a:bodyPr>
          <a:lstStyle/>
          <a:p>
            <a:r>
              <a:rPr lang="en-US" altLang="zh-CN" sz="1400" dirty="0">
                <a:solidFill>
                  <a:schemeClr val="bg1">
                    <a:lumMod val="75000"/>
                  </a:schemeClr>
                </a:solidFill>
              </a:rPr>
              <a:t>11.3.2</a:t>
            </a:r>
            <a:r>
              <a:rPr lang="zh-CN" altLang="en-US" sz="1400" dirty="0">
                <a:solidFill>
                  <a:schemeClr val="bg1">
                    <a:lumMod val="75000"/>
                  </a:schemeClr>
                </a:solidFill>
              </a:rPr>
              <a:t>二、技能</a:t>
            </a:r>
            <a:r>
              <a:rPr lang="en-US" altLang="zh-CN" sz="1400" dirty="0">
                <a:solidFill>
                  <a:schemeClr val="bg1">
                    <a:lumMod val="75000"/>
                  </a:schemeClr>
                </a:solidFill>
              </a:rPr>
              <a:t>/</a:t>
            </a:r>
            <a:r>
              <a:rPr lang="zh-CN" altLang="en-US" sz="1400" dirty="0">
                <a:solidFill>
                  <a:schemeClr val="bg1">
                    <a:lumMod val="75000"/>
                  </a:schemeClr>
                </a:solidFill>
              </a:rPr>
              <a:t>能力薪酬</a:t>
            </a:r>
          </a:p>
        </p:txBody>
      </p:sp>
    </p:spTree>
    <p:extLst>
      <p:ext uri="{BB962C8B-B14F-4D97-AF65-F5344CB8AC3E}">
        <p14:creationId xmlns:p14="http://schemas.microsoft.com/office/powerpoint/2010/main" val="3094368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8"/>
          <p:cNvSpPr txBox="1">
            <a:spLocks noChangeArrowheads="1"/>
          </p:cNvSpPr>
          <p:nvPr/>
        </p:nvSpPr>
        <p:spPr bwMode="auto">
          <a:xfrm>
            <a:off x="572695" y="401413"/>
            <a:ext cx="6159545" cy="500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9" tIns="34289" rIns="68579" bIns="34289">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defTabSz="685800" fontAlgn="base">
              <a:spcBef>
                <a:spcPct val="0"/>
              </a:spcBef>
              <a:spcAft>
                <a:spcPct val="0"/>
              </a:spcAft>
            </a:pPr>
            <a:r>
              <a:rPr lang="en-US" altLang="zh-CN" b="1" dirty="0" smtClean="0">
                <a:solidFill>
                  <a:srgbClr val="404040"/>
                </a:solidFill>
                <a:latin typeface="微软雅黑" panose="020B0503020204020204" pitchFamily="34" charset="-122"/>
                <a:ea typeface="微软雅黑" panose="020B0503020204020204" pitchFamily="34" charset="-122"/>
              </a:rPr>
              <a:t>11.3</a:t>
            </a:r>
            <a:r>
              <a:rPr lang="zh-CN" altLang="en-US" b="1" dirty="0">
                <a:solidFill>
                  <a:srgbClr val="404040"/>
                </a:solidFill>
                <a:latin typeface="微软雅黑" panose="020B0503020204020204" pitchFamily="34" charset="-122"/>
                <a:ea typeface="微软雅黑" panose="020B0503020204020204" pitchFamily="34" charset="-122"/>
              </a:rPr>
              <a:t>薪酬体系与薪酬管理</a:t>
            </a:r>
          </a:p>
        </p:txBody>
      </p:sp>
      <p:sp>
        <p:nvSpPr>
          <p:cNvPr id="9" name="AutoShape 6" descr="http://img1.imgtn.bdimg.com/it/u=2079061164,3754236443&amp;fm=27&amp;gp=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AutoShape 8" descr="http://img1.imgtn.bdimg.com/it/u=2079061164,3754236443&amp;fm=27&amp;gp=0.jp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1" name="AutoShape 11" descr="http://img1.imgtn.bdimg.com/it/u=611650003,4241959816&amp;fm=27&amp;gp=0.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2" name="文本框 12"/>
          <p:cNvSpPr txBox="1">
            <a:spLocks noChangeArrowheads="1"/>
          </p:cNvSpPr>
          <p:nvPr/>
        </p:nvSpPr>
        <p:spPr bwMode="auto">
          <a:xfrm>
            <a:off x="498365" y="915566"/>
            <a:ext cx="4073635" cy="461665"/>
          </a:xfrm>
          <a:prstGeom prst="rect">
            <a:avLst/>
          </a:prstGeom>
          <a:solidFill>
            <a:sysClr val="window" lastClr="FFFFFF">
              <a:lumMod val="95000"/>
            </a:sysClr>
          </a:solidFill>
        </p:spPr>
        <p:txBody>
          <a:bodyPr wrap="square">
            <a:spAutoFit/>
          </a:bodyPr>
          <a:lstStyle>
            <a:defPPr>
              <a:defRPr lang="zh-CN"/>
            </a:defPPr>
            <a:lvl1pPr>
              <a:defRPr sz="2400">
                <a:latin typeface="微软雅黑" panose="020B0503020204020204" pitchFamily="34" charset="-122"/>
                <a:ea typeface="微软雅黑" panose="020B0503020204020204" pitchFamily="34" charset="-122"/>
              </a:defRPr>
            </a:lvl1pPr>
          </a:lstStyle>
          <a:p>
            <a:pPr lvl="0" defTabSz="914400">
              <a:defRPr/>
            </a:pPr>
            <a:r>
              <a:rPr lang="en-US" altLang="zh-CN" kern="0" dirty="0" smtClean="0">
                <a:solidFill>
                  <a:sysClr val="windowText" lastClr="000000"/>
                </a:solidFill>
              </a:rPr>
              <a:t>11.3.2</a:t>
            </a:r>
            <a:r>
              <a:rPr lang="zh-CN" altLang="en-US" kern="0" dirty="0">
                <a:solidFill>
                  <a:sysClr val="windowText" lastClr="000000"/>
                </a:solidFill>
              </a:rPr>
              <a:t>技能</a:t>
            </a:r>
            <a:r>
              <a:rPr lang="en-US" altLang="zh-CN" kern="0" dirty="0">
                <a:solidFill>
                  <a:sysClr val="windowText" lastClr="000000"/>
                </a:solidFill>
              </a:rPr>
              <a:t>/</a:t>
            </a:r>
            <a:r>
              <a:rPr lang="zh-CN" altLang="en-US" kern="0" dirty="0">
                <a:solidFill>
                  <a:sysClr val="windowText" lastClr="000000"/>
                </a:solidFill>
              </a:rPr>
              <a:t>能力薪酬</a:t>
            </a:r>
            <a:endParaRPr lang="zh-CN" altLang="en-US" kern="0" dirty="0">
              <a:solidFill>
                <a:sysClr val="windowText" lastClr="000000"/>
              </a:solidFill>
            </a:endParaRPr>
          </a:p>
        </p:txBody>
      </p:sp>
      <p:sp>
        <p:nvSpPr>
          <p:cNvPr id="3" name="矩形 2"/>
          <p:cNvSpPr/>
          <p:nvPr/>
        </p:nvSpPr>
        <p:spPr>
          <a:xfrm>
            <a:off x="488959" y="1477261"/>
            <a:ext cx="8475529" cy="2769989"/>
          </a:xfrm>
          <a:prstGeom prst="rect">
            <a:avLst/>
          </a:prstGeom>
        </p:spPr>
        <p:txBody>
          <a:bodyPr wrap="square">
            <a:spAutoFit/>
          </a:bodyPr>
          <a:lstStyle/>
          <a:p>
            <a:pPr>
              <a:lnSpc>
                <a:spcPct val="120000"/>
              </a:lnSpc>
              <a:spcBef>
                <a:spcPct val="50000"/>
              </a:spcBef>
              <a:buFontTx/>
              <a:buNone/>
            </a:pPr>
            <a:r>
              <a:rPr lang="en-US" altLang="zh-CN" sz="2000" b="1" dirty="0" smtClean="0">
                <a:latin typeface="微软雅黑" panose="020B0503020204020204" pitchFamily="34" charset="-122"/>
                <a:ea typeface="微软雅黑" panose="020B0503020204020204" pitchFamily="34" charset="-122"/>
              </a:rPr>
              <a:t>3</a:t>
            </a:r>
            <a:r>
              <a:rPr lang="zh-CN" altLang="en-US" sz="2000" b="1" dirty="0" smtClean="0">
                <a:latin typeface="微软雅黑" panose="020B0503020204020204" pitchFamily="34" charset="-122"/>
                <a:ea typeface="微软雅黑" panose="020B0503020204020204" pitchFamily="34" charset="-122"/>
              </a:rPr>
              <a:t>、</a:t>
            </a:r>
            <a:r>
              <a:rPr lang="zh-CN" altLang="en-US" sz="2000" b="1" dirty="0">
                <a:latin typeface="微软雅黑" panose="020B0503020204020204" pitchFamily="34" charset="-122"/>
                <a:ea typeface="微软雅黑" panose="020B0503020204020204" pitchFamily="34" charset="-122"/>
              </a:rPr>
              <a:t>技能</a:t>
            </a:r>
            <a:r>
              <a:rPr lang="en-US" altLang="zh-CN" sz="2000" b="1" dirty="0">
                <a:latin typeface="微软雅黑" panose="020B0503020204020204" pitchFamily="34" charset="-122"/>
                <a:ea typeface="微软雅黑" panose="020B0503020204020204" pitchFamily="34" charset="-122"/>
              </a:rPr>
              <a:t>/</a:t>
            </a:r>
            <a:r>
              <a:rPr lang="zh-CN" altLang="en-US" sz="2000" b="1" dirty="0">
                <a:latin typeface="微软雅黑" panose="020B0503020204020204" pitchFamily="34" charset="-122"/>
                <a:ea typeface="微软雅黑" panose="020B0503020204020204" pitchFamily="34" charset="-122"/>
              </a:rPr>
              <a:t>能力薪</a:t>
            </a:r>
            <a:r>
              <a:rPr lang="zh-CN" altLang="en-US" sz="2000" b="1" dirty="0">
                <a:latin typeface="微软雅黑" panose="020B0503020204020204" pitchFamily="34" charset="-122"/>
                <a:ea typeface="微软雅黑" panose="020B0503020204020204" pitchFamily="34" charset="-122"/>
              </a:rPr>
              <a:t>酬</a:t>
            </a:r>
            <a:r>
              <a:rPr lang="zh-CN" altLang="en-US" sz="2000" b="1" dirty="0" smtClean="0">
                <a:latin typeface="微软雅黑" panose="020B0503020204020204" pitchFamily="34" charset="-122"/>
                <a:ea typeface="微软雅黑" panose="020B0503020204020204" pitchFamily="34" charset="-122"/>
              </a:rPr>
              <a:t>的</a:t>
            </a:r>
            <a:r>
              <a:rPr lang="zh-CN" altLang="en-US" sz="2000" b="1" dirty="0" smtClean="0">
                <a:solidFill>
                  <a:srgbClr val="FF0000"/>
                </a:solidFill>
                <a:latin typeface="微软雅黑" panose="020B0503020204020204" pitchFamily="34" charset="-122"/>
                <a:ea typeface="微软雅黑" panose="020B0503020204020204" pitchFamily="34" charset="-122"/>
              </a:rPr>
              <a:t>缺点</a:t>
            </a:r>
            <a:r>
              <a:rPr lang="zh-CN" altLang="en-US" sz="2000" b="1" dirty="0" smtClean="0">
                <a:latin typeface="微软雅黑" panose="020B0503020204020204" pitchFamily="34" charset="-122"/>
                <a:ea typeface="微软雅黑" panose="020B0503020204020204" pitchFamily="34" charset="-122"/>
              </a:rPr>
              <a:t>：</a:t>
            </a:r>
            <a:endParaRPr lang="en-US" altLang="zh-CN" sz="2000" b="1" dirty="0">
              <a:latin typeface="微软雅黑" panose="020B0503020204020204" pitchFamily="34" charset="-122"/>
              <a:ea typeface="微软雅黑" panose="020B0503020204020204" pitchFamily="34" charset="-122"/>
            </a:endParaRPr>
          </a:p>
          <a:p>
            <a:pPr>
              <a:lnSpc>
                <a:spcPct val="120000"/>
              </a:lnSpc>
              <a:spcBef>
                <a:spcPct val="50000"/>
              </a:spcBef>
              <a:buFontTx/>
              <a:buNone/>
            </a:pPr>
            <a:r>
              <a:rPr lang="zh-CN" altLang="en-US" sz="2000" b="1" dirty="0">
                <a:latin typeface="微软雅黑" panose="020B0503020204020204" pitchFamily="34" charset="-122"/>
                <a:ea typeface="微软雅黑" panose="020B0503020204020204" pitchFamily="34" charset="-122"/>
              </a:rPr>
              <a:t>（</a:t>
            </a:r>
            <a:r>
              <a:rPr lang="en-US" altLang="zh-CN" sz="2000" b="1" dirty="0">
                <a:latin typeface="微软雅黑" panose="020B0503020204020204" pitchFamily="34" charset="-122"/>
                <a:ea typeface="微软雅黑" panose="020B0503020204020204" pitchFamily="34" charset="-122"/>
              </a:rPr>
              <a:t>1</a:t>
            </a:r>
            <a:r>
              <a:rPr lang="zh-CN" altLang="en-US" sz="2000" b="1" dirty="0" smtClean="0">
                <a:latin typeface="微软雅黑" panose="020B0503020204020204" pitchFamily="34" charset="-122"/>
                <a:ea typeface="微软雅黑" panose="020B0503020204020204" pitchFamily="34" charset="-122"/>
              </a:rPr>
              <a:t>）这种</a:t>
            </a:r>
            <a:r>
              <a:rPr lang="zh-CN" altLang="en-US" sz="2000" b="1" dirty="0">
                <a:latin typeface="微软雅黑" panose="020B0503020204020204" pitchFamily="34" charset="-122"/>
                <a:ea typeface="微软雅黑" panose="020B0503020204020204" pitchFamily="34" charset="-122"/>
              </a:rPr>
              <a:t>薪酬体系的设计和管理更为</a:t>
            </a:r>
            <a:r>
              <a:rPr lang="zh-CN" altLang="en-US" sz="2000" b="1" dirty="0">
                <a:solidFill>
                  <a:srgbClr val="FF0000"/>
                </a:solidFill>
                <a:latin typeface="微软雅黑" panose="020B0503020204020204" pitchFamily="34" charset="-122"/>
                <a:ea typeface="微软雅黑" panose="020B0503020204020204" pitchFamily="34" charset="-122"/>
              </a:rPr>
              <a:t>复杂</a:t>
            </a:r>
            <a:r>
              <a:rPr lang="zh-CN" altLang="en-US" sz="2000" b="1" dirty="0">
                <a:latin typeface="微软雅黑" panose="020B0503020204020204" pitchFamily="34" charset="-122"/>
                <a:ea typeface="微软雅黑" panose="020B0503020204020204" pitchFamily="34" charset="-122"/>
              </a:rPr>
              <a:t>，因此它会要求企业有一个更为复杂的管理</a:t>
            </a:r>
            <a:r>
              <a:rPr lang="zh-CN" altLang="en-US" sz="2000" b="1" dirty="0" smtClean="0">
                <a:latin typeface="微软雅黑" panose="020B0503020204020204" pitchFamily="34" charset="-122"/>
                <a:ea typeface="微软雅黑" panose="020B0503020204020204" pitchFamily="34" charset="-122"/>
              </a:rPr>
              <a:t>结构</a:t>
            </a:r>
            <a:endParaRPr lang="zh-CN" altLang="en-US" sz="2000" b="1" dirty="0">
              <a:latin typeface="微软雅黑" panose="020B0503020204020204" pitchFamily="34" charset="-122"/>
              <a:ea typeface="微软雅黑" panose="020B0503020204020204" pitchFamily="34" charset="-122"/>
            </a:endParaRPr>
          </a:p>
          <a:p>
            <a:pPr>
              <a:lnSpc>
                <a:spcPct val="120000"/>
              </a:lnSpc>
              <a:spcBef>
                <a:spcPct val="50000"/>
              </a:spcBef>
              <a:buFontTx/>
              <a:buNone/>
            </a:pPr>
            <a:r>
              <a:rPr lang="zh-CN" altLang="en-US" sz="2000" b="1" dirty="0">
                <a:latin typeface="微软雅黑" panose="020B0503020204020204" pitchFamily="34" charset="-122"/>
                <a:ea typeface="微软雅黑" panose="020B0503020204020204" pitchFamily="34" charset="-122"/>
              </a:rPr>
              <a:t>（</a:t>
            </a:r>
            <a:r>
              <a:rPr lang="en-US" altLang="zh-CN" sz="2000" b="1" dirty="0">
                <a:latin typeface="微软雅黑" panose="020B0503020204020204" pitchFamily="34" charset="-122"/>
                <a:ea typeface="微软雅黑" panose="020B0503020204020204" pitchFamily="34" charset="-122"/>
              </a:rPr>
              <a:t>2</a:t>
            </a:r>
            <a:r>
              <a:rPr lang="zh-CN" altLang="en-US" sz="2000" b="1" dirty="0">
                <a:latin typeface="微软雅黑" panose="020B0503020204020204" pitchFamily="34" charset="-122"/>
                <a:ea typeface="微软雅黑" panose="020B0503020204020204" pitchFamily="34" charset="-122"/>
              </a:rPr>
              <a:t>）企业在</a:t>
            </a:r>
            <a:r>
              <a:rPr lang="zh-CN" altLang="en-US" sz="2000" b="1" dirty="0">
                <a:solidFill>
                  <a:srgbClr val="FF0000"/>
                </a:solidFill>
                <a:latin typeface="微软雅黑" panose="020B0503020204020204" pitchFamily="34" charset="-122"/>
                <a:ea typeface="微软雅黑" panose="020B0503020204020204" pitchFamily="34" charset="-122"/>
              </a:rPr>
              <a:t>培训</a:t>
            </a:r>
            <a:r>
              <a:rPr lang="zh-CN" altLang="en-US" sz="2000" b="1" dirty="0">
                <a:latin typeface="微软雅黑" panose="020B0503020204020204" pitchFamily="34" charset="-122"/>
                <a:ea typeface="微软雅黑" panose="020B0503020204020204" pitchFamily="34" charset="-122"/>
              </a:rPr>
              <a:t>方面付出更多的投资，如若不能转化投产，则企业无法获得必要的</a:t>
            </a:r>
            <a:r>
              <a:rPr lang="zh-CN" altLang="en-US" sz="2000" b="1" dirty="0" smtClean="0">
                <a:latin typeface="微软雅黑" panose="020B0503020204020204" pitchFamily="34" charset="-122"/>
                <a:ea typeface="微软雅黑" panose="020B0503020204020204" pitchFamily="34" charset="-122"/>
              </a:rPr>
              <a:t>利润</a:t>
            </a:r>
            <a:endParaRPr lang="zh-CN" altLang="en-US" sz="2000" b="1" dirty="0">
              <a:latin typeface="微软雅黑" panose="020B0503020204020204" pitchFamily="34" charset="-122"/>
              <a:ea typeface="微软雅黑" panose="020B0503020204020204" pitchFamily="34" charset="-122"/>
            </a:endParaRPr>
          </a:p>
          <a:p>
            <a:pPr>
              <a:lnSpc>
                <a:spcPct val="120000"/>
              </a:lnSpc>
              <a:spcBef>
                <a:spcPct val="50000"/>
              </a:spcBef>
              <a:buFontTx/>
              <a:buNone/>
            </a:pPr>
            <a:r>
              <a:rPr lang="zh-CN" altLang="en-US" sz="2000" b="1" dirty="0">
                <a:latin typeface="微软雅黑" panose="020B0503020204020204" pitchFamily="34" charset="-122"/>
                <a:ea typeface="微软雅黑" panose="020B0503020204020204" pitchFamily="34" charset="-122"/>
              </a:rPr>
              <a:t>（</a:t>
            </a:r>
            <a:r>
              <a:rPr lang="en-US" altLang="zh-CN" sz="2000" b="1" dirty="0">
                <a:latin typeface="微软雅黑" panose="020B0503020204020204" pitchFamily="34" charset="-122"/>
                <a:ea typeface="微软雅黑" panose="020B0503020204020204" pitchFamily="34" charset="-122"/>
              </a:rPr>
              <a:t>3</a:t>
            </a:r>
            <a:r>
              <a:rPr lang="zh-CN" altLang="en-US" sz="2000" b="1" dirty="0">
                <a:latin typeface="微软雅黑" panose="020B0503020204020204" pitchFamily="34" charset="-122"/>
                <a:ea typeface="微软雅黑" panose="020B0503020204020204" pitchFamily="34" charset="-122"/>
              </a:rPr>
              <a:t>）会出现薪酬在</a:t>
            </a:r>
            <a:r>
              <a:rPr lang="zh-CN" altLang="en-US" sz="2000" b="1" dirty="0">
                <a:solidFill>
                  <a:srgbClr val="FF0000"/>
                </a:solidFill>
                <a:latin typeface="微软雅黑" panose="020B0503020204020204" pitchFamily="34" charset="-122"/>
                <a:ea typeface="微软雅黑" panose="020B0503020204020204" pitchFamily="34" charset="-122"/>
              </a:rPr>
              <a:t>短期内上涨</a:t>
            </a:r>
            <a:r>
              <a:rPr lang="zh-CN" altLang="en-US" sz="2000" b="1" dirty="0">
                <a:latin typeface="微软雅黑" panose="020B0503020204020204" pitchFamily="34" charset="-122"/>
                <a:ea typeface="微软雅黑" panose="020B0503020204020204" pitchFamily="34" charset="-122"/>
              </a:rPr>
              <a:t>的</a:t>
            </a:r>
            <a:r>
              <a:rPr lang="zh-CN" altLang="en-US" sz="2000" b="1" dirty="0" smtClean="0">
                <a:latin typeface="微软雅黑" panose="020B0503020204020204" pitchFamily="34" charset="-122"/>
                <a:ea typeface="微软雅黑" panose="020B0503020204020204" pitchFamily="34" charset="-122"/>
              </a:rPr>
              <a:t>状况</a:t>
            </a:r>
            <a:endParaRPr lang="zh-CN" altLang="en-US" sz="2000" b="1" dirty="0">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3"/>
          <a:stretch>
            <a:fillRect/>
          </a:stretch>
        </p:blipFill>
        <p:spPr>
          <a:xfrm>
            <a:off x="5816793" y="59801"/>
            <a:ext cx="4587855" cy="1835803"/>
          </a:xfrm>
          <a:prstGeom prst="rect">
            <a:avLst/>
          </a:prstGeom>
        </p:spPr>
      </p:pic>
      <p:sp>
        <p:nvSpPr>
          <p:cNvPr id="13" name="文本框 12">
            <a:extLst/>
          </p:cNvPr>
          <p:cNvSpPr txBox="1"/>
          <p:nvPr/>
        </p:nvSpPr>
        <p:spPr>
          <a:xfrm>
            <a:off x="4572000" y="897574"/>
            <a:ext cx="1107996" cy="461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a:spAutoFit/>
          </a:bodyPr>
          <a:lstStyle/>
          <a:p>
            <a:pPr>
              <a:defRPr/>
            </a:pPr>
            <a:r>
              <a:rPr lang="zh-CN" altLang="en-US" sz="2400" b="1" dirty="0" smtClean="0">
                <a:latin typeface="微软雅黑" panose="020B0503020204020204" pitchFamily="34" charset="-122"/>
                <a:ea typeface="微软雅黑" panose="020B0503020204020204" pitchFamily="34" charset="-122"/>
              </a:rPr>
              <a:t>选择题</a:t>
            </a:r>
            <a:endParaRPr lang="en-US" altLang="zh-CN" sz="2400" b="1" dirty="0">
              <a:latin typeface="微软雅黑" panose="020B0503020204020204" pitchFamily="34" charset="-122"/>
              <a:ea typeface="微软雅黑" panose="020B0503020204020204" pitchFamily="34" charset="-122"/>
            </a:endParaRPr>
          </a:p>
        </p:txBody>
      </p:sp>
      <p:sp>
        <p:nvSpPr>
          <p:cNvPr id="14" name="文本框 13"/>
          <p:cNvSpPr txBox="1"/>
          <p:nvPr/>
        </p:nvSpPr>
        <p:spPr>
          <a:xfrm>
            <a:off x="155574" y="52070"/>
            <a:ext cx="3912369" cy="307777"/>
          </a:xfrm>
          <a:prstGeom prst="rect">
            <a:avLst/>
          </a:prstGeom>
          <a:noFill/>
        </p:spPr>
        <p:txBody>
          <a:bodyPr wrap="square" rtlCol="0" anchor="t">
            <a:spAutoFit/>
          </a:bodyPr>
          <a:lstStyle/>
          <a:p>
            <a:r>
              <a:rPr lang="en-US" altLang="zh-CN" sz="1400" dirty="0">
                <a:solidFill>
                  <a:schemeClr val="bg1">
                    <a:lumMod val="75000"/>
                  </a:schemeClr>
                </a:solidFill>
              </a:rPr>
              <a:t>11.3.2</a:t>
            </a:r>
            <a:r>
              <a:rPr lang="zh-CN" altLang="en-US" sz="1400" dirty="0">
                <a:solidFill>
                  <a:schemeClr val="bg1">
                    <a:lumMod val="75000"/>
                  </a:schemeClr>
                </a:solidFill>
              </a:rPr>
              <a:t>二、技能</a:t>
            </a:r>
            <a:r>
              <a:rPr lang="en-US" altLang="zh-CN" sz="1400" dirty="0">
                <a:solidFill>
                  <a:schemeClr val="bg1">
                    <a:lumMod val="75000"/>
                  </a:schemeClr>
                </a:solidFill>
              </a:rPr>
              <a:t>/</a:t>
            </a:r>
            <a:r>
              <a:rPr lang="zh-CN" altLang="en-US" sz="1400" dirty="0">
                <a:solidFill>
                  <a:schemeClr val="bg1">
                    <a:lumMod val="75000"/>
                  </a:schemeClr>
                </a:solidFill>
              </a:rPr>
              <a:t>能力薪酬</a:t>
            </a:r>
          </a:p>
        </p:txBody>
      </p:sp>
    </p:spTree>
    <p:extLst>
      <p:ext uri="{BB962C8B-B14F-4D97-AF65-F5344CB8AC3E}">
        <p14:creationId xmlns:p14="http://schemas.microsoft.com/office/powerpoint/2010/main" val="2456447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8"/>
          <p:cNvSpPr txBox="1">
            <a:spLocks noChangeArrowheads="1"/>
          </p:cNvSpPr>
          <p:nvPr/>
        </p:nvSpPr>
        <p:spPr bwMode="auto">
          <a:xfrm>
            <a:off x="572695" y="401413"/>
            <a:ext cx="6159545" cy="500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9" tIns="34289" rIns="68579" bIns="34289">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defTabSz="685800" fontAlgn="base">
              <a:spcBef>
                <a:spcPct val="0"/>
              </a:spcBef>
              <a:spcAft>
                <a:spcPct val="0"/>
              </a:spcAft>
            </a:pPr>
            <a:r>
              <a:rPr lang="zh-CN" altLang="en-US" b="1" dirty="0">
                <a:solidFill>
                  <a:srgbClr val="404040"/>
                </a:solidFill>
                <a:latin typeface="微软雅黑" panose="020B0503020204020204" pitchFamily="34" charset="-122"/>
                <a:ea typeface="微软雅黑" panose="020B0503020204020204" pitchFamily="34" charset="-122"/>
              </a:rPr>
              <a:t>真题演练</a:t>
            </a:r>
          </a:p>
        </p:txBody>
      </p:sp>
      <p:sp>
        <p:nvSpPr>
          <p:cNvPr id="8" name="AutoShape 4" descr="http://img1.imgtn.bdimg.com/it/u=2079061164,3754236443&amp;fm=27&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9" name="AutoShape 6" descr="http://img1.imgtn.bdimg.com/it/u=2079061164,3754236443&amp;fm=27&amp;gp=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AutoShape 8" descr="http://img1.imgtn.bdimg.com/it/u=2079061164,3754236443&amp;fm=27&amp;gp=0.jp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1" name="AutoShape 11" descr="http://img1.imgtn.bdimg.com/it/u=611650003,4241959816&amp;fm=27&amp;gp=0.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3" name="矩形 2"/>
          <p:cNvSpPr/>
          <p:nvPr/>
        </p:nvSpPr>
        <p:spPr>
          <a:xfrm>
            <a:off x="498366" y="987574"/>
            <a:ext cx="8466122" cy="3416320"/>
          </a:xfrm>
          <a:prstGeom prst="rect">
            <a:avLst/>
          </a:prstGeom>
        </p:spPr>
        <p:txBody>
          <a:bodyPr wrap="square">
            <a:spAutoFit/>
          </a:bodyPr>
          <a:lstStyle/>
          <a:p>
            <a:pPr algn="just">
              <a:lnSpc>
                <a:spcPct val="150000"/>
              </a:lnSpc>
              <a:spcAft>
                <a:spcPts val="0"/>
              </a:spcAft>
              <a:defRPr/>
            </a:pPr>
            <a:r>
              <a:rPr lang="en-US" altLang="zh-CN" sz="2400" dirty="0" smtClean="0">
                <a:latin typeface="微软雅黑" panose="020B0503020204020204" pitchFamily="34" charset="-122"/>
                <a:ea typeface="微软雅黑" panose="020B0503020204020204" pitchFamily="34" charset="-122"/>
              </a:rPr>
              <a:t>【</a:t>
            </a:r>
            <a:r>
              <a:rPr lang="en-US" altLang="zh-CN" sz="2400" dirty="0" smtClean="0">
                <a:latin typeface="微软雅黑" panose="020B0503020204020204" pitchFamily="34" charset="-122"/>
                <a:ea typeface="微软雅黑" panose="020B0503020204020204" pitchFamily="34" charset="-122"/>
              </a:rPr>
              <a:t>1801】</a:t>
            </a:r>
            <a:r>
              <a:rPr lang="zh-CN" altLang="en-US" sz="2400" dirty="0" smtClean="0">
                <a:latin typeface="微软雅黑" panose="020B0503020204020204" pitchFamily="34" charset="-122"/>
                <a:ea typeface="微软雅黑" panose="020B0503020204020204" pitchFamily="34" charset="-122"/>
              </a:rPr>
              <a:t>下</a:t>
            </a:r>
            <a:r>
              <a:rPr lang="zh-CN" altLang="en-US" sz="2400" dirty="0" smtClean="0">
                <a:latin typeface="微软雅黑" panose="020B0503020204020204" pitchFamily="34" charset="-122"/>
                <a:ea typeface="微软雅黑" panose="020B0503020204020204" pitchFamily="34" charset="-122"/>
              </a:rPr>
              <a:t>列</a:t>
            </a:r>
            <a:r>
              <a:rPr lang="zh-CN" altLang="en-US" sz="2400" dirty="0">
                <a:latin typeface="微软雅黑" panose="020B0503020204020204" pitchFamily="34" charset="-122"/>
                <a:ea typeface="微软雅黑" panose="020B0503020204020204" pitchFamily="34" charset="-122"/>
              </a:rPr>
              <a:t>有关薪酬优点的描述中，属于技能或能力薪酬的是</a:t>
            </a:r>
            <a:r>
              <a:rPr lang="zh-CN" altLang="en-US" sz="2400" kern="100" dirty="0" smtClean="0">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 </a:t>
            </a:r>
          </a:p>
          <a:p>
            <a:pPr algn="just">
              <a:lnSpc>
                <a:spcPct val="150000"/>
              </a:lnSpc>
              <a:spcAft>
                <a:spcPts val="0"/>
              </a:spcAft>
              <a:defRPr/>
            </a:pP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A</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、实现了真正意义上的同工同酬</a:t>
            </a:r>
          </a:p>
          <a:p>
            <a:pPr algn="just">
              <a:lnSpc>
                <a:spcPct val="150000"/>
              </a:lnSpc>
              <a:spcAft>
                <a:spcPts val="0"/>
              </a:spcAft>
              <a:defRPr/>
            </a:pPr>
            <a:r>
              <a:rPr lang="en-US" altLang="zh-CN" sz="2400" kern="100" dirty="0" smtClean="0">
                <a:latin typeface="微软雅黑" panose="020B0503020204020204" pitchFamily="34" charset="-122"/>
                <a:ea typeface="微软雅黑" panose="020B0503020204020204" pitchFamily="34" charset="-122"/>
                <a:cs typeface="Times New Roman" panose="02020603050405020304" pitchFamily="18" charset="0"/>
              </a:rPr>
              <a:t>B</a:t>
            </a:r>
            <a:r>
              <a:rPr lang="zh-CN" altLang="en-US" sz="2400" kern="100" dirty="0" smtClean="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有助于高度参与型管理风格的形成</a:t>
            </a:r>
          </a:p>
          <a:p>
            <a:pPr algn="just">
              <a:lnSpc>
                <a:spcPct val="150000"/>
              </a:lnSpc>
              <a:spcAft>
                <a:spcPts val="0"/>
              </a:spcAft>
              <a:defRPr/>
            </a:pPr>
            <a:r>
              <a:rPr lang="en-US" altLang="zh-CN" sz="2400" kern="100" dirty="0" smtClean="0">
                <a:latin typeface="微软雅黑" panose="020B0503020204020204" pitchFamily="34" charset="-122"/>
                <a:ea typeface="微软雅黑" panose="020B0503020204020204" pitchFamily="34" charset="-122"/>
                <a:cs typeface="Times New Roman" panose="02020603050405020304" pitchFamily="18" charset="0"/>
              </a:rPr>
              <a:t>C</a:t>
            </a:r>
            <a:r>
              <a:rPr lang="zh-CN" altLang="en-US" sz="2400" kern="100" dirty="0" smtClean="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有利于职位轮换</a:t>
            </a:r>
          </a:p>
          <a:p>
            <a:pPr algn="just">
              <a:lnSpc>
                <a:spcPct val="150000"/>
              </a:lnSpc>
              <a:spcAft>
                <a:spcPts val="0"/>
              </a:spcAft>
              <a:defRPr/>
            </a:pPr>
            <a:r>
              <a:rPr lang="en-US" altLang="zh-CN" sz="2400" kern="100" dirty="0" smtClean="0">
                <a:latin typeface="微软雅黑" panose="020B0503020204020204" pitchFamily="34" charset="-122"/>
                <a:ea typeface="微软雅黑" panose="020B0503020204020204" pitchFamily="34" charset="-122"/>
                <a:cs typeface="Times New Roman" panose="02020603050405020304" pitchFamily="18" charset="0"/>
              </a:rPr>
              <a:t>D</a:t>
            </a:r>
            <a:r>
              <a:rPr lang="zh-CN" altLang="en-US" sz="2400" kern="100" dirty="0" smtClean="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有利于组织结构的扁平</a:t>
            </a:r>
            <a:r>
              <a:rPr lang="zh-CN" altLang="en-US" sz="2400" kern="100" dirty="0" smtClean="0">
                <a:latin typeface="微软雅黑" panose="020B0503020204020204" pitchFamily="34" charset="-122"/>
                <a:ea typeface="微软雅黑" panose="020B0503020204020204" pitchFamily="34" charset="-122"/>
                <a:cs typeface="Times New Roman" panose="02020603050405020304" pitchFamily="18" charset="0"/>
              </a:rPr>
              <a:t>化</a:t>
            </a:r>
            <a:endPar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389475794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8"/>
          <p:cNvSpPr txBox="1">
            <a:spLocks noChangeArrowheads="1"/>
          </p:cNvSpPr>
          <p:nvPr/>
        </p:nvSpPr>
        <p:spPr bwMode="auto">
          <a:xfrm>
            <a:off x="572695" y="401413"/>
            <a:ext cx="6159545" cy="500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9" tIns="34289" rIns="68579" bIns="34289">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defTabSz="685800" fontAlgn="base">
              <a:spcBef>
                <a:spcPct val="0"/>
              </a:spcBef>
              <a:spcAft>
                <a:spcPct val="0"/>
              </a:spcAft>
            </a:pPr>
            <a:r>
              <a:rPr lang="zh-CN" altLang="en-US" b="1" dirty="0">
                <a:solidFill>
                  <a:srgbClr val="404040"/>
                </a:solidFill>
                <a:latin typeface="微软雅黑" panose="020B0503020204020204" pitchFamily="34" charset="-122"/>
                <a:ea typeface="微软雅黑" panose="020B0503020204020204" pitchFamily="34" charset="-122"/>
              </a:rPr>
              <a:t>真题演练</a:t>
            </a:r>
          </a:p>
        </p:txBody>
      </p:sp>
      <p:sp>
        <p:nvSpPr>
          <p:cNvPr id="8" name="AutoShape 4" descr="http://img1.imgtn.bdimg.com/it/u=2079061164,3754236443&amp;fm=27&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9" name="AutoShape 6" descr="http://img1.imgtn.bdimg.com/it/u=2079061164,3754236443&amp;fm=27&amp;gp=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AutoShape 8" descr="http://img1.imgtn.bdimg.com/it/u=2079061164,3754236443&amp;fm=27&amp;gp=0.jp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1" name="AutoShape 11" descr="http://img1.imgtn.bdimg.com/it/u=611650003,4241959816&amp;fm=27&amp;gp=0.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3" name="矩形 2"/>
          <p:cNvSpPr/>
          <p:nvPr/>
        </p:nvSpPr>
        <p:spPr>
          <a:xfrm>
            <a:off x="498366" y="987574"/>
            <a:ext cx="8466122" cy="3416320"/>
          </a:xfrm>
          <a:prstGeom prst="rect">
            <a:avLst/>
          </a:prstGeom>
        </p:spPr>
        <p:txBody>
          <a:bodyPr wrap="square">
            <a:spAutoFit/>
          </a:bodyPr>
          <a:lstStyle/>
          <a:p>
            <a:pPr algn="just">
              <a:lnSpc>
                <a:spcPct val="150000"/>
              </a:lnSpc>
              <a:spcAft>
                <a:spcPts val="0"/>
              </a:spcAft>
              <a:defRPr/>
            </a:pPr>
            <a:r>
              <a:rPr lang="en-US" altLang="zh-CN" sz="2400" dirty="0" smtClean="0">
                <a:latin typeface="微软雅黑" panose="020B0503020204020204" pitchFamily="34" charset="-122"/>
                <a:ea typeface="微软雅黑" panose="020B0503020204020204" pitchFamily="34" charset="-122"/>
              </a:rPr>
              <a:t>【</a:t>
            </a:r>
            <a:r>
              <a:rPr lang="en-US" altLang="zh-CN" sz="2400" dirty="0" smtClean="0">
                <a:latin typeface="微软雅黑" panose="020B0503020204020204" pitchFamily="34" charset="-122"/>
                <a:ea typeface="微软雅黑" panose="020B0503020204020204" pitchFamily="34" charset="-122"/>
              </a:rPr>
              <a:t>1801】</a:t>
            </a:r>
            <a:r>
              <a:rPr lang="zh-CN" altLang="en-US" sz="2400" dirty="0" smtClean="0">
                <a:latin typeface="微软雅黑" panose="020B0503020204020204" pitchFamily="34" charset="-122"/>
                <a:ea typeface="微软雅黑" panose="020B0503020204020204" pitchFamily="34" charset="-122"/>
              </a:rPr>
              <a:t>下</a:t>
            </a:r>
            <a:r>
              <a:rPr lang="zh-CN" altLang="en-US" sz="2400" dirty="0" smtClean="0">
                <a:latin typeface="微软雅黑" panose="020B0503020204020204" pitchFamily="34" charset="-122"/>
                <a:ea typeface="微软雅黑" panose="020B0503020204020204" pitchFamily="34" charset="-122"/>
              </a:rPr>
              <a:t>列</a:t>
            </a:r>
            <a:r>
              <a:rPr lang="zh-CN" altLang="en-US" sz="2400" dirty="0">
                <a:latin typeface="微软雅黑" panose="020B0503020204020204" pitchFamily="34" charset="-122"/>
                <a:ea typeface="微软雅黑" panose="020B0503020204020204" pitchFamily="34" charset="-122"/>
              </a:rPr>
              <a:t>有关薪酬优点的描述中，属于技能或能力薪酬的是</a:t>
            </a:r>
            <a:r>
              <a:rPr lang="zh-CN" altLang="en-US" sz="2400" kern="100" dirty="0" smtClean="0">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 </a:t>
            </a:r>
          </a:p>
          <a:p>
            <a:pPr algn="just">
              <a:lnSpc>
                <a:spcPct val="150000"/>
              </a:lnSpc>
              <a:spcAft>
                <a:spcPts val="0"/>
              </a:spcAft>
              <a:defRPr/>
            </a:pP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A</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、实现了真正意义上的同工同酬</a:t>
            </a:r>
          </a:p>
          <a:p>
            <a:pPr algn="just">
              <a:lnSpc>
                <a:spcPct val="150000"/>
              </a:lnSpc>
              <a:spcAft>
                <a:spcPts val="0"/>
              </a:spcAft>
              <a:defRPr/>
            </a:pPr>
            <a:r>
              <a:rPr lang="en-US" altLang="zh-CN" sz="2400" b="1" kern="1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B</a:t>
            </a:r>
            <a:r>
              <a:rPr lang="zh-CN" altLang="en-US" sz="2400" b="1" kern="1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b="1"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有助于高度参与型管理风格的形成</a:t>
            </a:r>
          </a:p>
          <a:p>
            <a:pPr algn="just">
              <a:lnSpc>
                <a:spcPct val="150000"/>
              </a:lnSpc>
              <a:spcAft>
                <a:spcPts val="0"/>
              </a:spcAft>
              <a:defRPr/>
            </a:pPr>
            <a:r>
              <a:rPr lang="en-US" altLang="zh-CN" sz="2400" kern="100" dirty="0" smtClean="0">
                <a:latin typeface="微软雅黑" panose="020B0503020204020204" pitchFamily="34" charset="-122"/>
                <a:ea typeface="微软雅黑" panose="020B0503020204020204" pitchFamily="34" charset="-122"/>
                <a:cs typeface="Times New Roman" panose="02020603050405020304" pitchFamily="18" charset="0"/>
              </a:rPr>
              <a:t>C</a:t>
            </a:r>
            <a:r>
              <a:rPr lang="zh-CN" altLang="en-US" sz="2400" kern="100" dirty="0" smtClean="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有利于职位轮换</a:t>
            </a:r>
          </a:p>
          <a:p>
            <a:pPr algn="just">
              <a:lnSpc>
                <a:spcPct val="150000"/>
              </a:lnSpc>
              <a:spcAft>
                <a:spcPts val="0"/>
              </a:spcAft>
              <a:defRPr/>
            </a:pPr>
            <a:r>
              <a:rPr lang="en-US" altLang="zh-CN" sz="2400" kern="100" dirty="0" smtClean="0">
                <a:latin typeface="微软雅黑" panose="020B0503020204020204" pitchFamily="34" charset="-122"/>
                <a:ea typeface="微软雅黑" panose="020B0503020204020204" pitchFamily="34" charset="-122"/>
                <a:cs typeface="Times New Roman" panose="02020603050405020304" pitchFamily="18" charset="0"/>
              </a:rPr>
              <a:t>D</a:t>
            </a:r>
            <a:r>
              <a:rPr lang="zh-CN" altLang="en-US" sz="2400" kern="100" dirty="0" smtClean="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有利于组织结构的扁平</a:t>
            </a:r>
            <a:r>
              <a:rPr lang="zh-CN" altLang="en-US" sz="2400" kern="100" dirty="0" smtClean="0">
                <a:latin typeface="微软雅黑" panose="020B0503020204020204" pitchFamily="34" charset="-122"/>
                <a:ea typeface="微软雅黑" panose="020B0503020204020204" pitchFamily="34" charset="-122"/>
                <a:cs typeface="Times New Roman" panose="02020603050405020304" pitchFamily="18" charset="0"/>
              </a:rPr>
              <a:t>化</a:t>
            </a:r>
            <a:endPar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318349973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8"/>
          <p:cNvSpPr txBox="1">
            <a:spLocks noChangeArrowheads="1"/>
          </p:cNvSpPr>
          <p:nvPr/>
        </p:nvSpPr>
        <p:spPr bwMode="auto">
          <a:xfrm>
            <a:off x="572695" y="401413"/>
            <a:ext cx="6159545" cy="500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9" tIns="34289" rIns="68579" bIns="34289">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defTabSz="685800" fontAlgn="base">
              <a:spcBef>
                <a:spcPct val="0"/>
              </a:spcBef>
              <a:spcAft>
                <a:spcPct val="0"/>
              </a:spcAft>
            </a:pPr>
            <a:r>
              <a:rPr lang="en-US" altLang="zh-CN" b="1" dirty="0" smtClean="0">
                <a:solidFill>
                  <a:srgbClr val="404040"/>
                </a:solidFill>
                <a:latin typeface="微软雅黑" panose="020B0503020204020204" pitchFamily="34" charset="-122"/>
                <a:ea typeface="微软雅黑" panose="020B0503020204020204" pitchFamily="34" charset="-122"/>
              </a:rPr>
              <a:t>11.3</a:t>
            </a:r>
            <a:r>
              <a:rPr lang="zh-CN" altLang="en-US" b="1" dirty="0">
                <a:solidFill>
                  <a:srgbClr val="404040"/>
                </a:solidFill>
                <a:latin typeface="微软雅黑" panose="020B0503020204020204" pitchFamily="34" charset="-122"/>
                <a:ea typeface="微软雅黑" panose="020B0503020204020204" pitchFamily="34" charset="-122"/>
              </a:rPr>
              <a:t>薪酬体系与薪酬管理</a:t>
            </a:r>
          </a:p>
        </p:txBody>
      </p:sp>
      <p:sp>
        <p:nvSpPr>
          <p:cNvPr id="9" name="AutoShape 6" descr="http://img1.imgtn.bdimg.com/it/u=2079061164,3754236443&amp;fm=27&amp;gp=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AutoShape 8" descr="http://img1.imgtn.bdimg.com/it/u=2079061164,3754236443&amp;fm=27&amp;gp=0.jp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1" name="AutoShape 11" descr="http://img1.imgtn.bdimg.com/it/u=611650003,4241959816&amp;fm=27&amp;gp=0.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2" name="文本框 12"/>
          <p:cNvSpPr txBox="1">
            <a:spLocks noChangeArrowheads="1"/>
          </p:cNvSpPr>
          <p:nvPr/>
        </p:nvSpPr>
        <p:spPr bwMode="auto">
          <a:xfrm>
            <a:off x="498365" y="915566"/>
            <a:ext cx="4577691" cy="461665"/>
          </a:xfrm>
          <a:prstGeom prst="rect">
            <a:avLst/>
          </a:prstGeom>
          <a:solidFill>
            <a:sysClr val="window" lastClr="FFFFFF">
              <a:lumMod val="95000"/>
            </a:sysClr>
          </a:solidFill>
        </p:spPr>
        <p:txBody>
          <a:bodyPr wrap="square">
            <a:spAutoFit/>
          </a:bodyPr>
          <a:lstStyle>
            <a:defPPr>
              <a:defRPr lang="zh-CN"/>
            </a:defPPr>
            <a:lvl1pPr>
              <a:defRPr sz="2400">
                <a:latin typeface="微软雅黑" panose="020B0503020204020204" pitchFamily="34" charset="-122"/>
                <a:ea typeface="微软雅黑" panose="020B0503020204020204" pitchFamily="34" charset="-122"/>
              </a:defRPr>
            </a:lvl1pPr>
          </a:lstStyle>
          <a:p>
            <a:pPr lvl="0" defTabSz="914400">
              <a:defRPr/>
            </a:pPr>
            <a:r>
              <a:rPr lang="en-US" altLang="zh-CN" kern="0" dirty="0" smtClean="0">
                <a:solidFill>
                  <a:sysClr val="windowText" lastClr="000000"/>
                </a:solidFill>
              </a:rPr>
              <a:t>11.3.3</a:t>
            </a:r>
            <a:r>
              <a:rPr lang="zh-CN" altLang="en-US" kern="0" dirty="0" smtClean="0">
                <a:solidFill>
                  <a:sysClr val="windowText" lastClr="000000"/>
                </a:solidFill>
              </a:rPr>
              <a:t>绩效薪酬</a:t>
            </a:r>
            <a:endParaRPr lang="zh-CN" altLang="en-US" kern="0" dirty="0">
              <a:solidFill>
                <a:sysClr val="windowText" lastClr="000000"/>
              </a:solidFill>
            </a:endParaRPr>
          </a:p>
        </p:txBody>
      </p:sp>
      <p:pic>
        <p:nvPicPr>
          <p:cNvPr id="6" name="图片 5"/>
          <p:cNvPicPr>
            <a:picLocks noChangeAspect="1"/>
          </p:cNvPicPr>
          <p:nvPr/>
        </p:nvPicPr>
        <p:blipFill>
          <a:blip r:embed="rId3"/>
          <a:stretch>
            <a:fillRect/>
          </a:stretch>
        </p:blipFill>
        <p:spPr>
          <a:xfrm>
            <a:off x="5815403" y="59801"/>
            <a:ext cx="4587854" cy="1835803"/>
          </a:xfrm>
          <a:prstGeom prst="rect">
            <a:avLst/>
          </a:prstGeom>
        </p:spPr>
      </p:pic>
      <p:sp>
        <p:nvSpPr>
          <p:cNvPr id="3" name="矩形 2"/>
          <p:cNvSpPr/>
          <p:nvPr/>
        </p:nvSpPr>
        <p:spPr>
          <a:xfrm>
            <a:off x="488959" y="1477261"/>
            <a:ext cx="8475529" cy="3077766"/>
          </a:xfrm>
          <a:prstGeom prst="rect">
            <a:avLst/>
          </a:prstGeom>
        </p:spPr>
        <p:txBody>
          <a:bodyPr wrap="square">
            <a:spAutoFit/>
          </a:bodyPr>
          <a:lstStyle/>
          <a:p>
            <a:pPr>
              <a:lnSpc>
                <a:spcPct val="120000"/>
              </a:lnSpc>
              <a:spcBef>
                <a:spcPct val="50000"/>
              </a:spcBef>
              <a:buFontTx/>
              <a:buNone/>
            </a:pPr>
            <a:r>
              <a:rPr lang="zh-CN" altLang="en-US" sz="2000" b="1" dirty="0">
                <a:latin typeface="微软雅黑" panose="020B0503020204020204" pitchFamily="34" charset="-122"/>
                <a:ea typeface="微软雅黑" panose="020B0503020204020204" pitchFamily="34" charset="-122"/>
              </a:rPr>
              <a:t>绩效薪</a:t>
            </a:r>
            <a:r>
              <a:rPr lang="zh-CN" altLang="en-US" sz="2000" b="1" dirty="0" smtClean="0">
                <a:latin typeface="微软雅黑" panose="020B0503020204020204" pitchFamily="34" charset="-122"/>
                <a:ea typeface="微软雅黑" panose="020B0503020204020204" pitchFamily="34" charset="-122"/>
              </a:rPr>
              <a:t>酬的种类：看重员工的</a:t>
            </a:r>
            <a:r>
              <a:rPr lang="zh-CN" altLang="en-US" sz="2000" b="1" dirty="0" smtClean="0">
                <a:solidFill>
                  <a:srgbClr val="FF0000"/>
                </a:solidFill>
                <a:latin typeface="微软雅黑" panose="020B0503020204020204" pitchFamily="34" charset="-122"/>
                <a:ea typeface="微软雅黑" panose="020B0503020204020204" pitchFamily="34" charset="-122"/>
              </a:rPr>
              <a:t>现有业绩</a:t>
            </a:r>
            <a:endParaRPr lang="en-US" altLang="zh-CN" sz="2000" b="1" dirty="0" smtClean="0">
              <a:solidFill>
                <a:srgbClr val="FF0000"/>
              </a:solidFill>
              <a:latin typeface="微软雅黑" panose="020B0503020204020204" pitchFamily="34" charset="-122"/>
              <a:ea typeface="微软雅黑" panose="020B0503020204020204" pitchFamily="34" charset="-122"/>
            </a:endParaRPr>
          </a:p>
          <a:p>
            <a:pPr>
              <a:lnSpc>
                <a:spcPct val="120000"/>
              </a:lnSpc>
              <a:spcBef>
                <a:spcPct val="50000"/>
              </a:spcBef>
              <a:buFontTx/>
              <a:buNone/>
            </a:pPr>
            <a:r>
              <a:rPr lang="zh-CN" altLang="en-US" sz="2000" dirty="0" smtClean="0">
                <a:latin typeface="微软雅黑" panose="020B0503020204020204" pitchFamily="34" charset="-122"/>
                <a:ea typeface="微软雅黑" panose="020B0503020204020204" pitchFamily="34" charset="-122"/>
              </a:rPr>
              <a:t>（</a:t>
            </a:r>
            <a:r>
              <a:rPr lang="en-US" altLang="zh-CN" sz="2000" dirty="0" smtClean="0">
                <a:latin typeface="微软雅黑" panose="020B0503020204020204" pitchFamily="34" charset="-122"/>
                <a:ea typeface="微软雅黑" panose="020B0503020204020204" pitchFamily="34" charset="-122"/>
              </a:rPr>
              <a:t>1</a:t>
            </a:r>
            <a:r>
              <a:rPr lang="zh-CN" altLang="en-US" sz="2000" dirty="0">
                <a:latin typeface="微软雅黑" panose="020B0503020204020204" pitchFamily="34" charset="-122"/>
                <a:ea typeface="微软雅黑" panose="020B0503020204020204" pitchFamily="34" charset="-122"/>
              </a:rPr>
              <a:t>）计件工资</a:t>
            </a:r>
            <a:r>
              <a:rPr lang="zh-CN" altLang="en-US" sz="2000" dirty="0" smtClean="0">
                <a:latin typeface="微软雅黑" panose="020B0503020204020204" pitchFamily="34" charset="-122"/>
                <a:ea typeface="微软雅黑" panose="020B0503020204020204" pitchFamily="34" charset="-122"/>
              </a:rPr>
              <a:t>制</a:t>
            </a:r>
            <a:endParaRPr lang="en-US" altLang="zh-CN" sz="2000" dirty="0" smtClean="0">
              <a:latin typeface="微软雅黑" panose="020B0503020204020204" pitchFamily="34" charset="-122"/>
              <a:ea typeface="微软雅黑" panose="020B0503020204020204" pitchFamily="34" charset="-122"/>
            </a:endParaRPr>
          </a:p>
          <a:p>
            <a:pPr>
              <a:lnSpc>
                <a:spcPct val="120000"/>
              </a:lnSpc>
              <a:spcBef>
                <a:spcPct val="50000"/>
              </a:spcBef>
              <a:buFontTx/>
              <a:buNone/>
            </a:pPr>
            <a:r>
              <a:rPr lang="zh-CN" altLang="en-US" sz="2000" dirty="0" smtClean="0">
                <a:latin typeface="微软雅黑" panose="020B0503020204020204" pitchFamily="34" charset="-122"/>
                <a:ea typeface="微软雅黑" panose="020B0503020204020204" pitchFamily="34" charset="-122"/>
              </a:rPr>
              <a:t>（</a:t>
            </a:r>
            <a:r>
              <a:rPr lang="en-US" altLang="zh-CN" sz="2000" dirty="0" smtClean="0">
                <a:latin typeface="微软雅黑" panose="020B0503020204020204" pitchFamily="34" charset="-122"/>
                <a:ea typeface="微软雅黑" panose="020B0503020204020204" pitchFamily="34" charset="-122"/>
              </a:rPr>
              <a:t>2</a:t>
            </a:r>
            <a:r>
              <a:rPr lang="zh-CN" altLang="en-US" sz="2000" dirty="0" smtClean="0">
                <a:latin typeface="微软雅黑" panose="020B0503020204020204" pitchFamily="34" charset="-122"/>
                <a:ea typeface="微软雅黑" panose="020B0503020204020204" pitchFamily="34" charset="-122"/>
              </a:rPr>
              <a:t>）业绩工资制</a:t>
            </a:r>
            <a:endParaRPr lang="en-US" altLang="zh-CN" sz="2000" dirty="0" smtClean="0">
              <a:latin typeface="微软雅黑" panose="020B0503020204020204" pitchFamily="34" charset="-122"/>
              <a:ea typeface="微软雅黑" panose="020B0503020204020204" pitchFamily="34" charset="-122"/>
            </a:endParaRPr>
          </a:p>
          <a:p>
            <a:pPr>
              <a:lnSpc>
                <a:spcPct val="120000"/>
              </a:lnSpc>
              <a:spcBef>
                <a:spcPct val="50000"/>
              </a:spcBef>
              <a:buFontTx/>
              <a:buNone/>
            </a:pPr>
            <a:r>
              <a:rPr lang="zh-CN" altLang="en-US" sz="2000" dirty="0" smtClean="0">
                <a:latin typeface="微软雅黑" panose="020B0503020204020204" pitchFamily="34" charset="-122"/>
                <a:ea typeface="微软雅黑" panose="020B0503020204020204" pitchFamily="34" charset="-122"/>
              </a:rPr>
              <a:t>（</a:t>
            </a:r>
            <a:r>
              <a:rPr lang="en-US" altLang="zh-CN" sz="2000" dirty="0" smtClean="0">
                <a:latin typeface="微软雅黑" panose="020B0503020204020204" pitchFamily="34" charset="-122"/>
                <a:ea typeface="微软雅黑" panose="020B0503020204020204" pitchFamily="34" charset="-122"/>
              </a:rPr>
              <a:t>3</a:t>
            </a:r>
            <a:r>
              <a:rPr lang="zh-CN" altLang="en-US" sz="2000" dirty="0" smtClean="0">
                <a:latin typeface="微软雅黑" panose="020B0503020204020204" pitchFamily="34" charset="-122"/>
                <a:ea typeface="微软雅黑" panose="020B0503020204020204" pitchFamily="34" charset="-122"/>
              </a:rPr>
              <a:t>）一次性奖金</a:t>
            </a:r>
            <a:endParaRPr lang="en-US" altLang="zh-CN" sz="2000" dirty="0" smtClean="0">
              <a:latin typeface="微软雅黑" panose="020B0503020204020204" pitchFamily="34" charset="-122"/>
              <a:ea typeface="微软雅黑" panose="020B0503020204020204" pitchFamily="34" charset="-122"/>
            </a:endParaRPr>
          </a:p>
          <a:p>
            <a:pPr>
              <a:lnSpc>
                <a:spcPct val="120000"/>
              </a:lnSpc>
              <a:spcBef>
                <a:spcPct val="50000"/>
              </a:spcBef>
              <a:buFontTx/>
              <a:buNone/>
            </a:pPr>
            <a:r>
              <a:rPr lang="zh-CN" altLang="en-US" sz="2000" dirty="0" smtClean="0">
                <a:latin typeface="微软雅黑" panose="020B0503020204020204" pitchFamily="34" charset="-122"/>
                <a:ea typeface="微软雅黑" panose="020B0503020204020204" pitchFamily="34" charset="-122"/>
              </a:rPr>
              <a:t>（</a:t>
            </a:r>
            <a:r>
              <a:rPr lang="en-US" altLang="zh-CN" sz="2000" dirty="0" smtClean="0">
                <a:latin typeface="微软雅黑" panose="020B0503020204020204" pitchFamily="34" charset="-122"/>
                <a:ea typeface="微软雅黑" panose="020B0503020204020204" pitchFamily="34" charset="-122"/>
              </a:rPr>
              <a:t>4</a:t>
            </a:r>
            <a:r>
              <a:rPr lang="zh-CN" altLang="en-US" sz="2000" dirty="0" smtClean="0">
                <a:latin typeface="微软雅黑" panose="020B0503020204020204" pitchFamily="34" charset="-122"/>
                <a:ea typeface="微软雅黑" panose="020B0503020204020204" pitchFamily="34" charset="-122"/>
              </a:rPr>
              <a:t>）员工</a:t>
            </a:r>
            <a:r>
              <a:rPr lang="zh-CN" altLang="en-US" sz="2000" dirty="0">
                <a:latin typeface="微软雅黑" panose="020B0503020204020204" pitchFamily="34" charset="-122"/>
                <a:ea typeface="微软雅黑" panose="020B0503020204020204" pitchFamily="34" charset="-122"/>
              </a:rPr>
              <a:t>持股</a:t>
            </a:r>
            <a:r>
              <a:rPr lang="zh-CN" altLang="en-US" sz="2000" dirty="0" smtClean="0">
                <a:latin typeface="微软雅黑" panose="020B0503020204020204" pitchFamily="34" charset="-122"/>
                <a:ea typeface="微软雅黑" panose="020B0503020204020204" pitchFamily="34" charset="-122"/>
              </a:rPr>
              <a:t>计划</a:t>
            </a:r>
            <a:endParaRPr lang="en-US" altLang="zh-CN" sz="2000" dirty="0" smtClean="0">
              <a:latin typeface="微软雅黑" panose="020B0503020204020204" pitchFamily="34" charset="-122"/>
              <a:ea typeface="微软雅黑" panose="020B0503020204020204" pitchFamily="34" charset="-122"/>
            </a:endParaRPr>
          </a:p>
          <a:p>
            <a:pPr>
              <a:lnSpc>
                <a:spcPct val="120000"/>
              </a:lnSpc>
              <a:spcBef>
                <a:spcPct val="50000"/>
              </a:spcBef>
              <a:buFontTx/>
              <a:buNone/>
            </a:pPr>
            <a:r>
              <a:rPr lang="zh-CN" altLang="en-US" sz="2000" dirty="0" smtClean="0">
                <a:latin typeface="微软雅黑" panose="020B0503020204020204" pitchFamily="34" charset="-122"/>
                <a:ea typeface="微软雅黑" panose="020B0503020204020204" pitchFamily="34" charset="-122"/>
              </a:rPr>
              <a:t>（</a:t>
            </a:r>
            <a:r>
              <a:rPr lang="en-US" altLang="zh-CN" sz="2000" dirty="0" smtClean="0">
                <a:latin typeface="微软雅黑" panose="020B0503020204020204" pitchFamily="34" charset="-122"/>
                <a:ea typeface="微软雅黑" panose="020B0503020204020204" pitchFamily="34" charset="-122"/>
              </a:rPr>
              <a:t>5</a:t>
            </a:r>
            <a:r>
              <a:rPr lang="zh-CN" altLang="en-US" sz="2000" dirty="0" smtClean="0">
                <a:latin typeface="微软雅黑" panose="020B0503020204020204" pitchFamily="34" charset="-122"/>
                <a:ea typeface="微软雅黑" panose="020B0503020204020204" pitchFamily="34" charset="-122"/>
              </a:rPr>
              <a:t>）股票</a:t>
            </a:r>
            <a:r>
              <a:rPr lang="zh-CN" altLang="en-US" sz="2000" dirty="0">
                <a:latin typeface="微软雅黑" panose="020B0503020204020204" pitchFamily="34" charset="-122"/>
                <a:ea typeface="微软雅黑" panose="020B0503020204020204" pitchFamily="34" charset="-122"/>
              </a:rPr>
              <a:t>期权</a:t>
            </a:r>
            <a:endParaRPr lang="en-US" altLang="zh-CN" sz="20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3274068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8"/>
          <p:cNvSpPr txBox="1">
            <a:spLocks noChangeArrowheads="1"/>
          </p:cNvSpPr>
          <p:nvPr/>
        </p:nvSpPr>
        <p:spPr bwMode="auto">
          <a:xfrm>
            <a:off x="572695" y="401413"/>
            <a:ext cx="6159545" cy="500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9" tIns="34289" rIns="68579" bIns="34289">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defTabSz="685800" fontAlgn="base">
              <a:spcBef>
                <a:spcPct val="0"/>
              </a:spcBef>
              <a:spcAft>
                <a:spcPct val="0"/>
              </a:spcAft>
            </a:pPr>
            <a:r>
              <a:rPr lang="en-US" altLang="zh-CN" b="1" dirty="0" smtClean="0">
                <a:solidFill>
                  <a:srgbClr val="404040"/>
                </a:solidFill>
                <a:latin typeface="微软雅黑" panose="020B0503020204020204" pitchFamily="34" charset="-122"/>
                <a:ea typeface="微软雅黑" panose="020B0503020204020204" pitchFamily="34" charset="-122"/>
              </a:rPr>
              <a:t>11.3</a:t>
            </a:r>
            <a:r>
              <a:rPr lang="zh-CN" altLang="en-US" b="1" dirty="0">
                <a:solidFill>
                  <a:srgbClr val="404040"/>
                </a:solidFill>
                <a:latin typeface="微软雅黑" panose="020B0503020204020204" pitchFamily="34" charset="-122"/>
                <a:ea typeface="微软雅黑" panose="020B0503020204020204" pitchFamily="34" charset="-122"/>
              </a:rPr>
              <a:t>薪酬体系与薪酬管理</a:t>
            </a:r>
          </a:p>
        </p:txBody>
      </p:sp>
      <p:sp>
        <p:nvSpPr>
          <p:cNvPr id="9" name="AutoShape 6" descr="http://img1.imgtn.bdimg.com/it/u=2079061164,3754236443&amp;fm=27&amp;gp=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AutoShape 8" descr="http://img1.imgtn.bdimg.com/it/u=2079061164,3754236443&amp;fm=27&amp;gp=0.jp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1" name="AutoShape 11" descr="http://img1.imgtn.bdimg.com/it/u=611650003,4241959816&amp;fm=27&amp;gp=0.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2" name="文本框 12"/>
          <p:cNvSpPr txBox="1">
            <a:spLocks noChangeArrowheads="1"/>
          </p:cNvSpPr>
          <p:nvPr/>
        </p:nvSpPr>
        <p:spPr bwMode="auto">
          <a:xfrm>
            <a:off x="498365" y="915566"/>
            <a:ext cx="4577691" cy="461665"/>
          </a:xfrm>
          <a:prstGeom prst="rect">
            <a:avLst/>
          </a:prstGeom>
          <a:solidFill>
            <a:sysClr val="window" lastClr="FFFFFF">
              <a:lumMod val="95000"/>
            </a:sysClr>
          </a:solidFill>
        </p:spPr>
        <p:txBody>
          <a:bodyPr wrap="square">
            <a:spAutoFit/>
          </a:bodyPr>
          <a:lstStyle>
            <a:defPPr>
              <a:defRPr lang="zh-CN"/>
            </a:defPPr>
            <a:lvl1pPr>
              <a:defRPr sz="2400">
                <a:latin typeface="微软雅黑" panose="020B0503020204020204" pitchFamily="34" charset="-122"/>
                <a:ea typeface="微软雅黑" panose="020B0503020204020204" pitchFamily="34" charset="-122"/>
              </a:defRPr>
            </a:lvl1pPr>
          </a:lstStyle>
          <a:p>
            <a:pPr lvl="0" defTabSz="914400">
              <a:defRPr/>
            </a:pPr>
            <a:r>
              <a:rPr lang="en-US" altLang="zh-CN" kern="0" dirty="0" smtClean="0">
                <a:solidFill>
                  <a:sysClr val="windowText" lastClr="000000"/>
                </a:solidFill>
              </a:rPr>
              <a:t>11.3.4</a:t>
            </a:r>
            <a:r>
              <a:rPr lang="zh-CN" altLang="en-US" kern="0" dirty="0">
                <a:solidFill>
                  <a:sysClr val="windowText" lastClr="000000"/>
                </a:solidFill>
              </a:rPr>
              <a:t>宽带薪酬（海氏薪酬制）</a:t>
            </a:r>
          </a:p>
        </p:txBody>
      </p:sp>
      <p:pic>
        <p:nvPicPr>
          <p:cNvPr id="6" name="图片 5"/>
          <p:cNvPicPr>
            <a:picLocks noChangeAspect="1"/>
          </p:cNvPicPr>
          <p:nvPr/>
        </p:nvPicPr>
        <p:blipFill>
          <a:blip r:embed="rId3"/>
          <a:stretch>
            <a:fillRect/>
          </a:stretch>
        </p:blipFill>
        <p:spPr>
          <a:xfrm>
            <a:off x="5824571" y="63216"/>
            <a:ext cx="4579320" cy="1832388"/>
          </a:xfrm>
          <a:prstGeom prst="rect">
            <a:avLst/>
          </a:prstGeom>
        </p:spPr>
      </p:pic>
      <p:sp>
        <p:nvSpPr>
          <p:cNvPr id="14" name="文本框 13"/>
          <p:cNvSpPr txBox="1"/>
          <p:nvPr/>
        </p:nvSpPr>
        <p:spPr>
          <a:xfrm>
            <a:off x="155574" y="52070"/>
            <a:ext cx="3912369" cy="307777"/>
          </a:xfrm>
          <a:prstGeom prst="rect">
            <a:avLst/>
          </a:prstGeom>
          <a:noFill/>
        </p:spPr>
        <p:txBody>
          <a:bodyPr wrap="square" rtlCol="0" anchor="t">
            <a:spAutoFit/>
          </a:bodyPr>
          <a:lstStyle/>
          <a:p>
            <a:r>
              <a:rPr lang="en-US" altLang="zh-CN" sz="1400" dirty="0">
                <a:solidFill>
                  <a:schemeClr val="bg1">
                    <a:lumMod val="75000"/>
                  </a:schemeClr>
                </a:solidFill>
              </a:rPr>
              <a:t>11.3.4</a:t>
            </a:r>
            <a:r>
              <a:rPr lang="zh-CN" altLang="en-US" sz="1400" dirty="0">
                <a:solidFill>
                  <a:schemeClr val="bg1">
                    <a:lumMod val="75000"/>
                  </a:schemeClr>
                </a:solidFill>
              </a:rPr>
              <a:t>四、宽带薪酬</a:t>
            </a:r>
          </a:p>
        </p:txBody>
      </p:sp>
      <p:pic>
        <p:nvPicPr>
          <p:cNvPr id="8" name="图片 7"/>
          <p:cNvPicPr>
            <a:picLocks noChangeAspect="1"/>
          </p:cNvPicPr>
          <p:nvPr/>
        </p:nvPicPr>
        <p:blipFill>
          <a:blip r:embed="rId4"/>
          <a:stretch>
            <a:fillRect/>
          </a:stretch>
        </p:blipFill>
        <p:spPr>
          <a:xfrm>
            <a:off x="0" y="1995686"/>
            <a:ext cx="4878115" cy="2455605"/>
          </a:xfrm>
          <a:prstGeom prst="rect">
            <a:avLst/>
          </a:prstGeom>
        </p:spPr>
      </p:pic>
      <p:pic>
        <p:nvPicPr>
          <p:cNvPr id="7" name="图片 6"/>
          <p:cNvPicPr>
            <a:picLocks noChangeAspect="1"/>
          </p:cNvPicPr>
          <p:nvPr/>
        </p:nvPicPr>
        <p:blipFill>
          <a:blip r:embed="rId5"/>
          <a:stretch>
            <a:fillRect/>
          </a:stretch>
        </p:blipFill>
        <p:spPr>
          <a:xfrm>
            <a:off x="4427984" y="2139702"/>
            <a:ext cx="4716016" cy="2466959"/>
          </a:xfrm>
          <a:prstGeom prst="rect">
            <a:avLst/>
          </a:prstGeom>
        </p:spPr>
      </p:pic>
    </p:spTree>
    <p:extLst>
      <p:ext uri="{BB962C8B-B14F-4D97-AF65-F5344CB8AC3E}">
        <p14:creationId xmlns:p14="http://schemas.microsoft.com/office/powerpoint/2010/main" val="307250623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8"/>
          <p:cNvSpPr txBox="1">
            <a:spLocks noChangeArrowheads="1"/>
          </p:cNvSpPr>
          <p:nvPr/>
        </p:nvSpPr>
        <p:spPr bwMode="auto">
          <a:xfrm>
            <a:off x="572695" y="401413"/>
            <a:ext cx="6159545" cy="500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9" tIns="34289" rIns="68579" bIns="34289">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defTabSz="685800" fontAlgn="base">
              <a:spcBef>
                <a:spcPct val="0"/>
              </a:spcBef>
              <a:spcAft>
                <a:spcPct val="0"/>
              </a:spcAft>
            </a:pPr>
            <a:r>
              <a:rPr lang="en-US" altLang="zh-CN" b="1" dirty="0" smtClean="0">
                <a:solidFill>
                  <a:srgbClr val="404040"/>
                </a:solidFill>
                <a:latin typeface="微软雅黑" panose="020B0503020204020204" pitchFamily="34" charset="-122"/>
                <a:ea typeface="微软雅黑" panose="020B0503020204020204" pitchFamily="34" charset="-122"/>
              </a:rPr>
              <a:t>11.3</a:t>
            </a:r>
            <a:r>
              <a:rPr lang="zh-CN" altLang="en-US" b="1" dirty="0">
                <a:solidFill>
                  <a:srgbClr val="404040"/>
                </a:solidFill>
                <a:latin typeface="微软雅黑" panose="020B0503020204020204" pitchFamily="34" charset="-122"/>
                <a:ea typeface="微软雅黑" panose="020B0503020204020204" pitchFamily="34" charset="-122"/>
              </a:rPr>
              <a:t>薪酬体系与薪酬管理</a:t>
            </a:r>
          </a:p>
        </p:txBody>
      </p:sp>
      <p:sp>
        <p:nvSpPr>
          <p:cNvPr id="9" name="AutoShape 6" descr="http://img1.imgtn.bdimg.com/it/u=2079061164,3754236443&amp;fm=27&amp;gp=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AutoShape 8" descr="http://img1.imgtn.bdimg.com/it/u=2079061164,3754236443&amp;fm=27&amp;gp=0.jp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1" name="AutoShape 11" descr="http://img1.imgtn.bdimg.com/it/u=611650003,4241959816&amp;fm=27&amp;gp=0.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2" name="文本框 12"/>
          <p:cNvSpPr txBox="1">
            <a:spLocks noChangeArrowheads="1"/>
          </p:cNvSpPr>
          <p:nvPr/>
        </p:nvSpPr>
        <p:spPr bwMode="auto">
          <a:xfrm>
            <a:off x="498365" y="915566"/>
            <a:ext cx="4577691" cy="461665"/>
          </a:xfrm>
          <a:prstGeom prst="rect">
            <a:avLst/>
          </a:prstGeom>
          <a:solidFill>
            <a:sysClr val="window" lastClr="FFFFFF">
              <a:lumMod val="95000"/>
            </a:sysClr>
          </a:solidFill>
        </p:spPr>
        <p:txBody>
          <a:bodyPr wrap="square">
            <a:spAutoFit/>
          </a:bodyPr>
          <a:lstStyle>
            <a:defPPr>
              <a:defRPr lang="zh-CN"/>
            </a:defPPr>
            <a:lvl1pPr>
              <a:defRPr sz="2400">
                <a:latin typeface="微软雅黑" panose="020B0503020204020204" pitchFamily="34" charset="-122"/>
                <a:ea typeface="微软雅黑" panose="020B0503020204020204" pitchFamily="34" charset="-122"/>
              </a:defRPr>
            </a:lvl1pPr>
          </a:lstStyle>
          <a:p>
            <a:pPr lvl="0" defTabSz="914400">
              <a:defRPr/>
            </a:pPr>
            <a:r>
              <a:rPr lang="en-US" altLang="zh-CN" kern="0" dirty="0" smtClean="0">
                <a:solidFill>
                  <a:sysClr val="windowText" lastClr="000000"/>
                </a:solidFill>
              </a:rPr>
              <a:t>11.3.4</a:t>
            </a:r>
            <a:r>
              <a:rPr lang="zh-CN" altLang="en-US" kern="0" dirty="0">
                <a:solidFill>
                  <a:sysClr val="windowText" lastClr="000000"/>
                </a:solidFill>
              </a:rPr>
              <a:t>宽带薪酬（海氏薪酬制）</a:t>
            </a:r>
          </a:p>
        </p:txBody>
      </p:sp>
      <p:sp>
        <p:nvSpPr>
          <p:cNvPr id="3" name="矩形 2"/>
          <p:cNvSpPr/>
          <p:nvPr/>
        </p:nvSpPr>
        <p:spPr>
          <a:xfrm>
            <a:off x="488959" y="1477261"/>
            <a:ext cx="8475529" cy="430374"/>
          </a:xfrm>
          <a:prstGeom prst="rect">
            <a:avLst/>
          </a:prstGeom>
        </p:spPr>
        <p:txBody>
          <a:bodyPr wrap="square">
            <a:spAutoFit/>
          </a:bodyPr>
          <a:lstStyle/>
          <a:p>
            <a:pPr>
              <a:lnSpc>
                <a:spcPct val="120000"/>
              </a:lnSpc>
              <a:spcBef>
                <a:spcPct val="50000"/>
              </a:spcBef>
              <a:buFontTx/>
              <a:buNone/>
            </a:pPr>
            <a:r>
              <a:rPr lang="en-US" altLang="zh-CN" sz="2000" b="1" dirty="0" smtClean="0">
                <a:latin typeface="微软雅黑" panose="020B0503020204020204" pitchFamily="34" charset="-122"/>
                <a:ea typeface="微软雅黑" panose="020B0503020204020204" pitchFamily="34" charset="-122"/>
              </a:rPr>
              <a:t>1</a:t>
            </a:r>
            <a:r>
              <a:rPr lang="zh-CN" altLang="en-US" sz="2000" b="1" dirty="0" smtClean="0">
                <a:latin typeface="微软雅黑" panose="020B0503020204020204" pitchFamily="34" charset="-122"/>
                <a:ea typeface="微软雅黑" panose="020B0503020204020204" pitchFamily="34" charset="-122"/>
              </a:rPr>
              <a:t>、宽带薪酬的</a:t>
            </a:r>
            <a:r>
              <a:rPr lang="zh-CN" altLang="en-US" sz="2000" b="1" dirty="0" smtClean="0">
                <a:solidFill>
                  <a:srgbClr val="FF0000"/>
                </a:solidFill>
                <a:latin typeface="微软雅黑" panose="020B0503020204020204" pitchFamily="34" charset="-122"/>
                <a:ea typeface="微软雅黑" panose="020B0503020204020204" pitchFamily="34" charset="-122"/>
              </a:rPr>
              <a:t>优点</a:t>
            </a:r>
            <a:r>
              <a:rPr lang="zh-CN" altLang="en-US" sz="2000" b="1" dirty="0" smtClean="0">
                <a:latin typeface="微软雅黑" panose="020B0503020204020204" pitchFamily="34" charset="-122"/>
                <a:ea typeface="微软雅黑" panose="020B0503020204020204" pitchFamily="34" charset="-122"/>
              </a:rPr>
              <a:t>：</a:t>
            </a:r>
            <a:endParaRPr lang="en-US" altLang="zh-CN" sz="2000" b="1" dirty="0" smtClean="0">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3"/>
          <a:stretch>
            <a:fillRect/>
          </a:stretch>
        </p:blipFill>
        <p:spPr>
          <a:xfrm>
            <a:off x="5824571" y="63216"/>
            <a:ext cx="4579320" cy="1832388"/>
          </a:xfrm>
          <a:prstGeom prst="rect">
            <a:avLst/>
          </a:prstGeom>
        </p:spPr>
      </p:pic>
      <p:sp>
        <p:nvSpPr>
          <p:cNvPr id="14" name="文本框 13"/>
          <p:cNvSpPr txBox="1"/>
          <p:nvPr/>
        </p:nvSpPr>
        <p:spPr>
          <a:xfrm>
            <a:off x="155574" y="52070"/>
            <a:ext cx="3912369" cy="307777"/>
          </a:xfrm>
          <a:prstGeom prst="rect">
            <a:avLst/>
          </a:prstGeom>
          <a:noFill/>
        </p:spPr>
        <p:txBody>
          <a:bodyPr wrap="square" rtlCol="0" anchor="t">
            <a:spAutoFit/>
          </a:bodyPr>
          <a:lstStyle/>
          <a:p>
            <a:r>
              <a:rPr lang="en-US" altLang="zh-CN" sz="1400" dirty="0">
                <a:solidFill>
                  <a:schemeClr val="bg1">
                    <a:lumMod val="75000"/>
                  </a:schemeClr>
                </a:solidFill>
              </a:rPr>
              <a:t>11.3.4</a:t>
            </a:r>
            <a:r>
              <a:rPr lang="zh-CN" altLang="en-US" sz="1400" dirty="0">
                <a:solidFill>
                  <a:schemeClr val="bg1">
                    <a:lumMod val="75000"/>
                  </a:schemeClr>
                </a:solidFill>
              </a:rPr>
              <a:t>四、宽带薪酬</a:t>
            </a:r>
          </a:p>
        </p:txBody>
      </p:sp>
      <p:graphicFrame>
        <p:nvGraphicFramePr>
          <p:cNvPr id="4" name="表格 3"/>
          <p:cNvGraphicFramePr>
            <a:graphicFrameLocks noGrp="1"/>
          </p:cNvGraphicFramePr>
          <p:nvPr>
            <p:extLst>
              <p:ext uri="{D42A27DB-BD31-4B8C-83A1-F6EECF244321}">
                <p14:modId xmlns:p14="http://schemas.microsoft.com/office/powerpoint/2010/main" val="1126728389"/>
              </p:ext>
            </p:extLst>
          </p:nvPr>
        </p:nvGraphicFramePr>
        <p:xfrm>
          <a:off x="434724" y="2010886"/>
          <a:ext cx="8368265" cy="2865120"/>
        </p:xfrm>
        <a:graphic>
          <a:graphicData uri="http://schemas.openxmlformats.org/drawingml/2006/table">
            <a:tbl>
              <a:tblPr firstRow="1" bandRow="1">
                <a:tableStyleId>{BC89EF96-8CEA-46FF-86C4-4CE0E7609802}</a:tableStyleId>
              </a:tblPr>
              <a:tblGrid>
                <a:gridCol w="1415480"/>
                <a:gridCol w="6952785"/>
              </a:tblGrid>
              <a:tr h="370840">
                <a:tc rowSpan="3">
                  <a:txBody>
                    <a:bodyPr/>
                    <a:lstStyle/>
                    <a:p>
                      <a:pPr algn="ctr"/>
                      <a:r>
                        <a:rPr lang="zh-CN" altLang="en-US" b="1" dirty="0" smtClean="0">
                          <a:latin typeface="微软雅黑" panose="020B0503020204020204" pitchFamily="34" charset="-122"/>
                          <a:ea typeface="微软雅黑" panose="020B0503020204020204" pitchFamily="34" charset="-122"/>
                        </a:rPr>
                        <a:t>员工方面</a:t>
                      </a:r>
                      <a:endParaRPr lang="zh-CN" altLang="en-US" b="1" dirty="0">
                        <a:latin typeface="微软雅黑" panose="020B0503020204020204" pitchFamily="34" charset="-122"/>
                        <a:ea typeface="微软雅黑" panose="020B0503020204020204" pitchFamily="34" charset="-122"/>
                      </a:endParaRPr>
                    </a:p>
                  </a:txBody>
                  <a:tcPr anchor="ctr"/>
                </a:tc>
                <a:tc>
                  <a:txBody>
                    <a:bodyPr/>
                    <a:lstStyle/>
                    <a:p>
                      <a:r>
                        <a:rPr lang="zh-CN" altLang="en-US" b="1" dirty="0" smtClean="0">
                          <a:latin typeface="微软雅黑" panose="020B0503020204020204" pitchFamily="34" charset="-122"/>
                          <a:ea typeface="微软雅黑" panose="020B0503020204020204" pitchFamily="34" charset="-122"/>
                        </a:rPr>
                        <a:t>（</a:t>
                      </a:r>
                      <a:r>
                        <a:rPr lang="en-US" altLang="zh-CN" b="1" dirty="0" smtClean="0">
                          <a:latin typeface="微软雅黑" panose="020B0503020204020204" pitchFamily="34" charset="-122"/>
                          <a:ea typeface="微软雅黑" panose="020B0503020204020204" pitchFamily="34" charset="-122"/>
                        </a:rPr>
                        <a:t>1</a:t>
                      </a:r>
                      <a:r>
                        <a:rPr lang="zh-CN" altLang="en-US" b="1" dirty="0" smtClean="0">
                          <a:latin typeface="微软雅黑" panose="020B0503020204020204" pitchFamily="34" charset="-122"/>
                          <a:ea typeface="微软雅黑" panose="020B0503020204020204" pitchFamily="34" charset="-122"/>
                        </a:rPr>
                        <a:t>）引导员工注重个人技能、</a:t>
                      </a:r>
                      <a:r>
                        <a:rPr lang="zh-CN" altLang="en-US" b="1" dirty="0" smtClean="0">
                          <a:solidFill>
                            <a:srgbClr val="FF0000"/>
                          </a:solidFill>
                          <a:latin typeface="微软雅黑" panose="020B0503020204020204" pitchFamily="34" charset="-122"/>
                          <a:ea typeface="微软雅黑" panose="020B0503020204020204" pitchFamily="34" charset="-122"/>
                        </a:rPr>
                        <a:t>能力</a:t>
                      </a:r>
                      <a:r>
                        <a:rPr lang="zh-CN" altLang="en-US" b="1" dirty="0" smtClean="0">
                          <a:solidFill>
                            <a:schemeClr val="tx1"/>
                          </a:solidFill>
                          <a:latin typeface="微软雅黑" panose="020B0503020204020204" pitchFamily="34" charset="-122"/>
                          <a:ea typeface="微软雅黑" panose="020B0503020204020204" pitchFamily="34" charset="-122"/>
                        </a:rPr>
                        <a:t>的</a:t>
                      </a:r>
                      <a:r>
                        <a:rPr lang="zh-CN" altLang="en-US" b="1" dirty="0" smtClean="0">
                          <a:solidFill>
                            <a:srgbClr val="FF0000"/>
                          </a:solidFill>
                          <a:latin typeface="微软雅黑" panose="020B0503020204020204" pitchFamily="34" charset="-122"/>
                          <a:ea typeface="微软雅黑" panose="020B0503020204020204" pitchFamily="34" charset="-122"/>
                        </a:rPr>
                        <a:t>提高</a:t>
                      </a:r>
                      <a:endParaRPr lang="zh-CN" altLang="en-US" b="1" dirty="0">
                        <a:solidFill>
                          <a:srgbClr val="FF0000"/>
                        </a:solidFill>
                        <a:latin typeface="微软雅黑" panose="020B0503020204020204" pitchFamily="34" charset="-122"/>
                        <a:ea typeface="微软雅黑" panose="020B0503020204020204" pitchFamily="34" charset="-122"/>
                      </a:endParaRPr>
                    </a:p>
                  </a:txBody>
                  <a:tcPr/>
                </a:tc>
              </a:tr>
              <a:tr h="370840">
                <a:tc vMerge="1">
                  <a:txBody>
                    <a:bodyPr/>
                    <a:lstStyle/>
                    <a:p>
                      <a:endParaRPr lang="zh-CN" altLang="en-US" b="1" dirty="0">
                        <a:latin typeface="微软雅黑" panose="020B0503020204020204" pitchFamily="34" charset="-122"/>
                        <a:ea typeface="微软雅黑" panose="020B0503020204020204" pitchFamily="34" charset="-122"/>
                      </a:endParaRPr>
                    </a:p>
                  </a:txBody>
                  <a:tcPr/>
                </a:tc>
                <a:tc>
                  <a:txBody>
                    <a:bodyPr/>
                    <a:lstStyle/>
                    <a:p>
                      <a:r>
                        <a:rPr lang="zh-CN" altLang="en-US" b="1" dirty="0" smtClean="0">
                          <a:latin typeface="微软雅黑" panose="020B0503020204020204" pitchFamily="34" charset="-122"/>
                          <a:ea typeface="微软雅黑" panose="020B0503020204020204" pitchFamily="34" charset="-122"/>
                        </a:rPr>
                        <a:t>（</a:t>
                      </a:r>
                      <a:r>
                        <a:rPr lang="en-US" altLang="zh-CN" b="1" dirty="0" smtClean="0">
                          <a:latin typeface="微软雅黑" panose="020B0503020204020204" pitchFamily="34" charset="-122"/>
                          <a:ea typeface="微软雅黑" panose="020B0503020204020204" pitchFamily="34" charset="-122"/>
                        </a:rPr>
                        <a:t>2</a:t>
                      </a:r>
                      <a:r>
                        <a:rPr lang="zh-CN" altLang="en-US" b="1" dirty="0" smtClean="0">
                          <a:latin typeface="微软雅黑" panose="020B0503020204020204" pitchFamily="34" charset="-122"/>
                          <a:ea typeface="微软雅黑" panose="020B0503020204020204" pitchFamily="34" charset="-122"/>
                        </a:rPr>
                        <a:t>）推动良好的工作</a:t>
                      </a:r>
                      <a:r>
                        <a:rPr lang="zh-CN" altLang="en-US" b="1" dirty="0" smtClean="0">
                          <a:solidFill>
                            <a:srgbClr val="FF0000"/>
                          </a:solidFill>
                          <a:latin typeface="微软雅黑" panose="020B0503020204020204" pitchFamily="34" charset="-122"/>
                          <a:ea typeface="微软雅黑" panose="020B0503020204020204" pitchFamily="34" charset="-122"/>
                        </a:rPr>
                        <a:t>绩效</a:t>
                      </a:r>
                      <a:endParaRPr lang="zh-CN" altLang="en-US" b="1" dirty="0">
                        <a:solidFill>
                          <a:srgbClr val="FF0000"/>
                        </a:solidFill>
                        <a:latin typeface="微软雅黑" panose="020B0503020204020204" pitchFamily="34" charset="-122"/>
                        <a:ea typeface="微软雅黑" panose="020B0503020204020204" pitchFamily="34" charset="-122"/>
                      </a:endParaRPr>
                    </a:p>
                  </a:txBody>
                  <a:tcPr/>
                </a:tc>
              </a:tr>
              <a:tr h="370840">
                <a:tc vMerge="1">
                  <a:txBody>
                    <a:bodyPr/>
                    <a:lstStyle/>
                    <a:p>
                      <a:endParaRPr lang="zh-CN" altLang="en-US" b="1" dirty="0">
                        <a:latin typeface="微软雅黑" panose="020B0503020204020204" pitchFamily="34" charset="-122"/>
                        <a:ea typeface="微软雅黑" panose="020B0503020204020204" pitchFamily="34" charset="-122"/>
                      </a:endParaRPr>
                    </a:p>
                  </a:txBody>
                  <a:tcPr/>
                </a:tc>
                <a:tc>
                  <a:txBody>
                    <a:bodyPr/>
                    <a:lstStyle/>
                    <a:p>
                      <a:r>
                        <a:rPr lang="zh-CN" altLang="en-US" b="1" dirty="0" smtClean="0">
                          <a:latin typeface="微软雅黑" panose="020B0503020204020204" pitchFamily="34" charset="-122"/>
                          <a:ea typeface="微软雅黑" panose="020B0503020204020204" pitchFamily="34" charset="-122"/>
                        </a:rPr>
                        <a:t>（</a:t>
                      </a:r>
                      <a:r>
                        <a:rPr lang="en-US" altLang="zh-CN" b="1" dirty="0" smtClean="0">
                          <a:latin typeface="微软雅黑" panose="020B0503020204020204" pitchFamily="34" charset="-122"/>
                          <a:ea typeface="微软雅黑" panose="020B0503020204020204" pitchFamily="34" charset="-122"/>
                        </a:rPr>
                        <a:t>3</a:t>
                      </a:r>
                      <a:r>
                        <a:rPr lang="zh-CN" altLang="en-US" b="1" dirty="0" smtClean="0">
                          <a:latin typeface="微软雅黑" panose="020B0503020204020204" pitchFamily="34" charset="-122"/>
                          <a:ea typeface="微软雅黑" panose="020B0503020204020204" pitchFamily="34" charset="-122"/>
                        </a:rPr>
                        <a:t>）建立一种集体</a:t>
                      </a:r>
                      <a:r>
                        <a:rPr lang="zh-CN" altLang="en-US" b="1" dirty="0" smtClean="0">
                          <a:solidFill>
                            <a:srgbClr val="FF0000"/>
                          </a:solidFill>
                          <a:latin typeface="微软雅黑" panose="020B0503020204020204" pitchFamily="34" charset="-122"/>
                          <a:ea typeface="微软雅黑" panose="020B0503020204020204" pitchFamily="34" charset="-122"/>
                        </a:rPr>
                        <a:t>凝聚力</a:t>
                      </a:r>
                      <a:endParaRPr lang="zh-CN" altLang="en-US" b="1" dirty="0">
                        <a:solidFill>
                          <a:srgbClr val="FF0000"/>
                        </a:solidFill>
                        <a:latin typeface="微软雅黑" panose="020B0503020204020204" pitchFamily="34" charset="-122"/>
                        <a:ea typeface="微软雅黑" panose="020B0503020204020204" pitchFamily="34" charset="-122"/>
                      </a:endParaRPr>
                    </a:p>
                  </a:txBody>
                  <a:tcPr/>
                </a:tc>
              </a:tr>
              <a:tr h="370840">
                <a:tc>
                  <a:txBody>
                    <a:bodyPr/>
                    <a:lstStyle/>
                    <a:p>
                      <a:pPr algn="ctr"/>
                      <a:r>
                        <a:rPr lang="zh-CN" altLang="en-US" b="1" dirty="0" smtClean="0">
                          <a:latin typeface="微软雅黑" panose="020B0503020204020204" pitchFamily="34" charset="-122"/>
                          <a:ea typeface="微软雅黑" panose="020B0503020204020204" pitchFamily="34" charset="-122"/>
                        </a:rPr>
                        <a:t>企业方面</a:t>
                      </a:r>
                      <a:endParaRPr lang="zh-CN" altLang="en-US" b="1" dirty="0">
                        <a:latin typeface="微软雅黑" panose="020B0503020204020204" pitchFamily="34" charset="-122"/>
                        <a:ea typeface="微软雅黑" panose="020B0503020204020204" pitchFamily="34" charset="-122"/>
                      </a:endParaRPr>
                    </a:p>
                  </a:txBody>
                  <a:tcPr anchor="ctr"/>
                </a:tc>
                <a:tc>
                  <a:txBody>
                    <a:bodyPr/>
                    <a:lstStyle/>
                    <a:p>
                      <a:r>
                        <a:rPr lang="zh-CN" altLang="en-US" b="1" dirty="0" smtClean="0">
                          <a:latin typeface="微软雅黑" panose="020B0503020204020204" pitchFamily="34" charset="-122"/>
                          <a:ea typeface="微软雅黑" panose="020B0503020204020204" pitchFamily="34" charset="-122"/>
                        </a:rPr>
                        <a:t>（</a:t>
                      </a:r>
                      <a:r>
                        <a:rPr lang="en-US" altLang="zh-CN" b="1" dirty="0" smtClean="0">
                          <a:latin typeface="微软雅黑" panose="020B0503020204020204" pitchFamily="34" charset="-122"/>
                          <a:ea typeface="微软雅黑" panose="020B0503020204020204" pitchFamily="34" charset="-122"/>
                        </a:rPr>
                        <a:t>4</a:t>
                      </a:r>
                      <a:r>
                        <a:rPr lang="zh-CN" altLang="en-US" b="1" dirty="0" smtClean="0">
                          <a:latin typeface="微软雅黑" panose="020B0503020204020204" pitchFamily="34" charset="-122"/>
                          <a:ea typeface="微软雅黑" panose="020B0503020204020204" pitchFamily="34" charset="-122"/>
                        </a:rPr>
                        <a:t>）打破了传统薪酬结构所维护和强化的等级观念，减少工作间的等级差别，有利于组织结构</a:t>
                      </a:r>
                      <a:r>
                        <a:rPr lang="zh-CN" altLang="en-US" b="1" dirty="0" smtClean="0">
                          <a:solidFill>
                            <a:srgbClr val="FF0000"/>
                          </a:solidFill>
                          <a:latin typeface="微软雅黑" panose="020B0503020204020204" pitchFamily="34" charset="-122"/>
                          <a:ea typeface="微软雅黑" panose="020B0503020204020204" pitchFamily="34" charset="-122"/>
                        </a:rPr>
                        <a:t>扁平化</a:t>
                      </a:r>
                      <a:r>
                        <a:rPr lang="zh-CN" altLang="en-US" b="1" dirty="0" smtClean="0">
                          <a:latin typeface="微软雅黑" panose="020B0503020204020204" pitchFamily="34" charset="-122"/>
                          <a:ea typeface="微软雅黑" panose="020B0503020204020204" pitchFamily="34" charset="-122"/>
                        </a:rPr>
                        <a:t>的形成</a:t>
                      </a:r>
                      <a:endParaRPr lang="zh-CN" altLang="en-US" b="1" dirty="0">
                        <a:latin typeface="微软雅黑" panose="020B0503020204020204" pitchFamily="34" charset="-122"/>
                        <a:ea typeface="微软雅黑" panose="020B0503020204020204" pitchFamily="34" charset="-122"/>
                      </a:endParaRPr>
                    </a:p>
                  </a:txBody>
                  <a:tcPr/>
                </a:tc>
              </a:tr>
              <a:tr h="370840">
                <a:tc rowSpan="3">
                  <a:txBody>
                    <a:bodyPr/>
                    <a:lstStyle/>
                    <a:p>
                      <a:pPr algn="ctr"/>
                      <a:r>
                        <a:rPr lang="zh-CN" altLang="en-US" b="1" dirty="0" smtClean="0">
                          <a:latin typeface="微软雅黑" panose="020B0503020204020204" pitchFamily="34" charset="-122"/>
                          <a:ea typeface="微软雅黑" panose="020B0503020204020204" pitchFamily="34" charset="-122"/>
                        </a:rPr>
                        <a:t>变化方面</a:t>
                      </a:r>
                      <a:endParaRPr lang="zh-CN" altLang="en-US" b="1" dirty="0">
                        <a:latin typeface="微软雅黑" panose="020B0503020204020204" pitchFamily="34" charset="-122"/>
                        <a:ea typeface="微软雅黑" panose="020B0503020204020204" pitchFamily="34" charset="-122"/>
                      </a:endParaRPr>
                    </a:p>
                  </a:txBody>
                  <a:tcPr anchor="ctr"/>
                </a:tc>
                <a:tc>
                  <a:txBody>
                    <a:bodyPr/>
                    <a:lstStyle/>
                    <a:p>
                      <a:r>
                        <a:rPr lang="zh-CN" altLang="en-US" b="1" dirty="0" smtClean="0">
                          <a:latin typeface="微软雅黑" panose="020B0503020204020204" pitchFamily="34" charset="-122"/>
                          <a:ea typeface="微软雅黑" panose="020B0503020204020204" pitchFamily="34" charset="-122"/>
                        </a:rPr>
                        <a:t>（</a:t>
                      </a:r>
                      <a:r>
                        <a:rPr lang="en-US" altLang="zh-CN" b="1" dirty="0" smtClean="0">
                          <a:latin typeface="微软雅黑" panose="020B0503020204020204" pitchFamily="34" charset="-122"/>
                          <a:ea typeface="微软雅黑" panose="020B0503020204020204" pitchFamily="34" charset="-122"/>
                        </a:rPr>
                        <a:t>5</a:t>
                      </a:r>
                      <a:r>
                        <a:rPr lang="zh-CN" altLang="en-US" b="1" dirty="0" smtClean="0">
                          <a:latin typeface="微软雅黑" panose="020B0503020204020204" pitchFamily="34" charset="-122"/>
                          <a:ea typeface="微软雅黑" panose="020B0503020204020204" pitchFamily="34" charset="-122"/>
                        </a:rPr>
                        <a:t>）密切配合劳动力</a:t>
                      </a:r>
                      <a:r>
                        <a:rPr lang="zh-CN" altLang="en-US" b="1" dirty="0" smtClean="0">
                          <a:solidFill>
                            <a:srgbClr val="FF0000"/>
                          </a:solidFill>
                          <a:latin typeface="微软雅黑" panose="020B0503020204020204" pitchFamily="34" charset="-122"/>
                          <a:ea typeface="微软雅黑" panose="020B0503020204020204" pitchFamily="34" charset="-122"/>
                        </a:rPr>
                        <a:t>市场</a:t>
                      </a:r>
                      <a:r>
                        <a:rPr lang="zh-CN" altLang="en-US" b="1" dirty="0" smtClean="0">
                          <a:latin typeface="微软雅黑" panose="020B0503020204020204" pitchFamily="34" charset="-122"/>
                          <a:ea typeface="微软雅黑" panose="020B0503020204020204" pitchFamily="34" charset="-122"/>
                        </a:rPr>
                        <a:t>的变化</a:t>
                      </a:r>
                      <a:endParaRPr lang="zh-CN" altLang="en-US" b="1" dirty="0">
                        <a:latin typeface="微软雅黑" panose="020B0503020204020204" pitchFamily="34" charset="-122"/>
                        <a:ea typeface="微软雅黑" panose="020B0503020204020204" pitchFamily="34" charset="-122"/>
                      </a:endParaRPr>
                    </a:p>
                  </a:txBody>
                  <a:tcPr/>
                </a:tc>
              </a:tr>
              <a:tr h="370840">
                <a:tc vMerge="1">
                  <a:txBody>
                    <a:bodyPr/>
                    <a:lstStyle/>
                    <a:p>
                      <a:pPr algn="ctr"/>
                      <a:endParaRPr lang="zh-CN" altLang="en-US" b="1" dirty="0">
                        <a:latin typeface="微软雅黑" panose="020B0503020204020204" pitchFamily="34" charset="-122"/>
                        <a:ea typeface="微软雅黑" panose="020B0503020204020204" pitchFamily="34" charset="-122"/>
                      </a:endParaRPr>
                    </a:p>
                  </a:txBody>
                  <a:tcPr anchor="ctr"/>
                </a:tc>
                <a:tc>
                  <a:txBody>
                    <a:bodyPr/>
                    <a:lstStyle/>
                    <a:p>
                      <a:r>
                        <a:rPr lang="zh-CN" altLang="en-US" b="1" dirty="0" smtClean="0">
                          <a:latin typeface="微软雅黑" panose="020B0503020204020204" pitchFamily="34" charset="-122"/>
                          <a:ea typeface="微软雅黑" panose="020B0503020204020204" pitchFamily="34" charset="-122"/>
                        </a:rPr>
                        <a:t>（</a:t>
                      </a:r>
                      <a:r>
                        <a:rPr lang="en-US" altLang="zh-CN" b="1" dirty="0" smtClean="0">
                          <a:latin typeface="微软雅黑" panose="020B0503020204020204" pitchFamily="34" charset="-122"/>
                          <a:ea typeface="微软雅黑" panose="020B0503020204020204" pitchFamily="34" charset="-122"/>
                        </a:rPr>
                        <a:t>6</a:t>
                      </a:r>
                      <a:r>
                        <a:rPr lang="zh-CN" altLang="en-US" b="1" dirty="0" smtClean="0">
                          <a:latin typeface="微软雅黑" panose="020B0503020204020204" pitchFamily="34" charset="-122"/>
                          <a:ea typeface="微软雅黑" panose="020B0503020204020204" pitchFamily="34" charset="-122"/>
                        </a:rPr>
                        <a:t>）有利于管理层的管理和人力资源专业人员的</a:t>
                      </a:r>
                      <a:r>
                        <a:rPr lang="zh-CN" altLang="en-US" b="1" dirty="0" smtClean="0">
                          <a:solidFill>
                            <a:srgbClr val="FF0000"/>
                          </a:solidFill>
                          <a:latin typeface="微软雅黑" panose="020B0503020204020204" pitchFamily="34" charset="-122"/>
                          <a:ea typeface="微软雅黑" panose="020B0503020204020204" pitchFamily="34" charset="-122"/>
                        </a:rPr>
                        <a:t>角色转变</a:t>
                      </a:r>
                      <a:endParaRPr lang="zh-CN" altLang="en-US" b="1" dirty="0">
                        <a:solidFill>
                          <a:srgbClr val="FF0000"/>
                        </a:solidFill>
                        <a:latin typeface="微软雅黑" panose="020B0503020204020204" pitchFamily="34" charset="-122"/>
                        <a:ea typeface="微软雅黑" panose="020B0503020204020204" pitchFamily="34" charset="-122"/>
                      </a:endParaRPr>
                    </a:p>
                  </a:txBody>
                  <a:tcPr/>
                </a:tc>
              </a:tr>
              <a:tr h="370840">
                <a:tc vMerge="1">
                  <a:txBody>
                    <a:bodyPr/>
                    <a:lstStyle/>
                    <a:p>
                      <a:pPr algn="ctr"/>
                      <a:endParaRPr lang="zh-CN" altLang="en-US" b="1" dirty="0">
                        <a:latin typeface="微软雅黑" panose="020B0503020204020204" pitchFamily="34" charset="-122"/>
                        <a:ea typeface="微软雅黑" panose="020B0503020204020204" pitchFamily="34" charset="-122"/>
                      </a:endParaRPr>
                    </a:p>
                  </a:txBody>
                  <a:tcPr anchor="ctr"/>
                </a:tc>
                <a:tc>
                  <a:txBody>
                    <a:bodyPr/>
                    <a:lstStyle/>
                    <a:p>
                      <a:r>
                        <a:rPr lang="zh-CN" altLang="en-US" b="1" dirty="0" smtClean="0">
                          <a:latin typeface="微软雅黑" panose="020B0503020204020204" pitchFamily="34" charset="-122"/>
                          <a:ea typeface="微软雅黑" panose="020B0503020204020204" pitchFamily="34" charset="-122"/>
                        </a:rPr>
                        <a:t>（</a:t>
                      </a:r>
                      <a:r>
                        <a:rPr lang="en-US" altLang="zh-CN" b="1" dirty="0" smtClean="0">
                          <a:latin typeface="微软雅黑" panose="020B0503020204020204" pitchFamily="34" charset="-122"/>
                          <a:ea typeface="微软雅黑" panose="020B0503020204020204" pitchFamily="34" charset="-122"/>
                        </a:rPr>
                        <a:t>7</a:t>
                      </a:r>
                      <a:r>
                        <a:rPr lang="zh-CN" altLang="en-US" b="1" dirty="0" smtClean="0">
                          <a:latin typeface="微软雅黑" panose="020B0503020204020204" pitchFamily="34" charset="-122"/>
                          <a:ea typeface="微软雅黑" panose="020B0503020204020204" pitchFamily="34" charset="-122"/>
                        </a:rPr>
                        <a:t>）有利于</a:t>
                      </a:r>
                      <a:r>
                        <a:rPr lang="zh-CN" altLang="en-US" b="1" dirty="0" smtClean="0">
                          <a:solidFill>
                            <a:srgbClr val="FF0000"/>
                          </a:solidFill>
                          <a:latin typeface="微软雅黑" panose="020B0503020204020204" pitchFamily="34" charset="-122"/>
                          <a:ea typeface="微软雅黑" panose="020B0503020204020204" pitchFamily="34" charset="-122"/>
                        </a:rPr>
                        <a:t>职位轮换</a:t>
                      </a:r>
                      <a:endParaRPr lang="zh-CN" altLang="en-US" b="1" dirty="0">
                        <a:solidFill>
                          <a:srgbClr val="FF0000"/>
                        </a:solidFill>
                        <a:latin typeface="微软雅黑" panose="020B0503020204020204" pitchFamily="34" charset="-122"/>
                        <a:ea typeface="微软雅黑" panose="020B0503020204020204" pitchFamily="34" charset="-122"/>
                      </a:endParaRPr>
                    </a:p>
                  </a:txBody>
                  <a:tcPr/>
                </a:tc>
              </a:tr>
            </a:tbl>
          </a:graphicData>
        </a:graphic>
      </p:graphicFrame>
      <p:sp>
        <p:nvSpPr>
          <p:cNvPr id="13" name="文本框 12">
            <a:extLst/>
          </p:cNvPr>
          <p:cNvSpPr txBox="1"/>
          <p:nvPr/>
        </p:nvSpPr>
        <p:spPr>
          <a:xfrm>
            <a:off x="5072114" y="901548"/>
            <a:ext cx="1869423" cy="461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a:spAutoFit/>
          </a:bodyPr>
          <a:lstStyle/>
          <a:p>
            <a:pPr>
              <a:defRPr/>
            </a:pPr>
            <a:r>
              <a:rPr lang="zh-CN" altLang="en-US" sz="2400" b="1" dirty="0" smtClean="0">
                <a:latin typeface="微软雅黑" panose="020B0503020204020204" pitchFamily="34" charset="-122"/>
                <a:ea typeface="微软雅黑" panose="020B0503020204020204" pitchFamily="34" charset="-122"/>
              </a:rPr>
              <a:t>选择</a:t>
            </a:r>
            <a:r>
              <a:rPr lang="en-US" altLang="zh-CN" sz="2400" b="1" dirty="0" smtClean="0">
                <a:latin typeface="微软雅黑" panose="020B0503020204020204" pitchFamily="34" charset="-122"/>
                <a:ea typeface="微软雅黑" panose="020B0503020204020204" pitchFamily="34" charset="-122"/>
              </a:rPr>
              <a:t>/</a:t>
            </a:r>
            <a:r>
              <a:rPr lang="zh-CN" altLang="en-US" sz="2400" b="1" dirty="0" smtClean="0">
                <a:latin typeface="微软雅黑" panose="020B0503020204020204" pitchFamily="34" charset="-122"/>
                <a:ea typeface="微软雅黑" panose="020B0503020204020204" pitchFamily="34" charset="-122"/>
              </a:rPr>
              <a:t>论述题</a:t>
            </a:r>
            <a:endParaRPr lang="en-US" altLang="zh-CN" sz="24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92297406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8"/>
          <p:cNvSpPr txBox="1">
            <a:spLocks noChangeArrowheads="1"/>
          </p:cNvSpPr>
          <p:nvPr/>
        </p:nvSpPr>
        <p:spPr bwMode="auto">
          <a:xfrm>
            <a:off x="572695" y="401413"/>
            <a:ext cx="6159545" cy="500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9" tIns="34289" rIns="68579" bIns="34289">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defTabSz="685800" fontAlgn="base">
              <a:spcBef>
                <a:spcPct val="0"/>
              </a:spcBef>
              <a:spcAft>
                <a:spcPct val="0"/>
              </a:spcAft>
            </a:pPr>
            <a:r>
              <a:rPr lang="en-US" altLang="zh-CN" b="1" dirty="0" smtClean="0">
                <a:solidFill>
                  <a:srgbClr val="404040"/>
                </a:solidFill>
                <a:latin typeface="微软雅黑" panose="020B0503020204020204" pitchFamily="34" charset="-122"/>
                <a:ea typeface="微软雅黑" panose="020B0503020204020204" pitchFamily="34" charset="-122"/>
              </a:rPr>
              <a:t>11.3</a:t>
            </a:r>
            <a:r>
              <a:rPr lang="zh-CN" altLang="en-US" b="1" dirty="0">
                <a:solidFill>
                  <a:srgbClr val="404040"/>
                </a:solidFill>
                <a:latin typeface="微软雅黑" panose="020B0503020204020204" pitchFamily="34" charset="-122"/>
                <a:ea typeface="微软雅黑" panose="020B0503020204020204" pitchFamily="34" charset="-122"/>
              </a:rPr>
              <a:t>薪酬体系与薪酬管理</a:t>
            </a:r>
          </a:p>
        </p:txBody>
      </p:sp>
      <p:sp>
        <p:nvSpPr>
          <p:cNvPr id="9" name="AutoShape 6" descr="http://img1.imgtn.bdimg.com/it/u=2079061164,3754236443&amp;fm=27&amp;gp=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AutoShape 8" descr="http://img1.imgtn.bdimg.com/it/u=2079061164,3754236443&amp;fm=27&amp;gp=0.jp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1" name="AutoShape 11" descr="http://img1.imgtn.bdimg.com/it/u=611650003,4241959816&amp;fm=27&amp;gp=0.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2" name="文本框 12"/>
          <p:cNvSpPr txBox="1">
            <a:spLocks noChangeArrowheads="1"/>
          </p:cNvSpPr>
          <p:nvPr/>
        </p:nvSpPr>
        <p:spPr bwMode="auto">
          <a:xfrm>
            <a:off x="498365" y="915566"/>
            <a:ext cx="4577691" cy="461665"/>
          </a:xfrm>
          <a:prstGeom prst="rect">
            <a:avLst/>
          </a:prstGeom>
          <a:solidFill>
            <a:sysClr val="window" lastClr="FFFFFF">
              <a:lumMod val="95000"/>
            </a:sysClr>
          </a:solidFill>
        </p:spPr>
        <p:txBody>
          <a:bodyPr wrap="square">
            <a:spAutoFit/>
          </a:bodyPr>
          <a:lstStyle>
            <a:defPPr>
              <a:defRPr lang="zh-CN"/>
            </a:defPPr>
            <a:lvl1pPr>
              <a:defRPr sz="2400">
                <a:latin typeface="微软雅黑" panose="020B0503020204020204" pitchFamily="34" charset="-122"/>
                <a:ea typeface="微软雅黑" panose="020B0503020204020204" pitchFamily="34" charset="-122"/>
              </a:defRPr>
            </a:lvl1pPr>
          </a:lstStyle>
          <a:p>
            <a:pPr lvl="0" defTabSz="914400">
              <a:defRPr/>
            </a:pPr>
            <a:r>
              <a:rPr lang="en-US" altLang="zh-CN" kern="0" dirty="0" smtClean="0">
                <a:solidFill>
                  <a:sysClr val="windowText" lastClr="000000"/>
                </a:solidFill>
              </a:rPr>
              <a:t>11.3.4</a:t>
            </a:r>
            <a:r>
              <a:rPr lang="zh-CN" altLang="en-US" kern="0" dirty="0">
                <a:solidFill>
                  <a:sysClr val="windowText" lastClr="000000"/>
                </a:solidFill>
              </a:rPr>
              <a:t>宽带薪酬（海氏薪酬制）</a:t>
            </a:r>
          </a:p>
        </p:txBody>
      </p:sp>
      <p:sp>
        <p:nvSpPr>
          <p:cNvPr id="3" name="矩形 2"/>
          <p:cNvSpPr/>
          <p:nvPr/>
        </p:nvSpPr>
        <p:spPr>
          <a:xfrm>
            <a:off x="488959" y="1477261"/>
            <a:ext cx="8475529" cy="2554545"/>
          </a:xfrm>
          <a:prstGeom prst="rect">
            <a:avLst/>
          </a:prstGeom>
        </p:spPr>
        <p:txBody>
          <a:bodyPr wrap="square">
            <a:spAutoFit/>
          </a:bodyPr>
          <a:lstStyle/>
          <a:p>
            <a:pPr>
              <a:lnSpc>
                <a:spcPct val="120000"/>
              </a:lnSpc>
              <a:spcBef>
                <a:spcPct val="50000"/>
              </a:spcBef>
              <a:buFontTx/>
              <a:buNone/>
            </a:pPr>
            <a:r>
              <a:rPr lang="en-US" altLang="zh-CN" sz="2000" b="1" dirty="0" smtClean="0">
                <a:latin typeface="微软雅黑" panose="020B0503020204020204" pitchFamily="34" charset="-122"/>
                <a:ea typeface="微软雅黑" panose="020B0503020204020204" pitchFamily="34" charset="-122"/>
              </a:rPr>
              <a:t>2</a:t>
            </a:r>
            <a:r>
              <a:rPr lang="zh-CN" altLang="en-US" sz="2000" b="1" dirty="0" smtClean="0">
                <a:latin typeface="微软雅黑" panose="020B0503020204020204" pitchFamily="34" charset="-122"/>
                <a:ea typeface="微软雅黑" panose="020B0503020204020204" pitchFamily="34" charset="-122"/>
              </a:rPr>
              <a:t>、宽带薪酬的</a:t>
            </a:r>
            <a:r>
              <a:rPr lang="zh-CN" altLang="en-US" sz="2000" b="1" dirty="0" smtClean="0">
                <a:solidFill>
                  <a:srgbClr val="FF0000"/>
                </a:solidFill>
                <a:latin typeface="微软雅黑" panose="020B0503020204020204" pitchFamily="34" charset="-122"/>
                <a:ea typeface="微软雅黑" panose="020B0503020204020204" pitchFamily="34" charset="-122"/>
              </a:rPr>
              <a:t>缺点</a:t>
            </a:r>
            <a:r>
              <a:rPr lang="zh-CN" altLang="en-US" sz="2000" b="1" dirty="0" smtClean="0">
                <a:latin typeface="微软雅黑" panose="020B0503020204020204" pitchFamily="34" charset="-122"/>
                <a:ea typeface="微软雅黑" panose="020B0503020204020204" pitchFamily="34" charset="-122"/>
              </a:rPr>
              <a:t>：</a:t>
            </a:r>
            <a:endParaRPr lang="en-US" altLang="zh-CN" sz="2000" b="1" dirty="0" smtClean="0">
              <a:latin typeface="微软雅黑" panose="020B0503020204020204" pitchFamily="34" charset="-122"/>
              <a:ea typeface="微软雅黑" panose="020B0503020204020204" pitchFamily="34" charset="-122"/>
            </a:endParaRPr>
          </a:p>
          <a:p>
            <a:pPr>
              <a:lnSpc>
                <a:spcPct val="120000"/>
              </a:lnSpc>
              <a:spcBef>
                <a:spcPct val="50000"/>
              </a:spcBef>
              <a:buFontTx/>
              <a:buNone/>
            </a:pPr>
            <a:r>
              <a:rPr lang="zh-CN" altLang="en-US" sz="2000" b="1" dirty="0">
                <a:latin typeface="微软雅黑" panose="020B0503020204020204" pitchFamily="34" charset="-122"/>
                <a:ea typeface="微软雅黑" panose="020B0503020204020204" pitchFamily="34" charset="-122"/>
              </a:rPr>
              <a:t>（</a:t>
            </a:r>
            <a:r>
              <a:rPr lang="en-US" altLang="zh-CN" sz="2000" b="1" dirty="0">
                <a:latin typeface="微软雅黑" panose="020B0503020204020204" pitchFamily="34" charset="-122"/>
                <a:ea typeface="微软雅黑" panose="020B0503020204020204" pitchFamily="34" charset="-122"/>
              </a:rPr>
              <a:t>1</a:t>
            </a:r>
            <a:r>
              <a:rPr lang="zh-CN" altLang="en-US" sz="2000" b="1" dirty="0">
                <a:latin typeface="微软雅黑" panose="020B0503020204020204" pitchFamily="34" charset="-122"/>
                <a:ea typeface="微软雅黑" panose="020B0503020204020204" pitchFamily="34" charset="-122"/>
              </a:rPr>
              <a:t>）获取市场数据的难度很大，导致</a:t>
            </a:r>
            <a:r>
              <a:rPr lang="zh-CN" altLang="en-US" sz="2000" b="1" dirty="0">
                <a:solidFill>
                  <a:srgbClr val="FF0000"/>
                </a:solidFill>
                <a:latin typeface="微软雅黑" panose="020B0503020204020204" pitchFamily="34" charset="-122"/>
                <a:ea typeface="微软雅黑" panose="020B0503020204020204" pitchFamily="34" charset="-122"/>
              </a:rPr>
              <a:t>成本</a:t>
            </a:r>
            <a:r>
              <a:rPr lang="zh-CN" altLang="en-US" sz="2000" b="1" dirty="0" smtClean="0">
                <a:latin typeface="微软雅黑" panose="020B0503020204020204" pitchFamily="34" charset="-122"/>
                <a:ea typeface="微软雅黑" panose="020B0503020204020204" pitchFamily="34" charset="-122"/>
              </a:rPr>
              <a:t>上升</a:t>
            </a:r>
            <a:endParaRPr lang="zh-CN" altLang="en-US" sz="2000" b="1" dirty="0">
              <a:latin typeface="微软雅黑" panose="020B0503020204020204" pitchFamily="34" charset="-122"/>
              <a:ea typeface="微软雅黑" panose="020B0503020204020204" pitchFamily="34" charset="-122"/>
            </a:endParaRPr>
          </a:p>
          <a:p>
            <a:pPr>
              <a:lnSpc>
                <a:spcPct val="120000"/>
              </a:lnSpc>
              <a:spcBef>
                <a:spcPct val="50000"/>
              </a:spcBef>
              <a:buFontTx/>
              <a:buNone/>
            </a:pPr>
            <a:r>
              <a:rPr lang="zh-CN" altLang="en-US" sz="2000" b="1" dirty="0">
                <a:latin typeface="微软雅黑" panose="020B0503020204020204" pitchFamily="34" charset="-122"/>
                <a:ea typeface="微软雅黑" panose="020B0503020204020204" pitchFamily="34" charset="-122"/>
              </a:rPr>
              <a:t>（</a:t>
            </a:r>
            <a:r>
              <a:rPr lang="en-US" altLang="zh-CN" sz="2000" b="1" dirty="0">
                <a:latin typeface="微软雅黑" panose="020B0503020204020204" pitchFamily="34" charset="-122"/>
                <a:ea typeface="微软雅黑" panose="020B0503020204020204" pitchFamily="34" charset="-122"/>
              </a:rPr>
              <a:t>2</a:t>
            </a:r>
            <a:r>
              <a:rPr lang="zh-CN" altLang="en-US" sz="2000" b="1" dirty="0">
                <a:latin typeface="微软雅黑" panose="020B0503020204020204" pitchFamily="34" charset="-122"/>
                <a:ea typeface="微软雅黑" panose="020B0503020204020204" pitchFamily="34" charset="-122"/>
              </a:rPr>
              <a:t>）增加绩效</a:t>
            </a:r>
            <a:r>
              <a:rPr lang="zh-CN" altLang="en-US" sz="2000" b="1" dirty="0">
                <a:solidFill>
                  <a:srgbClr val="FF0000"/>
                </a:solidFill>
                <a:latin typeface="微软雅黑" panose="020B0503020204020204" pitchFamily="34" charset="-122"/>
                <a:ea typeface="微软雅黑" panose="020B0503020204020204" pitchFamily="34" charset="-122"/>
              </a:rPr>
              <a:t>管理</a:t>
            </a:r>
            <a:r>
              <a:rPr lang="zh-CN" altLang="en-US" sz="2000" b="1" dirty="0" smtClean="0">
                <a:solidFill>
                  <a:srgbClr val="FF0000"/>
                </a:solidFill>
                <a:latin typeface="微软雅黑" panose="020B0503020204020204" pitchFamily="34" charset="-122"/>
                <a:ea typeface="微软雅黑" panose="020B0503020204020204" pitchFamily="34" charset="-122"/>
              </a:rPr>
              <a:t>压力</a:t>
            </a:r>
            <a:endParaRPr lang="zh-CN" altLang="en-US" sz="2000" b="1" dirty="0">
              <a:solidFill>
                <a:srgbClr val="FF0000"/>
              </a:solidFill>
              <a:latin typeface="微软雅黑" panose="020B0503020204020204" pitchFamily="34" charset="-122"/>
              <a:ea typeface="微软雅黑" panose="020B0503020204020204" pitchFamily="34" charset="-122"/>
            </a:endParaRPr>
          </a:p>
          <a:p>
            <a:pPr>
              <a:lnSpc>
                <a:spcPct val="120000"/>
              </a:lnSpc>
              <a:spcBef>
                <a:spcPct val="50000"/>
              </a:spcBef>
              <a:buFontTx/>
              <a:buNone/>
            </a:pPr>
            <a:r>
              <a:rPr lang="zh-CN" altLang="en-US" sz="2000" b="1" dirty="0">
                <a:latin typeface="微软雅黑" panose="020B0503020204020204" pitchFamily="34" charset="-122"/>
                <a:ea typeface="微软雅黑" panose="020B0503020204020204" pitchFamily="34" charset="-122"/>
              </a:rPr>
              <a:t>（</a:t>
            </a:r>
            <a:r>
              <a:rPr lang="en-US" altLang="zh-CN" sz="2000" b="1" dirty="0">
                <a:latin typeface="微软雅黑" panose="020B0503020204020204" pitchFamily="34" charset="-122"/>
                <a:ea typeface="微软雅黑" panose="020B0503020204020204" pitchFamily="34" charset="-122"/>
              </a:rPr>
              <a:t>3</a:t>
            </a:r>
            <a:r>
              <a:rPr lang="zh-CN" altLang="en-US" sz="2000" b="1" dirty="0">
                <a:latin typeface="微软雅黑" panose="020B0503020204020204" pitchFamily="34" charset="-122"/>
                <a:ea typeface="微软雅黑" panose="020B0503020204020204" pitchFamily="34" charset="-122"/>
              </a:rPr>
              <a:t>）</a:t>
            </a:r>
            <a:r>
              <a:rPr lang="zh-CN" altLang="en-US" sz="2000" b="1" dirty="0">
                <a:solidFill>
                  <a:srgbClr val="FF0000"/>
                </a:solidFill>
                <a:latin typeface="微软雅黑" panose="020B0503020204020204" pitchFamily="34" charset="-122"/>
                <a:ea typeface="微软雅黑" panose="020B0503020204020204" pitchFamily="34" charset="-122"/>
              </a:rPr>
              <a:t>晋升机会</a:t>
            </a:r>
            <a:r>
              <a:rPr lang="zh-CN" altLang="en-US" sz="2000" b="1" dirty="0" smtClean="0">
                <a:solidFill>
                  <a:srgbClr val="FF0000"/>
                </a:solidFill>
                <a:latin typeface="微软雅黑" panose="020B0503020204020204" pitchFamily="34" charset="-122"/>
                <a:ea typeface="微软雅黑" panose="020B0503020204020204" pitchFamily="34" charset="-122"/>
              </a:rPr>
              <a:t>减少</a:t>
            </a:r>
            <a:endParaRPr lang="zh-CN" altLang="en-US" sz="2000" b="1" dirty="0">
              <a:solidFill>
                <a:srgbClr val="FF0000"/>
              </a:solidFill>
              <a:latin typeface="微软雅黑" panose="020B0503020204020204" pitchFamily="34" charset="-122"/>
              <a:ea typeface="微软雅黑" panose="020B0503020204020204" pitchFamily="34" charset="-122"/>
            </a:endParaRPr>
          </a:p>
          <a:p>
            <a:pPr>
              <a:lnSpc>
                <a:spcPct val="120000"/>
              </a:lnSpc>
              <a:spcBef>
                <a:spcPct val="50000"/>
              </a:spcBef>
              <a:buFontTx/>
              <a:buNone/>
            </a:pPr>
            <a:r>
              <a:rPr lang="zh-CN" altLang="en-US" sz="2000" b="1" dirty="0">
                <a:latin typeface="微软雅黑" panose="020B0503020204020204" pitchFamily="34" charset="-122"/>
                <a:ea typeface="微软雅黑" panose="020B0503020204020204" pitchFamily="34" charset="-122"/>
              </a:rPr>
              <a:t>（</a:t>
            </a:r>
            <a:r>
              <a:rPr lang="en-US" altLang="zh-CN" sz="2000" b="1" dirty="0">
                <a:latin typeface="微软雅黑" panose="020B0503020204020204" pitchFamily="34" charset="-122"/>
                <a:ea typeface="微软雅黑" panose="020B0503020204020204" pitchFamily="34" charset="-122"/>
              </a:rPr>
              <a:t>4</a:t>
            </a:r>
            <a:r>
              <a:rPr lang="zh-CN" altLang="en-US" sz="2000" b="1" dirty="0">
                <a:latin typeface="微软雅黑" panose="020B0503020204020204" pitchFamily="34" charset="-122"/>
                <a:ea typeface="微软雅黑" panose="020B0503020204020204" pitchFamily="34" charset="-122"/>
              </a:rPr>
              <a:t>）</a:t>
            </a:r>
            <a:r>
              <a:rPr lang="zh-CN" altLang="en-US" sz="2000" b="1" dirty="0">
                <a:solidFill>
                  <a:srgbClr val="FF0000"/>
                </a:solidFill>
                <a:latin typeface="微软雅黑" panose="020B0503020204020204" pitchFamily="34" charset="-122"/>
                <a:ea typeface="微软雅黑" panose="020B0503020204020204" pitchFamily="34" charset="-122"/>
              </a:rPr>
              <a:t>不适用</a:t>
            </a:r>
            <a:r>
              <a:rPr lang="zh-CN" altLang="en-US" sz="2000" b="1" dirty="0">
                <a:latin typeface="微软雅黑" panose="020B0503020204020204" pitchFamily="34" charset="-122"/>
                <a:ea typeface="微软雅黑" panose="020B0503020204020204" pitchFamily="34" charset="-122"/>
              </a:rPr>
              <a:t>所有类型的</a:t>
            </a:r>
            <a:r>
              <a:rPr lang="zh-CN" altLang="en-US" sz="2000" b="1" dirty="0" smtClean="0">
                <a:latin typeface="微软雅黑" panose="020B0503020204020204" pitchFamily="34" charset="-122"/>
                <a:ea typeface="微软雅黑" panose="020B0503020204020204" pitchFamily="34" charset="-122"/>
              </a:rPr>
              <a:t>组织</a:t>
            </a:r>
            <a:endParaRPr lang="zh-CN" altLang="en-US" sz="2000" b="1" dirty="0">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3"/>
          <a:stretch>
            <a:fillRect/>
          </a:stretch>
        </p:blipFill>
        <p:spPr>
          <a:xfrm>
            <a:off x="5824571" y="63216"/>
            <a:ext cx="4579320" cy="1832388"/>
          </a:xfrm>
          <a:prstGeom prst="rect">
            <a:avLst/>
          </a:prstGeom>
        </p:spPr>
      </p:pic>
      <p:sp>
        <p:nvSpPr>
          <p:cNvPr id="14" name="文本框 13"/>
          <p:cNvSpPr txBox="1"/>
          <p:nvPr/>
        </p:nvSpPr>
        <p:spPr>
          <a:xfrm>
            <a:off x="155574" y="52070"/>
            <a:ext cx="3912369" cy="307777"/>
          </a:xfrm>
          <a:prstGeom prst="rect">
            <a:avLst/>
          </a:prstGeom>
          <a:noFill/>
        </p:spPr>
        <p:txBody>
          <a:bodyPr wrap="square" rtlCol="0" anchor="t">
            <a:spAutoFit/>
          </a:bodyPr>
          <a:lstStyle/>
          <a:p>
            <a:r>
              <a:rPr lang="en-US" altLang="zh-CN" sz="1400" dirty="0">
                <a:solidFill>
                  <a:schemeClr val="bg1">
                    <a:lumMod val="75000"/>
                  </a:schemeClr>
                </a:solidFill>
              </a:rPr>
              <a:t>11.3.4</a:t>
            </a:r>
            <a:r>
              <a:rPr lang="zh-CN" altLang="en-US" sz="1400" dirty="0">
                <a:solidFill>
                  <a:schemeClr val="bg1">
                    <a:lumMod val="75000"/>
                  </a:schemeClr>
                </a:solidFill>
              </a:rPr>
              <a:t>四、宽带薪酬</a:t>
            </a:r>
          </a:p>
        </p:txBody>
      </p:sp>
      <p:sp>
        <p:nvSpPr>
          <p:cNvPr id="13" name="文本框 12">
            <a:extLst/>
          </p:cNvPr>
          <p:cNvSpPr txBox="1"/>
          <p:nvPr/>
        </p:nvSpPr>
        <p:spPr>
          <a:xfrm>
            <a:off x="5072114" y="901548"/>
            <a:ext cx="1869423" cy="461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a:spAutoFit/>
          </a:bodyPr>
          <a:lstStyle/>
          <a:p>
            <a:pPr>
              <a:defRPr/>
            </a:pPr>
            <a:r>
              <a:rPr lang="zh-CN" altLang="en-US" sz="2400" b="1" dirty="0" smtClean="0">
                <a:latin typeface="微软雅黑" panose="020B0503020204020204" pitchFamily="34" charset="-122"/>
                <a:ea typeface="微软雅黑" panose="020B0503020204020204" pitchFamily="34" charset="-122"/>
              </a:rPr>
              <a:t>选择</a:t>
            </a:r>
            <a:r>
              <a:rPr lang="en-US" altLang="zh-CN" sz="2400" b="1" dirty="0" smtClean="0">
                <a:latin typeface="微软雅黑" panose="020B0503020204020204" pitchFamily="34" charset="-122"/>
                <a:ea typeface="微软雅黑" panose="020B0503020204020204" pitchFamily="34" charset="-122"/>
              </a:rPr>
              <a:t>/</a:t>
            </a:r>
            <a:r>
              <a:rPr lang="zh-CN" altLang="en-US" sz="2400" b="1" dirty="0" smtClean="0">
                <a:latin typeface="微软雅黑" panose="020B0503020204020204" pitchFamily="34" charset="-122"/>
                <a:ea typeface="微软雅黑" panose="020B0503020204020204" pitchFamily="34" charset="-122"/>
              </a:rPr>
              <a:t>论述题</a:t>
            </a:r>
            <a:endParaRPr lang="en-US" altLang="zh-CN" sz="24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68121646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8"/>
          <p:cNvSpPr txBox="1">
            <a:spLocks noChangeArrowheads="1"/>
          </p:cNvSpPr>
          <p:nvPr/>
        </p:nvSpPr>
        <p:spPr bwMode="auto">
          <a:xfrm>
            <a:off x="572695" y="401413"/>
            <a:ext cx="6159545" cy="500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9" tIns="34289" rIns="68579" bIns="34289">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defTabSz="685800" fontAlgn="base">
              <a:spcBef>
                <a:spcPct val="0"/>
              </a:spcBef>
              <a:spcAft>
                <a:spcPct val="0"/>
              </a:spcAft>
            </a:pPr>
            <a:r>
              <a:rPr lang="zh-CN" altLang="en-US" b="1" dirty="0">
                <a:solidFill>
                  <a:srgbClr val="404040"/>
                </a:solidFill>
                <a:latin typeface="微软雅黑" panose="020B0503020204020204" pitchFamily="34" charset="-122"/>
                <a:ea typeface="微软雅黑" panose="020B0503020204020204" pitchFamily="34" charset="-122"/>
              </a:rPr>
              <a:t>真题演练</a:t>
            </a:r>
          </a:p>
        </p:txBody>
      </p:sp>
      <p:sp>
        <p:nvSpPr>
          <p:cNvPr id="8" name="AutoShape 4" descr="http://img1.imgtn.bdimg.com/it/u=2079061164,3754236443&amp;fm=27&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9" name="AutoShape 6" descr="http://img1.imgtn.bdimg.com/it/u=2079061164,3754236443&amp;fm=27&amp;gp=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AutoShape 8" descr="http://img1.imgtn.bdimg.com/it/u=2079061164,3754236443&amp;fm=27&amp;gp=0.jp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1" name="AutoShape 11" descr="http://img1.imgtn.bdimg.com/it/u=611650003,4241959816&amp;fm=27&amp;gp=0.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3" name="矩形 2"/>
          <p:cNvSpPr/>
          <p:nvPr/>
        </p:nvSpPr>
        <p:spPr>
          <a:xfrm>
            <a:off x="498366" y="987574"/>
            <a:ext cx="8466122" cy="3416320"/>
          </a:xfrm>
          <a:prstGeom prst="rect">
            <a:avLst/>
          </a:prstGeom>
        </p:spPr>
        <p:txBody>
          <a:bodyPr wrap="square">
            <a:spAutoFit/>
          </a:bodyPr>
          <a:lstStyle/>
          <a:p>
            <a:pPr algn="just">
              <a:lnSpc>
                <a:spcPct val="150000"/>
              </a:lnSpc>
              <a:spcAft>
                <a:spcPts val="0"/>
              </a:spcAft>
              <a:defRPr/>
            </a:pPr>
            <a:r>
              <a:rPr lang="en-US" altLang="zh-CN" sz="2400" dirty="0" smtClean="0">
                <a:latin typeface="微软雅黑" panose="020B0503020204020204" pitchFamily="34" charset="-122"/>
                <a:ea typeface="微软雅黑" panose="020B0503020204020204" pitchFamily="34" charset="-122"/>
              </a:rPr>
              <a:t>【</a:t>
            </a:r>
            <a:r>
              <a:rPr lang="en-US" altLang="zh-CN" sz="2400" dirty="0" smtClean="0">
                <a:latin typeface="微软雅黑" panose="020B0503020204020204" pitchFamily="34" charset="-122"/>
                <a:ea typeface="微软雅黑" panose="020B0503020204020204" pitchFamily="34" charset="-122"/>
              </a:rPr>
              <a:t>1801】</a:t>
            </a:r>
            <a:r>
              <a:rPr lang="zh-CN" altLang="en-US" sz="2400" dirty="0">
                <a:latin typeface="微软雅黑" panose="020B0503020204020204" pitchFamily="34" charset="-122"/>
                <a:ea typeface="微软雅黑" panose="020B0503020204020204" pitchFamily="34" charset="-122"/>
              </a:rPr>
              <a:t>下列有关薪酬优点的描述中，属于宽带薪酬优点的是</a:t>
            </a:r>
            <a:r>
              <a:rPr lang="zh-CN" altLang="en-US" sz="2400" kern="100" dirty="0" smtClean="0">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 </a:t>
            </a:r>
          </a:p>
          <a:p>
            <a:pPr algn="just">
              <a:lnSpc>
                <a:spcPct val="150000"/>
              </a:lnSpc>
              <a:spcAft>
                <a:spcPts val="0"/>
              </a:spcAft>
              <a:defRPr/>
            </a:pP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A</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、实现了真正意义上的同工同酬</a:t>
            </a:r>
          </a:p>
          <a:p>
            <a:pPr algn="just">
              <a:lnSpc>
                <a:spcPct val="150000"/>
              </a:lnSpc>
              <a:spcAft>
                <a:spcPts val="0"/>
              </a:spcAft>
              <a:defRPr/>
            </a:pPr>
            <a:r>
              <a:rPr lang="en-US" altLang="zh-CN" sz="2400" kern="100" dirty="0" smtClean="0">
                <a:latin typeface="微软雅黑" panose="020B0503020204020204" pitchFamily="34" charset="-122"/>
                <a:ea typeface="微软雅黑" panose="020B0503020204020204" pitchFamily="34" charset="-122"/>
                <a:cs typeface="Times New Roman" panose="02020603050405020304" pitchFamily="18" charset="0"/>
              </a:rPr>
              <a:t>B</a:t>
            </a:r>
            <a:r>
              <a:rPr lang="zh-CN" altLang="en-US" sz="2400" kern="100" dirty="0" smtClean="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有助于高度参与型管理风格的形成</a:t>
            </a:r>
          </a:p>
          <a:p>
            <a:pPr algn="just">
              <a:lnSpc>
                <a:spcPct val="150000"/>
              </a:lnSpc>
              <a:spcAft>
                <a:spcPts val="0"/>
              </a:spcAft>
              <a:defRPr/>
            </a:pPr>
            <a:r>
              <a:rPr lang="en-US" altLang="zh-CN" sz="2400" kern="100" dirty="0" smtClean="0">
                <a:latin typeface="微软雅黑" panose="020B0503020204020204" pitchFamily="34" charset="-122"/>
                <a:ea typeface="微软雅黑" panose="020B0503020204020204" pitchFamily="34" charset="-122"/>
                <a:cs typeface="Times New Roman" panose="02020603050405020304" pitchFamily="18" charset="0"/>
              </a:rPr>
              <a:t>C</a:t>
            </a:r>
            <a:r>
              <a:rPr lang="zh-CN" altLang="en-US" sz="2400" kern="100" dirty="0" smtClean="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从配置方面为组织提供了更大的灵活性</a:t>
            </a:r>
          </a:p>
          <a:p>
            <a:pPr algn="just">
              <a:lnSpc>
                <a:spcPct val="150000"/>
              </a:lnSpc>
              <a:defRPr/>
            </a:pPr>
            <a:r>
              <a:rPr lang="en-US" altLang="zh-CN" sz="2400" kern="100" dirty="0" smtClean="0">
                <a:latin typeface="微软雅黑" panose="020B0503020204020204" pitchFamily="34" charset="-122"/>
                <a:ea typeface="微软雅黑" panose="020B0503020204020204" pitchFamily="34" charset="-122"/>
                <a:cs typeface="Times New Roman" panose="02020603050405020304" pitchFamily="18" charset="0"/>
              </a:rPr>
              <a:t>D</a:t>
            </a:r>
            <a:r>
              <a:rPr lang="zh-CN" altLang="en-US" sz="2400" kern="100" dirty="0" smtClean="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有利于组织结构的扁平</a:t>
            </a:r>
            <a:r>
              <a:rPr lang="zh-CN" altLang="en-US" sz="2400" kern="100" dirty="0" smtClean="0">
                <a:latin typeface="微软雅黑" panose="020B0503020204020204" pitchFamily="34" charset="-122"/>
                <a:ea typeface="微软雅黑" panose="020B0503020204020204" pitchFamily="34" charset="-122"/>
                <a:cs typeface="Times New Roman" panose="02020603050405020304" pitchFamily="18" charset="0"/>
              </a:rPr>
              <a:t>化</a:t>
            </a:r>
            <a:endPar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334623154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95536" y="339502"/>
            <a:ext cx="1620957" cy="523220"/>
          </a:xfrm>
          <a:prstGeom prst="rect">
            <a:avLst/>
          </a:prstGeom>
          <a:noFill/>
        </p:spPr>
        <p:txBody>
          <a:bodyPr wrap="none" rtlCol="0">
            <a:spAutoFit/>
          </a:bodyPr>
          <a:lstStyle/>
          <a:p>
            <a:r>
              <a:rPr lang="zh-CN" altLang="en-US" sz="2800" b="1" dirty="0" smtClean="0">
                <a:latin typeface="微软雅黑" panose="020B0503020204020204" pitchFamily="34" charset="-122"/>
                <a:ea typeface="微软雅黑" panose="020B0503020204020204" pitchFamily="34" charset="-122"/>
              </a:rPr>
              <a:t>课程教材</a:t>
            </a:r>
            <a:endParaRPr lang="zh-CN" altLang="en-US" sz="2800" b="1" dirty="0">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3"/>
          <a:stretch>
            <a:fillRect/>
          </a:stretch>
        </p:blipFill>
        <p:spPr>
          <a:xfrm>
            <a:off x="262566" y="1059582"/>
            <a:ext cx="3507854" cy="3507854"/>
          </a:xfrm>
          <a:prstGeom prst="rect">
            <a:avLst/>
          </a:prstGeom>
        </p:spPr>
      </p:pic>
      <p:sp>
        <p:nvSpPr>
          <p:cNvPr id="5" name="文本框 4"/>
          <p:cNvSpPr txBox="1"/>
          <p:nvPr/>
        </p:nvSpPr>
        <p:spPr>
          <a:xfrm>
            <a:off x="3680842" y="1797846"/>
            <a:ext cx="5436096" cy="2031325"/>
          </a:xfrm>
          <a:prstGeom prst="rect">
            <a:avLst/>
          </a:prstGeom>
          <a:noFill/>
        </p:spPr>
        <p:txBody>
          <a:bodyPr wrap="square" rtlCol="0">
            <a:spAutoFit/>
          </a:bodyPr>
          <a:lstStyle/>
          <a:p>
            <a:pPr>
              <a:lnSpc>
                <a:spcPct val="150000"/>
              </a:lnSpc>
            </a:pPr>
            <a:r>
              <a:rPr lang="zh-CN" altLang="en-US" sz="2800" b="1" dirty="0" smtClean="0">
                <a:latin typeface="微软雅黑" panose="020B0503020204020204" pitchFamily="34" charset="-122"/>
                <a:ea typeface="微软雅黑" panose="020B0503020204020204" pitchFamily="34" charset="-122"/>
              </a:rPr>
              <a:t>教材名称：</a:t>
            </a:r>
            <a:r>
              <a:rPr lang="en-US" altLang="zh-CN" sz="2800" b="1" dirty="0" smtClean="0">
                <a:latin typeface="微软雅黑" panose="020B0503020204020204" pitchFamily="34" charset="-122"/>
                <a:ea typeface="微软雅黑" panose="020B0503020204020204" pitchFamily="34" charset="-122"/>
              </a:rPr>
              <a:t>《</a:t>
            </a:r>
            <a:r>
              <a:rPr lang="zh-CN" altLang="en-US" sz="2800" b="1" dirty="0">
                <a:latin typeface="微软雅黑" panose="020B0503020204020204" pitchFamily="34" charset="-122"/>
                <a:ea typeface="微软雅黑" panose="020B0503020204020204" pitchFamily="34" charset="-122"/>
              </a:rPr>
              <a:t>人力资源管理</a:t>
            </a:r>
            <a:r>
              <a:rPr lang="zh-CN" altLang="en-US" sz="2800" b="1" dirty="0" smtClean="0">
                <a:latin typeface="微软雅黑" panose="020B0503020204020204" pitchFamily="34" charset="-122"/>
                <a:ea typeface="微软雅黑" panose="020B0503020204020204" pitchFamily="34" charset="-122"/>
              </a:rPr>
              <a:t>概论</a:t>
            </a:r>
            <a:r>
              <a:rPr lang="en-US" altLang="zh-CN" sz="2800" b="1" dirty="0" smtClean="0">
                <a:latin typeface="微软雅黑" panose="020B0503020204020204" pitchFamily="34" charset="-122"/>
                <a:ea typeface="微软雅黑" panose="020B0503020204020204" pitchFamily="34" charset="-122"/>
              </a:rPr>
              <a:t>》</a:t>
            </a:r>
          </a:p>
          <a:p>
            <a:pPr>
              <a:lnSpc>
                <a:spcPct val="150000"/>
              </a:lnSpc>
            </a:pPr>
            <a:r>
              <a:rPr lang="zh-CN" altLang="en-US" sz="2800" b="1" dirty="0" smtClean="0">
                <a:latin typeface="微软雅黑" panose="020B0503020204020204" pitchFamily="34" charset="-122"/>
                <a:ea typeface="微软雅黑" panose="020B0503020204020204" pitchFamily="34" charset="-122"/>
              </a:rPr>
              <a:t>教材主编：谌新民</a:t>
            </a:r>
            <a:endParaRPr lang="en-US" altLang="zh-CN" sz="2800" b="1" dirty="0" smtClean="0">
              <a:latin typeface="微软雅黑" panose="020B0503020204020204" pitchFamily="34" charset="-122"/>
              <a:ea typeface="微软雅黑" panose="020B0503020204020204" pitchFamily="34" charset="-122"/>
            </a:endParaRPr>
          </a:p>
          <a:p>
            <a:pPr>
              <a:lnSpc>
                <a:spcPct val="150000"/>
              </a:lnSpc>
            </a:pPr>
            <a:r>
              <a:rPr lang="zh-CN" altLang="en-US" sz="2800" b="1" dirty="0">
                <a:latin typeface="微软雅黑" panose="020B0503020204020204" pitchFamily="34" charset="-122"/>
                <a:ea typeface="微软雅黑" panose="020B0503020204020204" pitchFamily="34" charset="-122"/>
              </a:rPr>
              <a:t>课程</a:t>
            </a:r>
            <a:r>
              <a:rPr lang="zh-CN" altLang="en-US" sz="2800" b="1" dirty="0" smtClean="0">
                <a:latin typeface="微软雅黑" panose="020B0503020204020204" pitchFamily="34" charset="-122"/>
                <a:ea typeface="微软雅黑" panose="020B0503020204020204" pitchFamily="34" charset="-122"/>
              </a:rPr>
              <a:t>代码：</a:t>
            </a:r>
            <a:r>
              <a:rPr lang="en-US" altLang="zh-CN" sz="2800" b="1" dirty="0" smtClean="0">
                <a:latin typeface="微软雅黑" panose="020B0503020204020204" pitchFamily="34" charset="-122"/>
                <a:ea typeface="微软雅黑" panose="020B0503020204020204" pitchFamily="34" charset="-122"/>
              </a:rPr>
              <a:t>11466</a:t>
            </a:r>
            <a:endParaRPr lang="zh-CN" altLang="en-US" sz="28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40321032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8"/>
          <p:cNvSpPr txBox="1">
            <a:spLocks noChangeArrowheads="1"/>
          </p:cNvSpPr>
          <p:nvPr/>
        </p:nvSpPr>
        <p:spPr bwMode="auto">
          <a:xfrm>
            <a:off x="572695" y="401413"/>
            <a:ext cx="6159545" cy="500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9" tIns="34289" rIns="68579" bIns="34289">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defTabSz="685800" fontAlgn="base">
              <a:spcBef>
                <a:spcPct val="0"/>
              </a:spcBef>
              <a:spcAft>
                <a:spcPct val="0"/>
              </a:spcAft>
            </a:pPr>
            <a:r>
              <a:rPr lang="zh-CN" altLang="en-US" b="1" dirty="0">
                <a:solidFill>
                  <a:srgbClr val="404040"/>
                </a:solidFill>
                <a:latin typeface="微软雅黑" panose="020B0503020204020204" pitchFamily="34" charset="-122"/>
                <a:ea typeface="微软雅黑" panose="020B0503020204020204" pitchFamily="34" charset="-122"/>
              </a:rPr>
              <a:t>真题演练</a:t>
            </a:r>
          </a:p>
        </p:txBody>
      </p:sp>
      <p:sp>
        <p:nvSpPr>
          <p:cNvPr id="8" name="AutoShape 4" descr="http://img1.imgtn.bdimg.com/it/u=2079061164,3754236443&amp;fm=27&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9" name="AutoShape 6" descr="http://img1.imgtn.bdimg.com/it/u=2079061164,3754236443&amp;fm=27&amp;gp=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AutoShape 8" descr="http://img1.imgtn.bdimg.com/it/u=2079061164,3754236443&amp;fm=27&amp;gp=0.jp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1" name="AutoShape 11" descr="http://img1.imgtn.bdimg.com/it/u=611650003,4241959816&amp;fm=27&amp;gp=0.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3" name="矩形 2"/>
          <p:cNvSpPr/>
          <p:nvPr/>
        </p:nvSpPr>
        <p:spPr>
          <a:xfrm>
            <a:off x="498366" y="987574"/>
            <a:ext cx="8466122" cy="3416320"/>
          </a:xfrm>
          <a:prstGeom prst="rect">
            <a:avLst/>
          </a:prstGeom>
        </p:spPr>
        <p:txBody>
          <a:bodyPr wrap="square">
            <a:spAutoFit/>
          </a:bodyPr>
          <a:lstStyle/>
          <a:p>
            <a:pPr algn="just">
              <a:lnSpc>
                <a:spcPct val="150000"/>
              </a:lnSpc>
              <a:spcAft>
                <a:spcPts val="0"/>
              </a:spcAft>
              <a:defRPr/>
            </a:pPr>
            <a:r>
              <a:rPr lang="en-US" altLang="zh-CN" sz="2400" dirty="0" smtClean="0">
                <a:latin typeface="微软雅黑" panose="020B0503020204020204" pitchFamily="34" charset="-122"/>
                <a:ea typeface="微软雅黑" panose="020B0503020204020204" pitchFamily="34" charset="-122"/>
              </a:rPr>
              <a:t>【</a:t>
            </a:r>
            <a:r>
              <a:rPr lang="en-US" altLang="zh-CN" sz="2400" dirty="0" smtClean="0">
                <a:latin typeface="微软雅黑" panose="020B0503020204020204" pitchFamily="34" charset="-122"/>
                <a:ea typeface="微软雅黑" panose="020B0503020204020204" pitchFamily="34" charset="-122"/>
              </a:rPr>
              <a:t>1801】</a:t>
            </a:r>
            <a:r>
              <a:rPr lang="zh-CN" altLang="en-US" sz="2400" dirty="0">
                <a:latin typeface="微软雅黑" panose="020B0503020204020204" pitchFamily="34" charset="-122"/>
                <a:ea typeface="微软雅黑" panose="020B0503020204020204" pitchFamily="34" charset="-122"/>
              </a:rPr>
              <a:t>下列有关薪酬优点的描述中，属于宽带薪酬优点的是</a:t>
            </a:r>
            <a:r>
              <a:rPr lang="zh-CN" altLang="en-US" sz="2400" kern="100" dirty="0" smtClean="0">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 </a:t>
            </a:r>
          </a:p>
          <a:p>
            <a:pPr algn="just">
              <a:lnSpc>
                <a:spcPct val="150000"/>
              </a:lnSpc>
              <a:spcAft>
                <a:spcPts val="0"/>
              </a:spcAft>
              <a:defRPr/>
            </a:pP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A</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、实现了真正意义上的同工同酬</a:t>
            </a:r>
          </a:p>
          <a:p>
            <a:pPr algn="just">
              <a:lnSpc>
                <a:spcPct val="150000"/>
              </a:lnSpc>
              <a:spcAft>
                <a:spcPts val="0"/>
              </a:spcAft>
              <a:defRPr/>
            </a:pPr>
            <a:r>
              <a:rPr lang="en-US" altLang="zh-CN" sz="2400" kern="100" dirty="0" smtClean="0">
                <a:latin typeface="微软雅黑" panose="020B0503020204020204" pitchFamily="34" charset="-122"/>
                <a:ea typeface="微软雅黑" panose="020B0503020204020204" pitchFamily="34" charset="-122"/>
                <a:cs typeface="Times New Roman" panose="02020603050405020304" pitchFamily="18" charset="0"/>
              </a:rPr>
              <a:t>B</a:t>
            </a:r>
            <a:r>
              <a:rPr lang="zh-CN" altLang="en-US" sz="2400" kern="100" dirty="0" smtClean="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有助于高度参与型管理风格的形成</a:t>
            </a:r>
          </a:p>
          <a:p>
            <a:pPr algn="just">
              <a:lnSpc>
                <a:spcPct val="150000"/>
              </a:lnSpc>
              <a:spcAft>
                <a:spcPts val="0"/>
              </a:spcAft>
              <a:defRPr/>
            </a:pPr>
            <a:r>
              <a:rPr lang="en-US" altLang="zh-CN" sz="2400" kern="100" dirty="0" smtClean="0">
                <a:latin typeface="微软雅黑" panose="020B0503020204020204" pitchFamily="34" charset="-122"/>
                <a:ea typeface="微软雅黑" panose="020B0503020204020204" pitchFamily="34" charset="-122"/>
                <a:cs typeface="Times New Roman" panose="02020603050405020304" pitchFamily="18" charset="0"/>
              </a:rPr>
              <a:t>C</a:t>
            </a:r>
            <a:r>
              <a:rPr lang="zh-CN" altLang="en-US" sz="2400" kern="100" dirty="0" smtClean="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从配置方面为组织提供了更大的灵活性</a:t>
            </a:r>
          </a:p>
          <a:p>
            <a:pPr algn="just">
              <a:lnSpc>
                <a:spcPct val="150000"/>
              </a:lnSpc>
              <a:defRPr/>
            </a:pPr>
            <a:r>
              <a:rPr lang="en-US" altLang="zh-CN" sz="2400" b="1" kern="1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D</a:t>
            </a:r>
            <a:r>
              <a:rPr lang="zh-CN" altLang="en-US" sz="2400" b="1" kern="1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b="1"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有利于组织结构的扁平</a:t>
            </a:r>
            <a:r>
              <a:rPr lang="zh-CN" altLang="en-US" sz="2400" b="1" kern="1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化</a:t>
            </a:r>
            <a:endParaRPr lang="zh-CN" altLang="en-US" sz="2400" b="1"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93822740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8"/>
          <p:cNvSpPr txBox="1">
            <a:spLocks noChangeArrowheads="1"/>
          </p:cNvSpPr>
          <p:nvPr/>
        </p:nvSpPr>
        <p:spPr bwMode="auto">
          <a:xfrm>
            <a:off x="572695" y="401413"/>
            <a:ext cx="6159545" cy="500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9" tIns="34289" rIns="68579" bIns="34289">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defTabSz="685800" fontAlgn="base">
              <a:spcBef>
                <a:spcPct val="0"/>
              </a:spcBef>
              <a:spcAft>
                <a:spcPct val="0"/>
              </a:spcAft>
            </a:pPr>
            <a:r>
              <a:rPr lang="zh-CN" altLang="en-US" b="1" dirty="0">
                <a:solidFill>
                  <a:srgbClr val="404040"/>
                </a:solidFill>
                <a:latin typeface="微软雅黑" panose="020B0503020204020204" pitchFamily="34" charset="-122"/>
                <a:ea typeface="微软雅黑" panose="020B0503020204020204" pitchFamily="34" charset="-122"/>
              </a:rPr>
              <a:t>真题演练</a:t>
            </a:r>
          </a:p>
        </p:txBody>
      </p:sp>
      <p:sp>
        <p:nvSpPr>
          <p:cNvPr id="8" name="AutoShape 4" descr="http://img1.imgtn.bdimg.com/it/u=2079061164,3754236443&amp;fm=27&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9" name="AutoShape 6" descr="http://img1.imgtn.bdimg.com/it/u=2079061164,3754236443&amp;fm=27&amp;gp=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AutoShape 8" descr="http://img1.imgtn.bdimg.com/it/u=2079061164,3754236443&amp;fm=27&amp;gp=0.jp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1" name="AutoShape 11" descr="http://img1.imgtn.bdimg.com/it/u=611650003,4241959816&amp;fm=27&amp;gp=0.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3" name="矩形 2"/>
          <p:cNvSpPr/>
          <p:nvPr/>
        </p:nvSpPr>
        <p:spPr>
          <a:xfrm>
            <a:off x="498366" y="987574"/>
            <a:ext cx="8466122" cy="3416320"/>
          </a:xfrm>
          <a:prstGeom prst="rect">
            <a:avLst/>
          </a:prstGeom>
        </p:spPr>
        <p:txBody>
          <a:bodyPr wrap="square">
            <a:spAutoFit/>
          </a:bodyPr>
          <a:lstStyle/>
          <a:p>
            <a:pPr algn="just">
              <a:lnSpc>
                <a:spcPct val="150000"/>
              </a:lnSpc>
              <a:spcAft>
                <a:spcPts val="0"/>
              </a:spcAft>
              <a:defRPr/>
            </a:pPr>
            <a:r>
              <a:rPr lang="en-US" altLang="zh-CN" sz="2400" dirty="0" smtClean="0">
                <a:latin typeface="微软雅黑" panose="020B0503020204020204" pitchFamily="34" charset="-122"/>
                <a:ea typeface="微软雅黑" panose="020B0503020204020204" pitchFamily="34" charset="-122"/>
              </a:rPr>
              <a:t>【</a:t>
            </a:r>
            <a:r>
              <a:rPr lang="en-US" altLang="zh-CN" sz="2400" dirty="0" smtClean="0">
                <a:latin typeface="微软雅黑" panose="020B0503020204020204" pitchFamily="34" charset="-122"/>
                <a:ea typeface="微软雅黑" panose="020B0503020204020204" pitchFamily="34" charset="-122"/>
              </a:rPr>
              <a:t>1901】</a:t>
            </a:r>
            <a:r>
              <a:rPr lang="zh-CN" altLang="en-US" sz="2400" dirty="0">
                <a:latin typeface="微软雅黑" panose="020B0503020204020204" pitchFamily="34" charset="-122"/>
                <a:ea typeface="微软雅黑" panose="020B0503020204020204" pitchFamily="34" charset="-122"/>
              </a:rPr>
              <a:t>宽带薪酬的缺点主要包括</a:t>
            </a:r>
            <a:r>
              <a:rPr lang="zh-CN" altLang="en-US" sz="2400" kern="100" dirty="0" smtClean="0">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 </a:t>
            </a:r>
          </a:p>
          <a:p>
            <a:pPr algn="just">
              <a:lnSpc>
                <a:spcPct val="150000"/>
              </a:lnSpc>
              <a:spcAft>
                <a:spcPts val="0"/>
              </a:spcAft>
              <a:defRPr/>
            </a:pP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A</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、导致更为复杂的管理结构的出现</a:t>
            </a:r>
          </a:p>
          <a:p>
            <a:pPr algn="just">
              <a:lnSpc>
                <a:spcPct val="150000"/>
              </a:lnSpc>
              <a:spcAft>
                <a:spcPts val="0"/>
              </a:spcAft>
              <a:defRPr/>
            </a:pPr>
            <a:r>
              <a:rPr lang="en-US" altLang="zh-CN" sz="2400" kern="100" dirty="0" smtClean="0">
                <a:latin typeface="微软雅黑" panose="020B0503020204020204" pitchFamily="34" charset="-122"/>
                <a:ea typeface="微软雅黑" panose="020B0503020204020204" pitchFamily="34" charset="-122"/>
                <a:cs typeface="Times New Roman" panose="02020603050405020304" pitchFamily="18" charset="0"/>
              </a:rPr>
              <a:t>B</a:t>
            </a:r>
            <a:r>
              <a:rPr lang="zh-CN" altLang="en-US" sz="2400" kern="100" dirty="0" smtClean="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增加了绩效管理压力</a:t>
            </a:r>
          </a:p>
          <a:p>
            <a:pPr algn="just">
              <a:lnSpc>
                <a:spcPct val="150000"/>
              </a:lnSpc>
              <a:spcAft>
                <a:spcPts val="0"/>
              </a:spcAft>
              <a:defRPr/>
            </a:pPr>
            <a:r>
              <a:rPr lang="en-US" altLang="zh-CN" sz="2400" kern="100" dirty="0" smtClean="0">
                <a:latin typeface="微软雅黑" panose="020B0503020204020204" pitchFamily="34" charset="-122"/>
                <a:ea typeface="微软雅黑" panose="020B0503020204020204" pitchFamily="34" charset="-122"/>
                <a:cs typeface="Times New Roman" panose="02020603050405020304" pitchFamily="18" charset="0"/>
              </a:rPr>
              <a:t>C</a:t>
            </a:r>
            <a:r>
              <a:rPr lang="zh-CN" altLang="en-US" sz="2400" kern="100" dirty="0" smtClean="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晋升机会减少</a:t>
            </a:r>
          </a:p>
          <a:p>
            <a:pPr algn="just">
              <a:lnSpc>
                <a:spcPct val="150000"/>
              </a:lnSpc>
              <a:spcAft>
                <a:spcPts val="0"/>
              </a:spcAft>
              <a:defRPr/>
            </a:pPr>
            <a:r>
              <a:rPr lang="en-US" altLang="zh-CN" sz="2400" kern="100" dirty="0" smtClean="0">
                <a:latin typeface="微软雅黑" panose="020B0503020204020204" pitchFamily="34" charset="-122"/>
                <a:ea typeface="微软雅黑" panose="020B0503020204020204" pitchFamily="34" charset="-122"/>
                <a:cs typeface="Times New Roman" panose="02020603050405020304" pitchFamily="18" charset="0"/>
              </a:rPr>
              <a:t>D</a:t>
            </a:r>
            <a:r>
              <a:rPr lang="zh-CN" altLang="en-US" sz="2400" kern="100" dirty="0" smtClean="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不适用所有类型的组织</a:t>
            </a:r>
          </a:p>
          <a:p>
            <a:pPr algn="just">
              <a:lnSpc>
                <a:spcPct val="150000"/>
              </a:lnSpc>
              <a:spcAft>
                <a:spcPts val="0"/>
              </a:spcAft>
              <a:defRPr/>
            </a:pPr>
            <a:r>
              <a:rPr lang="en-US" altLang="zh-CN" sz="2400" kern="100" dirty="0" smtClean="0">
                <a:latin typeface="微软雅黑" panose="020B0503020204020204" pitchFamily="34" charset="-122"/>
                <a:ea typeface="微软雅黑" panose="020B0503020204020204" pitchFamily="34" charset="-122"/>
                <a:cs typeface="Times New Roman" panose="02020603050405020304" pitchFamily="18" charset="0"/>
              </a:rPr>
              <a:t>E</a:t>
            </a:r>
            <a:r>
              <a:rPr lang="zh-CN" altLang="en-US" sz="2400" kern="100" dirty="0" smtClean="0">
                <a:latin typeface="微软雅黑" panose="020B0503020204020204" pitchFamily="34" charset="-122"/>
                <a:ea typeface="微软雅黑" panose="020B0503020204020204" pitchFamily="34" charset="-122"/>
                <a:cs typeface="Times New Roman" panose="02020603050405020304" pitchFamily="18" charset="0"/>
              </a:rPr>
              <a:t>、不利于</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职位轮换</a:t>
            </a:r>
            <a:endPar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26882531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8"/>
          <p:cNvSpPr txBox="1">
            <a:spLocks noChangeArrowheads="1"/>
          </p:cNvSpPr>
          <p:nvPr/>
        </p:nvSpPr>
        <p:spPr bwMode="auto">
          <a:xfrm>
            <a:off x="572695" y="401413"/>
            <a:ext cx="6159545" cy="500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9" tIns="34289" rIns="68579" bIns="34289">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defTabSz="685800" fontAlgn="base">
              <a:spcBef>
                <a:spcPct val="0"/>
              </a:spcBef>
              <a:spcAft>
                <a:spcPct val="0"/>
              </a:spcAft>
            </a:pPr>
            <a:r>
              <a:rPr lang="zh-CN" altLang="en-US" b="1" dirty="0">
                <a:solidFill>
                  <a:srgbClr val="404040"/>
                </a:solidFill>
                <a:latin typeface="微软雅黑" panose="020B0503020204020204" pitchFamily="34" charset="-122"/>
                <a:ea typeface="微软雅黑" panose="020B0503020204020204" pitchFamily="34" charset="-122"/>
              </a:rPr>
              <a:t>真题演练</a:t>
            </a:r>
          </a:p>
        </p:txBody>
      </p:sp>
      <p:sp>
        <p:nvSpPr>
          <p:cNvPr id="8" name="AutoShape 4" descr="http://img1.imgtn.bdimg.com/it/u=2079061164,3754236443&amp;fm=27&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9" name="AutoShape 6" descr="http://img1.imgtn.bdimg.com/it/u=2079061164,3754236443&amp;fm=27&amp;gp=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AutoShape 8" descr="http://img1.imgtn.bdimg.com/it/u=2079061164,3754236443&amp;fm=27&amp;gp=0.jp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1" name="AutoShape 11" descr="http://img1.imgtn.bdimg.com/it/u=611650003,4241959816&amp;fm=27&amp;gp=0.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3" name="矩形 2"/>
          <p:cNvSpPr/>
          <p:nvPr/>
        </p:nvSpPr>
        <p:spPr>
          <a:xfrm>
            <a:off x="498366" y="987574"/>
            <a:ext cx="8466122" cy="3416320"/>
          </a:xfrm>
          <a:prstGeom prst="rect">
            <a:avLst/>
          </a:prstGeom>
        </p:spPr>
        <p:txBody>
          <a:bodyPr wrap="square">
            <a:spAutoFit/>
          </a:bodyPr>
          <a:lstStyle/>
          <a:p>
            <a:pPr algn="just">
              <a:lnSpc>
                <a:spcPct val="150000"/>
              </a:lnSpc>
              <a:spcAft>
                <a:spcPts val="0"/>
              </a:spcAft>
              <a:defRPr/>
            </a:pPr>
            <a:r>
              <a:rPr lang="en-US" altLang="zh-CN" sz="2400" dirty="0" smtClean="0">
                <a:latin typeface="微软雅黑" panose="020B0503020204020204" pitchFamily="34" charset="-122"/>
                <a:ea typeface="微软雅黑" panose="020B0503020204020204" pitchFamily="34" charset="-122"/>
              </a:rPr>
              <a:t>【</a:t>
            </a:r>
            <a:r>
              <a:rPr lang="en-US" altLang="zh-CN" sz="2400" dirty="0" smtClean="0">
                <a:latin typeface="微软雅黑" panose="020B0503020204020204" pitchFamily="34" charset="-122"/>
                <a:ea typeface="微软雅黑" panose="020B0503020204020204" pitchFamily="34" charset="-122"/>
              </a:rPr>
              <a:t>1901】</a:t>
            </a:r>
            <a:r>
              <a:rPr lang="zh-CN" altLang="en-US" sz="2400" dirty="0">
                <a:latin typeface="微软雅黑" panose="020B0503020204020204" pitchFamily="34" charset="-122"/>
                <a:ea typeface="微软雅黑" panose="020B0503020204020204" pitchFamily="34" charset="-122"/>
              </a:rPr>
              <a:t>宽带薪酬的缺点主要包括</a:t>
            </a:r>
            <a:r>
              <a:rPr lang="zh-CN" altLang="en-US" sz="2400" kern="100" dirty="0" smtClean="0">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 </a:t>
            </a:r>
          </a:p>
          <a:p>
            <a:pPr algn="just">
              <a:lnSpc>
                <a:spcPct val="150000"/>
              </a:lnSpc>
              <a:spcAft>
                <a:spcPts val="0"/>
              </a:spcAft>
              <a:defRPr/>
            </a:pP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A</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、导致更为复杂的管理结构的出现</a:t>
            </a:r>
          </a:p>
          <a:p>
            <a:pPr algn="just">
              <a:lnSpc>
                <a:spcPct val="150000"/>
              </a:lnSpc>
              <a:spcAft>
                <a:spcPts val="0"/>
              </a:spcAft>
              <a:defRPr/>
            </a:pPr>
            <a:r>
              <a:rPr lang="en-US" altLang="zh-CN" sz="2400" b="1" kern="1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B</a:t>
            </a:r>
            <a:r>
              <a:rPr lang="zh-CN" altLang="en-US" sz="2400" b="1" kern="1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b="1"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增加了绩效管理压力</a:t>
            </a:r>
          </a:p>
          <a:p>
            <a:pPr algn="just">
              <a:lnSpc>
                <a:spcPct val="150000"/>
              </a:lnSpc>
              <a:spcAft>
                <a:spcPts val="0"/>
              </a:spcAft>
              <a:defRPr/>
            </a:pPr>
            <a:r>
              <a:rPr lang="en-US" altLang="zh-CN" sz="2400" b="1" kern="1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C</a:t>
            </a:r>
            <a:r>
              <a:rPr lang="zh-CN" altLang="en-US" sz="2400" b="1" kern="1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b="1"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晋升机会减少</a:t>
            </a:r>
          </a:p>
          <a:p>
            <a:pPr algn="just">
              <a:lnSpc>
                <a:spcPct val="150000"/>
              </a:lnSpc>
              <a:spcAft>
                <a:spcPts val="0"/>
              </a:spcAft>
              <a:defRPr/>
            </a:pPr>
            <a:r>
              <a:rPr lang="en-US" altLang="zh-CN" sz="2400" b="1" kern="1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D</a:t>
            </a:r>
            <a:r>
              <a:rPr lang="zh-CN" altLang="en-US" sz="2400" b="1" kern="1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b="1"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不适用所有类型的组织</a:t>
            </a:r>
          </a:p>
          <a:p>
            <a:pPr algn="just">
              <a:lnSpc>
                <a:spcPct val="150000"/>
              </a:lnSpc>
              <a:spcAft>
                <a:spcPts val="0"/>
              </a:spcAft>
              <a:defRPr/>
            </a:pPr>
            <a:r>
              <a:rPr lang="en-US" altLang="zh-CN" sz="2400" kern="100" dirty="0" smtClean="0">
                <a:latin typeface="微软雅黑" panose="020B0503020204020204" pitchFamily="34" charset="-122"/>
                <a:ea typeface="微软雅黑" panose="020B0503020204020204" pitchFamily="34" charset="-122"/>
                <a:cs typeface="Times New Roman" panose="02020603050405020304" pitchFamily="18" charset="0"/>
              </a:rPr>
              <a:t>E</a:t>
            </a:r>
            <a:r>
              <a:rPr lang="zh-CN" altLang="en-US" sz="2400" kern="100" dirty="0" smtClean="0">
                <a:latin typeface="微软雅黑" panose="020B0503020204020204" pitchFamily="34" charset="-122"/>
                <a:ea typeface="微软雅黑" panose="020B0503020204020204" pitchFamily="34" charset="-122"/>
                <a:cs typeface="Times New Roman" panose="02020603050405020304" pitchFamily="18" charset="0"/>
              </a:rPr>
              <a:t>、不利于</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职位轮换</a:t>
            </a:r>
            <a:endPar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383333142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8"/>
          <p:cNvSpPr txBox="1">
            <a:spLocks noChangeArrowheads="1"/>
          </p:cNvSpPr>
          <p:nvPr/>
        </p:nvSpPr>
        <p:spPr bwMode="auto">
          <a:xfrm>
            <a:off x="572695" y="401413"/>
            <a:ext cx="6159545" cy="500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9" tIns="34289" rIns="68579" bIns="34289">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defTabSz="685800" fontAlgn="base">
              <a:spcBef>
                <a:spcPct val="0"/>
              </a:spcBef>
              <a:spcAft>
                <a:spcPct val="0"/>
              </a:spcAft>
            </a:pPr>
            <a:r>
              <a:rPr lang="en-US" altLang="zh-CN" b="1" dirty="0" smtClean="0">
                <a:solidFill>
                  <a:srgbClr val="404040"/>
                </a:solidFill>
                <a:latin typeface="微软雅黑" panose="020B0503020204020204" pitchFamily="34" charset="-122"/>
                <a:ea typeface="微软雅黑" panose="020B0503020204020204" pitchFamily="34" charset="-122"/>
              </a:rPr>
              <a:t>11.3</a:t>
            </a:r>
            <a:r>
              <a:rPr lang="zh-CN" altLang="en-US" b="1" dirty="0">
                <a:solidFill>
                  <a:srgbClr val="404040"/>
                </a:solidFill>
                <a:latin typeface="微软雅黑" panose="020B0503020204020204" pitchFamily="34" charset="-122"/>
                <a:ea typeface="微软雅黑" panose="020B0503020204020204" pitchFamily="34" charset="-122"/>
              </a:rPr>
              <a:t>薪酬体系与薪酬管理</a:t>
            </a:r>
          </a:p>
        </p:txBody>
      </p:sp>
      <p:sp>
        <p:nvSpPr>
          <p:cNvPr id="9" name="AutoShape 6" descr="http://img1.imgtn.bdimg.com/it/u=2079061164,3754236443&amp;fm=27&amp;gp=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AutoShape 8" descr="http://img1.imgtn.bdimg.com/it/u=2079061164,3754236443&amp;fm=27&amp;gp=0.jp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pic>
        <p:nvPicPr>
          <p:cNvPr id="4" name="图片 3"/>
          <p:cNvPicPr>
            <a:picLocks noChangeAspect="1"/>
          </p:cNvPicPr>
          <p:nvPr/>
        </p:nvPicPr>
        <p:blipFill>
          <a:blip r:embed="rId3"/>
          <a:stretch>
            <a:fillRect/>
          </a:stretch>
        </p:blipFill>
        <p:spPr>
          <a:xfrm>
            <a:off x="5781176" y="39603"/>
            <a:ext cx="4656307" cy="1863194"/>
          </a:xfrm>
          <a:prstGeom prst="rect">
            <a:avLst/>
          </a:prstGeom>
        </p:spPr>
      </p:pic>
      <p:sp>
        <p:nvSpPr>
          <p:cNvPr id="11" name="AutoShape 11" descr="http://img1.imgtn.bdimg.com/it/u=611650003,4241959816&amp;fm=27&amp;gp=0.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2" name="文本框 12"/>
          <p:cNvSpPr txBox="1">
            <a:spLocks noChangeArrowheads="1"/>
          </p:cNvSpPr>
          <p:nvPr/>
        </p:nvSpPr>
        <p:spPr bwMode="auto">
          <a:xfrm>
            <a:off x="498365" y="915566"/>
            <a:ext cx="4577691" cy="461665"/>
          </a:xfrm>
          <a:prstGeom prst="rect">
            <a:avLst/>
          </a:prstGeom>
          <a:solidFill>
            <a:sysClr val="window" lastClr="FFFFFF">
              <a:lumMod val="95000"/>
            </a:sysClr>
          </a:solidFill>
        </p:spPr>
        <p:txBody>
          <a:bodyPr wrap="square">
            <a:spAutoFit/>
          </a:bodyPr>
          <a:lstStyle>
            <a:defPPr>
              <a:defRPr lang="zh-CN"/>
            </a:defPPr>
            <a:lvl1pPr>
              <a:defRPr sz="2400">
                <a:latin typeface="微软雅黑" panose="020B0503020204020204" pitchFamily="34" charset="-122"/>
                <a:ea typeface="微软雅黑" panose="020B0503020204020204" pitchFamily="34" charset="-122"/>
              </a:defRPr>
            </a:lvl1pPr>
          </a:lstStyle>
          <a:p>
            <a:pPr lvl="0" defTabSz="914400">
              <a:defRPr/>
            </a:pPr>
            <a:r>
              <a:rPr lang="en-US" altLang="zh-CN" kern="0" dirty="0" smtClean="0">
                <a:solidFill>
                  <a:sysClr val="windowText" lastClr="000000"/>
                </a:solidFill>
              </a:rPr>
              <a:t>11.3.5</a:t>
            </a:r>
            <a:r>
              <a:rPr lang="zh-CN" altLang="en-US" kern="0" dirty="0" smtClean="0">
                <a:solidFill>
                  <a:sysClr val="windowText" lastClr="000000"/>
                </a:solidFill>
              </a:rPr>
              <a:t>福利计划</a:t>
            </a:r>
            <a:endParaRPr lang="zh-CN" altLang="en-US" kern="0" dirty="0">
              <a:solidFill>
                <a:sysClr val="windowText" lastClr="000000"/>
              </a:solidFill>
            </a:endParaRPr>
          </a:p>
        </p:txBody>
      </p:sp>
      <p:sp>
        <p:nvSpPr>
          <p:cNvPr id="3" name="矩形 2"/>
          <p:cNvSpPr/>
          <p:nvPr/>
        </p:nvSpPr>
        <p:spPr>
          <a:xfrm>
            <a:off x="488959" y="1477261"/>
            <a:ext cx="8475529" cy="3662541"/>
          </a:xfrm>
          <a:prstGeom prst="rect">
            <a:avLst/>
          </a:prstGeom>
        </p:spPr>
        <p:txBody>
          <a:bodyPr wrap="square">
            <a:spAutoFit/>
          </a:bodyPr>
          <a:lstStyle/>
          <a:p>
            <a:pPr>
              <a:lnSpc>
                <a:spcPct val="120000"/>
              </a:lnSpc>
              <a:spcBef>
                <a:spcPct val="50000"/>
              </a:spcBef>
              <a:buFontTx/>
              <a:buNone/>
            </a:pPr>
            <a:r>
              <a:rPr lang="en-US" altLang="zh-CN" sz="2000" dirty="0" smtClean="0">
                <a:latin typeface="微软雅黑" panose="020B0503020204020204" pitchFamily="34" charset="-122"/>
                <a:ea typeface="微软雅黑" panose="020B0503020204020204" pitchFamily="34" charset="-122"/>
              </a:rPr>
              <a:t>1</a:t>
            </a:r>
            <a:r>
              <a:rPr lang="zh-CN" altLang="en-US" sz="2000" dirty="0">
                <a:latin typeface="微软雅黑" panose="020B0503020204020204" pitchFamily="34" charset="-122"/>
                <a:ea typeface="微软雅黑" panose="020B0503020204020204" pitchFamily="34" charset="-122"/>
              </a:rPr>
              <a:t>、福利的两个重要特征</a:t>
            </a:r>
            <a:r>
              <a:rPr lang="zh-CN" altLang="en-US" sz="2000" dirty="0" smtClean="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一是采用实物或延期支付的形式；二是类似于固定</a:t>
            </a:r>
            <a:r>
              <a:rPr lang="zh-CN" altLang="en-US" sz="2000" dirty="0" smtClean="0">
                <a:latin typeface="微软雅黑" panose="020B0503020204020204" pitchFamily="34" charset="-122"/>
                <a:ea typeface="微软雅黑" panose="020B0503020204020204" pitchFamily="34" charset="-122"/>
              </a:rPr>
              <a:t>成本</a:t>
            </a:r>
            <a:endParaRPr lang="en-US" altLang="zh-CN" sz="2000" dirty="0" smtClean="0">
              <a:latin typeface="微软雅黑" panose="020B0503020204020204" pitchFamily="34" charset="-122"/>
              <a:ea typeface="微软雅黑" panose="020B0503020204020204" pitchFamily="34" charset="-122"/>
            </a:endParaRPr>
          </a:p>
          <a:p>
            <a:pPr>
              <a:lnSpc>
                <a:spcPct val="120000"/>
              </a:lnSpc>
              <a:spcBef>
                <a:spcPct val="50000"/>
              </a:spcBef>
              <a:buFontTx/>
              <a:buNone/>
            </a:pPr>
            <a:r>
              <a:rPr lang="en-US" altLang="zh-CN" sz="2000" b="1" dirty="0" smtClean="0">
                <a:solidFill>
                  <a:srgbClr val="FF0000"/>
                </a:solidFill>
                <a:latin typeface="微软雅黑" panose="020B0503020204020204" pitchFamily="34" charset="-122"/>
                <a:ea typeface="微软雅黑" panose="020B0503020204020204" pitchFamily="34" charset="-122"/>
              </a:rPr>
              <a:t>2</a:t>
            </a:r>
            <a:r>
              <a:rPr lang="zh-CN" altLang="en-US" sz="2000" b="1" dirty="0" smtClean="0">
                <a:solidFill>
                  <a:srgbClr val="FF0000"/>
                </a:solidFill>
                <a:latin typeface="微软雅黑" panose="020B0503020204020204" pitchFamily="34" charset="-122"/>
                <a:ea typeface="微软雅黑" panose="020B0503020204020204" pitchFamily="34" charset="-122"/>
              </a:rPr>
              <a:t>、福利的种类：</a:t>
            </a:r>
            <a:endParaRPr lang="en-US" altLang="zh-CN" sz="2000" b="1" dirty="0" smtClean="0">
              <a:solidFill>
                <a:srgbClr val="FF0000"/>
              </a:solidFill>
              <a:latin typeface="微软雅黑" panose="020B0503020204020204" pitchFamily="34" charset="-122"/>
              <a:ea typeface="微软雅黑" panose="020B0503020204020204" pitchFamily="34" charset="-122"/>
            </a:endParaRPr>
          </a:p>
          <a:p>
            <a:pPr>
              <a:lnSpc>
                <a:spcPct val="120000"/>
              </a:lnSpc>
              <a:spcBef>
                <a:spcPct val="50000"/>
              </a:spcBef>
            </a:pPr>
            <a:r>
              <a:rPr lang="zh-CN" altLang="en-US" sz="2000" b="1" dirty="0" smtClean="0">
                <a:latin typeface="微软雅黑" panose="020B0503020204020204" pitchFamily="34" charset="-122"/>
                <a:ea typeface="微软雅黑" panose="020B0503020204020204" pitchFamily="34" charset="-122"/>
              </a:rPr>
              <a:t>（</a:t>
            </a:r>
            <a:r>
              <a:rPr lang="en-US" altLang="zh-CN" sz="2000" b="1" dirty="0" smtClean="0">
                <a:latin typeface="微软雅黑" panose="020B0503020204020204" pitchFamily="34" charset="-122"/>
                <a:ea typeface="微软雅黑" panose="020B0503020204020204" pitchFamily="34" charset="-122"/>
              </a:rPr>
              <a:t>1</a:t>
            </a:r>
            <a:r>
              <a:rPr lang="zh-CN" altLang="en-US" sz="2000" b="1" dirty="0" smtClean="0">
                <a:latin typeface="微软雅黑" panose="020B0503020204020204" pitchFamily="34" charset="-122"/>
                <a:ea typeface="微软雅黑" panose="020B0503020204020204" pitchFamily="34" charset="-122"/>
              </a:rPr>
              <a:t>）</a:t>
            </a:r>
            <a:r>
              <a:rPr lang="zh-CN" altLang="en-US" sz="2000" b="1" dirty="0" smtClean="0">
                <a:solidFill>
                  <a:srgbClr val="FF0000"/>
                </a:solidFill>
                <a:latin typeface="微软雅黑" panose="020B0503020204020204" pitchFamily="34" charset="-122"/>
                <a:ea typeface="微软雅黑" panose="020B0503020204020204" pitchFamily="34" charset="-122"/>
              </a:rPr>
              <a:t>强制性</a:t>
            </a:r>
            <a:r>
              <a:rPr lang="zh-CN" altLang="en-US" sz="2000" b="1" dirty="0">
                <a:latin typeface="微软雅黑" panose="020B0503020204020204" pitchFamily="34" charset="-122"/>
                <a:ea typeface="微软雅黑" panose="020B0503020204020204" pitchFamily="34" charset="-122"/>
              </a:rPr>
              <a:t>福利：五险一金</a:t>
            </a:r>
            <a:r>
              <a:rPr lang="zh-CN" altLang="en-US" sz="2000" dirty="0">
                <a:latin typeface="微软雅黑" panose="020B0503020204020204" pitchFamily="34" charset="-122"/>
                <a:ea typeface="微软雅黑" panose="020B0503020204020204" pitchFamily="34" charset="-122"/>
              </a:rPr>
              <a:t>、病假、产假、丧假、婚假、</a:t>
            </a:r>
            <a:r>
              <a:rPr lang="zh-CN" altLang="en-US" sz="2000" dirty="0" smtClean="0">
                <a:latin typeface="微软雅黑" panose="020B0503020204020204" pitchFamily="34" charset="-122"/>
                <a:ea typeface="微软雅黑" panose="020B0503020204020204" pitchFamily="34" charset="-122"/>
              </a:rPr>
              <a:t>探亲假、</a:t>
            </a:r>
            <a:r>
              <a:rPr lang="zh-CN" altLang="en-US" sz="2000" b="1" kern="100" dirty="0">
                <a:latin typeface="微软雅黑" panose="020B0503020204020204" pitchFamily="34" charset="-122"/>
                <a:ea typeface="微软雅黑" panose="020B0503020204020204" pitchFamily="34" charset="-122"/>
                <a:cs typeface="Times New Roman" panose="02020603050405020304" pitchFamily="18" charset="0"/>
              </a:rPr>
              <a:t>安全保障</a:t>
            </a:r>
            <a:r>
              <a:rPr lang="zh-CN" altLang="en-US" sz="2000" b="1" kern="100" dirty="0" smtClean="0">
                <a:latin typeface="微软雅黑" panose="020B0503020204020204" pitchFamily="34" charset="-122"/>
                <a:ea typeface="微软雅黑" panose="020B0503020204020204" pitchFamily="34" charset="-122"/>
                <a:cs typeface="Times New Roman" panose="02020603050405020304" pitchFamily="18" charset="0"/>
              </a:rPr>
              <a:t>福利</a:t>
            </a:r>
            <a:r>
              <a:rPr lang="zh-CN" altLang="en-US" sz="2000" dirty="0" smtClean="0">
                <a:latin typeface="微软雅黑" panose="020B0503020204020204" pitchFamily="34" charset="-122"/>
                <a:ea typeface="微软雅黑" panose="020B0503020204020204" pitchFamily="34" charset="-122"/>
              </a:rPr>
              <a:t>等</a:t>
            </a:r>
            <a:endParaRPr lang="en-US" altLang="zh-CN" sz="2000" dirty="0" smtClean="0">
              <a:latin typeface="微软雅黑" panose="020B0503020204020204" pitchFamily="34" charset="-122"/>
              <a:ea typeface="微软雅黑" panose="020B0503020204020204" pitchFamily="34" charset="-122"/>
            </a:endParaRPr>
          </a:p>
          <a:p>
            <a:pPr>
              <a:lnSpc>
                <a:spcPct val="120000"/>
              </a:lnSpc>
              <a:spcBef>
                <a:spcPct val="50000"/>
              </a:spcBef>
              <a:buFontTx/>
              <a:buNone/>
            </a:pPr>
            <a:r>
              <a:rPr lang="zh-CN" altLang="en-US" sz="2000" b="1" dirty="0" smtClean="0">
                <a:latin typeface="微软雅黑" panose="020B0503020204020204" pitchFamily="34" charset="-122"/>
                <a:ea typeface="微软雅黑" panose="020B0503020204020204" pitchFamily="34" charset="-122"/>
              </a:rPr>
              <a:t>（</a:t>
            </a:r>
            <a:r>
              <a:rPr lang="en-US" altLang="zh-CN" sz="2000" b="1" dirty="0" smtClean="0">
                <a:latin typeface="微软雅黑" panose="020B0503020204020204" pitchFamily="34" charset="-122"/>
                <a:ea typeface="微软雅黑" panose="020B0503020204020204" pitchFamily="34" charset="-122"/>
              </a:rPr>
              <a:t>2</a:t>
            </a:r>
            <a:r>
              <a:rPr lang="zh-CN" altLang="en-US" sz="2000" b="1" dirty="0" smtClean="0">
                <a:latin typeface="微软雅黑" panose="020B0503020204020204" pitchFamily="34" charset="-122"/>
                <a:ea typeface="微软雅黑" panose="020B0503020204020204" pitchFamily="34" charset="-122"/>
              </a:rPr>
              <a:t>）</a:t>
            </a:r>
            <a:r>
              <a:rPr lang="zh-CN" altLang="en-US" sz="2000" b="1" dirty="0" smtClean="0">
                <a:solidFill>
                  <a:srgbClr val="FF0000"/>
                </a:solidFill>
                <a:latin typeface="微软雅黑" panose="020B0503020204020204" pitchFamily="34" charset="-122"/>
                <a:ea typeface="微软雅黑" panose="020B0503020204020204" pitchFamily="34" charset="-122"/>
              </a:rPr>
              <a:t>自愿性</a:t>
            </a:r>
            <a:r>
              <a:rPr lang="zh-CN" altLang="en-US" sz="2000" b="1" dirty="0">
                <a:latin typeface="微软雅黑" panose="020B0503020204020204" pitchFamily="34" charset="-122"/>
                <a:ea typeface="微软雅黑" panose="020B0503020204020204" pitchFamily="34" charset="-122"/>
              </a:rPr>
              <a:t>福利：</a:t>
            </a:r>
            <a:r>
              <a:rPr lang="zh-CN" altLang="en-US" sz="2000" dirty="0">
                <a:latin typeface="微软雅黑" panose="020B0503020204020204" pitchFamily="34" charset="-122"/>
                <a:ea typeface="微软雅黑" panose="020B0503020204020204" pitchFamily="34" charset="-122"/>
              </a:rPr>
              <a:t>商业人寿保险、法律和职业发展咨询、</a:t>
            </a:r>
            <a:r>
              <a:rPr lang="zh-CN" altLang="en-US" sz="2000" b="1" dirty="0">
                <a:latin typeface="微软雅黑" panose="020B0503020204020204" pitchFamily="34" charset="-122"/>
                <a:ea typeface="微软雅黑" panose="020B0503020204020204" pitchFamily="34" charset="-122"/>
              </a:rPr>
              <a:t>子女教育辅助计划</a:t>
            </a:r>
            <a:r>
              <a:rPr lang="zh-CN" altLang="en-US" sz="2000" dirty="0">
                <a:latin typeface="微软雅黑" panose="020B0503020204020204" pitchFamily="34" charset="-122"/>
                <a:ea typeface="微软雅黑" panose="020B0503020204020204" pitchFamily="34" charset="-122"/>
              </a:rPr>
              <a:t>、企业年金</a:t>
            </a:r>
            <a:r>
              <a:rPr lang="zh-CN" altLang="en-US" sz="2000" dirty="0" smtClean="0">
                <a:latin typeface="微软雅黑" panose="020B0503020204020204" pitchFamily="34" charset="-122"/>
                <a:ea typeface="微软雅黑" panose="020B0503020204020204" pitchFamily="34" charset="-122"/>
              </a:rPr>
              <a:t>等</a:t>
            </a:r>
            <a:endParaRPr lang="en-US" altLang="zh-CN" sz="2000" dirty="0" smtClean="0">
              <a:latin typeface="微软雅黑" panose="020B0503020204020204" pitchFamily="34" charset="-122"/>
              <a:ea typeface="微软雅黑" panose="020B0503020204020204" pitchFamily="34" charset="-122"/>
            </a:endParaRPr>
          </a:p>
          <a:p>
            <a:pPr>
              <a:lnSpc>
                <a:spcPct val="120000"/>
              </a:lnSpc>
              <a:spcBef>
                <a:spcPct val="50000"/>
              </a:spcBef>
              <a:buFontTx/>
              <a:buNone/>
            </a:pPr>
            <a:r>
              <a:rPr lang="zh-CN" altLang="en-US" sz="2000" b="1" dirty="0" smtClean="0">
                <a:latin typeface="微软雅黑" panose="020B0503020204020204" pitchFamily="34" charset="-122"/>
                <a:ea typeface="微软雅黑" panose="020B0503020204020204" pitchFamily="34" charset="-122"/>
              </a:rPr>
              <a:t>（</a:t>
            </a:r>
            <a:r>
              <a:rPr lang="en-US" altLang="zh-CN" sz="2000" b="1" dirty="0" smtClean="0">
                <a:latin typeface="微软雅黑" panose="020B0503020204020204" pitchFamily="34" charset="-122"/>
                <a:ea typeface="微软雅黑" panose="020B0503020204020204" pitchFamily="34" charset="-122"/>
              </a:rPr>
              <a:t>3</a:t>
            </a:r>
            <a:r>
              <a:rPr lang="zh-CN" altLang="en-US" sz="2000" b="1" dirty="0" smtClean="0">
                <a:latin typeface="微软雅黑" panose="020B0503020204020204" pitchFamily="34" charset="-122"/>
                <a:ea typeface="微软雅黑" panose="020B0503020204020204" pitchFamily="34" charset="-122"/>
              </a:rPr>
              <a:t>）</a:t>
            </a:r>
            <a:r>
              <a:rPr lang="zh-CN" altLang="en-US" sz="2000" b="1" dirty="0" smtClean="0">
                <a:solidFill>
                  <a:srgbClr val="FF0000"/>
                </a:solidFill>
                <a:latin typeface="微软雅黑" panose="020B0503020204020204" pitchFamily="34" charset="-122"/>
                <a:ea typeface="微软雅黑" panose="020B0503020204020204" pitchFamily="34" charset="-122"/>
              </a:rPr>
              <a:t>弹性</a:t>
            </a:r>
            <a:r>
              <a:rPr lang="zh-CN" altLang="en-US" sz="2000" b="1" dirty="0" smtClean="0">
                <a:latin typeface="微软雅黑" panose="020B0503020204020204" pitchFamily="34" charset="-122"/>
                <a:ea typeface="微软雅黑" panose="020B0503020204020204" pitchFamily="34" charset="-122"/>
              </a:rPr>
              <a:t>福利</a:t>
            </a:r>
            <a:r>
              <a:rPr lang="zh-CN" altLang="en-US" sz="2000" b="1" dirty="0">
                <a:latin typeface="微软雅黑" panose="020B0503020204020204" pitchFamily="34" charset="-122"/>
                <a:ea typeface="微软雅黑" panose="020B0503020204020204" pitchFamily="34" charset="-122"/>
              </a:rPr>
              <a:t>计划</a:t>
            </a:r>
            <a:r>
              <a:rPr lang="zh-CN" altLang="en-US" sz="2000" dirty="0">
                <a:latin typeface="微软雅黑" panose="020B0503020204020204" pitchFamily="34" charset="-122"/>
                <a:ea typeface="微软雅黑" panose="020B0503020204020204" pitchFamily="34" charset="-122"/>
              </a:rPr>
              <a:t>：“自助餐式的福利”</a:t>
            </a:r>
            <a:endParaRPr lang="en-US" altLang="zh-CN" sz="2000" dirty="0" smtClean="0">
              <a:latin typeface="微软雅黑" panose="020B0503020204020204" pitchFamily="34" charset="-122"/>
              <a:ea typeface="微软雅黑" panose="020B0503020204020204" pitchFamily="34" charset="-122"/>
            </a:endParaRPr>
          </a:p>
        </p:txBody>
      </p:sp>
      <p:sp>
        <p:nvSpPr>
          <p:cNvPr id="13" name="文本框 12"/>
          <p:cNvSpPr txBox="1"/>
          <p:nvPr/>
        </p:nvSpPr>
        <p:spPr>
          <a:xfrm>
            <a:off x="155574" y="52070"/>
            <a:ext cx="3912369" cy="307777"/>
          </a:xfrm>
          <a:prstGeom prst="rect">
            <a:avLst/>
          </a:prstGeom>
          <a:noFill/>
        </p:spPr>
        <p:txBody>
          <a:bodyPr wrap="square" rtlCol="0" anchor="t">
            <a:spAutoFit/>
          </a:bodyPr>
          <a:lstStyle/>
          <a:p>
            <a:r>
              <a:rPr lang="en-US" altLang="zh-CN" sz="1400" dirty="0">
                <a:solidFill>
                  <a:schemeClr val="bg1">
                    <a:lumMod val="75000"/>
                  </a:schemeClr>
                </a:solidFill>
              </a:rPr>
              <a:t>11.3.6</a:t>
            </a:r>
            <a:r>
              <a:rPr lang="zh-CN" altLang="en-US" sz="1400" dirty="0">
                <a:solidFill>
                  <a:schemeClr val="bg1">
                    <a:lumMod val="75000"/>
                  </a:schemeClr>
                </a:solidFill>
              </a:rPr>
              <a:t>六、福利计划</a:t>
            </a:r>
          </a:p>
        </p:txBody>
      </p:sp>
      <p:sp>
        <p:nvSpPr>
          <p:cNvPr id="14" name="文本框 13">
            <a:extLst/>
          </p:cNvPr>
          <p:cNvSpPr txBox="1"/>
          <p:nvPr/>
        </p:nvSpPr>
        <p:spPr>
          <a:xfrm>
            <a:off x="5072114" y="901548"/>
            <a:ext cx="1107996" cy="461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a:spAutoFit/>
          </a:bodyPr>
          <a:lstStyle/>
          <a:p>
            <a:pPr>
              <a:defRPr/>
            </a:pPr>
            <a:r>
              <a:rPr lang="zh-CN" altLang="en-US" sz="2400" b="1" dirty="0" smtClean="0">
                <a:latin typeface="微软雅黑" panose="020B0503020204020204" pitchFamily="34" charset="-122"/>
                <a:ea typeface="微软雅黑" panose="020B0503020204020204" pitchFamily="34" charset="-122"/>
              </a:rPr>
              <a:t>选择题</a:t>
            </a:r>
            <a:endParaRPr lang="en-US" altLang="zh-CN" sz="24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779877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8"/>
          <p:cNvSpPr txBox="1">
            <a:spLocks noChangeArrowheads="1"/>
          </p:cNvSpPr>
          <p:nvPr/>
        </p:nvSpPr>
        <p:spPr bwMode="auto">
          <a:xfrm>
            <a:off x="572695" y="401413"/>
            <a:ext cx="6159545" cy="500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9" tIns="34289" rIns="68579" bIns="34289">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defTabSz="685800" fontAlgn="base">
              <a:spcBef>
                <a:spcPct val="0"/>
              </a:spcBef>
              <a:spcAft>
                <a:spcPct val="0"/>
              </a:spcAft>
            </a:pPr>
            <a:r>
              <a:rPr lang="zh-CN" altLang="en-US" b="1" dirty="0">
                <a:solidFill>
                  <a:srgbClr val="404040"/>
                </a:solidFill>
                <a:latin typeface="微软雅黑" panose="020B0503020204020204" pitchFamily="34" charset="-122"/>
                <a:ea typeface="微软雅黑" panose="020B0503020204020204" pitchFamily="34" charset="-122"/>
              </a:rPr>
              <a:t>真题演练</a:t>
            </a:r>
          </a:p>
        </p:txBody>
      </p:sp>
      <p:sp>
        <p:nvSpPr>
          <p:cNvPr id="8" name="AutoShape 4" descr="http://img1.imgtn.bdimg.com/it/u=2079061164,3754236443&amp;fm=27&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9" name="AutoShape 6" descr="http://img1.imgtn.bdimg.com/it/u=2079061164,3754236443&amp;fm=27&amp;gp=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AutoShape 8" descr="http://img1.imgtn.bdimg.com/it/u=2079061164,3754236443&amp;fm=27&amp;gp=0.jp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1" name="AutoShape 11" descr="http://img1.imgtn.bdimg.com/it/u=611650003,4241959816&amp;fm=27&amp;gp=0.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3" name="矩形 2"/>
          <p:cNvSpPr/>
          <p:nvPr/>
        </p:nvSpPr>
        <p:spPr>
          <a:xfrm>
            <a:off x="498366" y="987574"/>
            <a:ext cx="8466122" cy="2862322"/>
          </a:xfrm>
          <a:prstGeom prst="rect">
            <a:avLst/>
          </a:prstGeom>
        </p:spPr>
        <p:txBody>
          <a:bodyPr wrap="square">
            <a:spAutoFit/>
          </a:bodyPr>
          <a:lstStyle/>
          <a:p>
            <a:pPr algn="just">
              <a:lnSpc>
                <a:spcPct val="150000"/>
              </a:lnSpc>
              <a:spcAft>
                <a:spcPts val="0"/>
              </a:spcAft>
              <a:defRPr/>
            </a:pPr>
            <a:r>
              <a:rPr lang="en-US" altLang="zh-CN" sz="2400" dirty="0" smtClean="0">
                <a:latin typeface="微软雅黑" panose="020B0503020204020204" pitchFamily="34" charset="-122"/>
                <a:ea typeface="微软雅黑" panose="020B0503020204020204" pitchFamily="34" charset="-122"/>
              </a:rPr>
              <a:t>【</a:t>
            </a:r>
            <a:r>
              <a:rPr lang="en-US" altLang="zh-CN" sz="2400" dirty="0" smtClean="0">
                <a:latin typeface="微软雅黑" panose="020B0503020204020204" pitchFamily="34" charset="-122"/>
                <a:ea typeface="微软雅黑" panose="020B0503020204020204" pitchFamily="34" charset="-122"/>
              </a:rPr>
              <a:t>1901】</a:t>
            </a:r>
            <a:r>
              <a:rPr lang="zh-CN" altLang="en-US" sz="2400" dirty="0">
                <a:latin typeface="微软雅黑" panose="020B0503020204020204" pitchFamily="34" charset="-122"/>
                <a:ea typeface="微软雅黑" panose="020B0503020204020204" pitchFamily="34" charset="-122"/>
              </a:rPr>
              <a:t>下列属于自愿性福利的是</a:t>
            </a:r>
            <a:r>
              <a:rPr lang="zh-CN" altLang="en-US" sz="2400" kern="100" dirty="0" smtClean="0">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 </a:t>
            </a:r>
          </a:p>
          <a:p>
            <a:pPr algn="just">
              <a:lnSpc>
                <a:spcPct val="150000"/>
              </a:lnSpc>
              <a:spcAft>
                <a:spcPts val="0"/>
              </a:spcAft>
              <a:defRPr/>
            </a:pP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A</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、失业保险</a:t>
            </a:r>
          </a:p>
          <a:p>
            <a:pPr algn="just">
              <a:lnSpc>
                <a:spcPct val="150000"/>
              </a:lnSpc>
              <a:spcAft>
                <a:spcPts val="0"/>
              </a:spcAft>
              <a:defRPr/>
            </a:pPr>
            <a:r>
              <a:rPr lang="en-US" altLang="zh-CN" sz="2400" kern="100" dirty="0" smtClean="0">
                <a:latin typeface="微软雅黑" panose="020B0503020204020204" pitchFamily="34" charset="-122"/>
                <a:ea typeface="微软雅黑" panose="020B0503020204020204" pitchFamily="34" charset="-122"/>
                <a:cs typeface="Times New Roman" panose="02020603050405020304" pitchFamily="18" charset="0"/>
              </a:rPr>
              <a:t>B</a:t>
            </a:r>
            <a:r>
              <a:rPr lang="zh-CN" altLang="en-US" sz="2400" kern="100" dirty="0" smtClean="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公积金</a:t>
            </a:r>
          </a:p>
          <a:p>
            <a:pPr algn="just">
              <a:lnSpc>
                <a:spcPct val="150000"/>
              </a:lnSpc>
              <a:spcAft>
                <a:spcPts val="0"/>
              </a:spcAft>
              <a:defRPr/>
            </a:pPr>
            <a:r>
              <a:rPr lang="en-US" altLang="zh-CN" sz="2400" kern="100" dirty="0" smtClean="0">
                <a:latin typeface="微软雅黑" panose="020B0503020204020204" pitchFamily="34" charset="-122"/>
                <a:ea typeface="微软雅黑" panose="020B0503020204020204" pitchFamily="34" charset="-122"/>
                <a:cs typeface="Times New Roman" panose="02020603050405020304" pitchFamily="18" charset="0"/>
              </a:rPr>
              <a:t>C</a:t>
            </a:r>
            <a:r>
              <a:rPr lang="zh-CN" altLang="en-US" sz="2400" kern="100" dirty="0" smtClean="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安全保障福利</a:t>
            </a:r>
          </a:p>
          <a:p>
            <a:pPr algn="just">
              <a:lnSpc>
                <a:spcPct val="150000"/>
              </a:lnSpc>
              <a:spcAft>
                <a:spcPts val="0"/>
              </a:spcAft>
              <a:defRPr/>
            </a:pPr>
            <a:r>
              <a:rPr lang="en-US" altLang="zh-CN" sz="2400" kern="100" dirty="0" smtClean="0">
                <a:latin typeface="微软雅黑" panose="020B0503020204020204" pitchFamily="34" charset="-122"/>
                <a:ea typeface="微软雅黑" panose="020B0503020204020204" pitchFamily="34" charset="-122"/>
                <a:cs typeface="Times New Roman" panose="02020603050405020304" pitchFamily="18" charset="0"/>
              </a:rPr>
              <a:t>D</a:t>
            </a:r>
            <a:r>
              <a:rPr lang="zh-CN" altLang="en-US" sz="2400" kern="100" dirty="0" smtClean="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子女教育辅助计划</a:t>
            </a:r>
            <a:endPar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300494305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8"/>
          <p:cNvSpPr txBox="1">
            <a:spLocks noChangeArrowheads="1"/>
          </p:cNvSpPr>
          <p:nvPr/>
        </p:nvSpPr>
        <p:spPr bwMode="auto">
          <a:xfrm>
            <a:off x="572695" y="401413"/>
            <a:ext cx="6159545" cy="500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9" tIns="34289" rIns="68579" bIns="34289">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defTabSz="685800" fontAlgn="base">
              <a:spcBef>
                <a:spcPct val="0"/>
              </a:spcBef>
              <a:spcAft>
                <a:spcPct val="0"/>
              </a:spcAft>
            </a:pPr>
            <a:r>
              <a:rPr lang="zh-CN" altLang="en-US" b="1" dirty="0">
                <a:solidFill>
                  <a:srgbClr val="404040"/>
                </a:solidFill>
                <a:latin typeface="微软雅黑" panose="020B0503020204020204" pitchFamily="34" charset="-122"/>
                <a:ea typeface="微软雅黑" panose="020B0503020204020204" pitchFamily="34" charset="-122"/>
              </a:rPr>
              <a:t>真题演练</a:t>
            </a:r>
          </a:p>
        </p:txBody>
      </p:sp>
      <p:sp>
        <p:nvSpPr>
          <p:cNvPr id="8" name="AutoShape 4" descr="http://img1.imgtn.bdimg.com/it/u=2079061164,3754236443&amp;fm=27&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9" name="AutoShape 6" descr="http://img1.imgtn.bdimg.com/it/u=2079061164,3754236443&amp;fm=27&amp;gp=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AutoShape 8" descr="http://img1.imgtn.bdimg.com/it/u=2079061164,3754236443&amp;fm=27&amp;gp=0.jp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1" name="AutoShape 11" descr="http://img1.imgtn.bdimg.com/it/u=611650003,4241959816&amp;fm=27&amp;gp=0.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3" name="矩形 2"/>
          <p:cNvSpPr/>
          <p:nvPr/>
        </p:nvSpPr>
        <p:spPr>
          <a:xfrm>
            <a:off x="498366" y="987574"/>
            <a:ext cx="8466122" cy="2862322"/>
          </a:xfrm>
          <a:prstGeom prst="rect">
            <a:avLst/>
          </a:prstGeom>
        </p:spPr>
        <p:txBody>
          <a:bodyPr wrap="square">
            <a:spAutoFit/>
          </a:bodyPr>
          <a:lstStyle/>
          <a:p>
            <a:pPr algn="just">
              <a:lnSpc>
                <a:spcPct val="150000"/>
              </a:lnSpc>
              <a:spcAft>
                <a:spcPts val="0"/>
              </a:spcAft>
              <a:defRPr/>
            </a:pPr>
            <a:r>
              <a:rPr lang="en-US" altLang="zh-CN" sz="2400" dirty="0" smtClean="0">
                <a:latin typeface="微软雅黑" panose="020B0503020204020204" pitchFamily="34" charset="-122"/>
                <a:ea typeface="微软雅黑" panose="020B0503020204020204" pitchFamily="34" charset="-122"/>
              </a:rPr>
              <a:t>【</a:t>
            </a:r>
            <a:r>
              <a:rPr lang="en-US" altLang="zh-CN" sz="2400" dirty="0" smtClean="0">
                <a:latin typeface="微软雅黑" panose="020B0503020204020204" pitchFamily="34" charset="-122"/>
                <a:ea typeface="微软雅黑" panose="020B0503020204020204" pitchFamily="34" charset="-122"/>
              </a:rPr>
              <a:t>1901】</a:t>
            </a:r>
            <a:r>
              <a:rPr lang="zh-CN" altLang="en-US" sz="2400" dirty="0">
                <a:latin typeface="微软雅黑" panose="020B0503020204020204" pitchFamily="34" charset="-122"/>
                <a:ea typeface="微软雅黑" panose="020B0503020204020204" pitchFamily="34" charset="-122"/>
              </a:rPr>
              <a:t>下列属于自愿性福利的是</a:t>
            </a:r>
            <a:r>
              <a:rPr lang="zh-CN" altLang="en-US" sz="2400" kern="100" dirty="0" smtClean="0">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 </a:t>
            </a:r>
          </a:p>
          <a:p>
            <a:pPr algn="just">
              <a:lnSpc>
                <a:spcPct val="150000"/>
              </a:lnSpc>
              <a:spcAft>
                <a:spcPts val="0"/>
              </a:spcAft>
              <a:defRPr/>
            </a:pP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A</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、失业保险</a:t>
            </a:r>
          </a:p>
          <a:p>
            <a:pPr algn="just">
              <a:lnSpc>
                <a:spcPct val="150000"/>
              </a:lnSpc>
              <a:spcAft>
                <a:spcPts val="0"/>
              </a:spcAft>
              <a:defRPr/>
            </a:pPr>
            <a:r>
              <a:rPr lang="en-US" altLang="zh-CN" sz="2400" kern="100" dirty="0" smtClean="0">
                <a:latin typeface="微软雅黑" panose="020B0503020204020204" pitchFamily="34" charset="-122"/>
                <a:ea typeface="微软雅黑" panose="020B0503020204020204" pitchFamily="34" charset="-122"/>
                <a:cs typeface="Times New Roman" panose="02020603050405020304" pitchFamily="18" charset="0"/>
              </a:rPr>
              <a:t>B</a:t>
            </a:r>
            <a:r>
              <a:rPr lang="zh-CN" altLang="en-US" sz="2400" kern="100" dirty="0" smtClean="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公积金</a:t>
            </a:r>
          </a:p>
          <a:p>
            <a:pPr algn="just">
              <a:lnSpc>
                <a:spcPct val="150000"/>
              </a:lnSpc>
              <a:spcAft>
                <a:spcPts val="0"/>
              </a:spcAft>
              <a:defRPr/>
            </a:pPr>
            <a:r>
              <a:rPr lang="en-US" altLang="zh-CN" sz="2400" kern="100" dirty="0" smtClean="0">
                <a:latin typeface="微软雅黑" panose="020B0503020204020204" pitchFamily="34" charset="-122"/>
                <a:ea typeface="微软雅黑" panose="020B0503020204020204" pitchFamily="34" charset="-122"/>
                <a:cs typeface="Times New Roman" panose="02020603050405020304" pitchFamily="18" charset="0"/>
              </a:rPr>
              <a:t>C</a:t>
            </a:r>
            <a:r>
              <a:rPr lang="zh-CN" altLang="en-US" sz="2400" kern="100" dirty="0" smtClean="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安全保障福利</a:t>
            </a:r>
          </a:p>
          <a:p>
            <a:pPr algn="just">
              <a:lnSpc>
                <a:spcPct val="150000"/>
              </a:lnSpc>
              <a:spcAft>
                <a:spcPts val="0"/>
              </a:spcAft>
              <a:defRPr/>
            </a:pPr>
            <a:r>
              <a:rPr lang="en-US" altLang="zh-CN" sz="2400" b="1" kern="1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D</a:t>
            </a:r>
            <a:r>
              <a:rPr lang="zh-CN" altLang="en-US" sz="2400" b="1" kern="1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b="1"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子女教育辅助计划</a:t>
            </a:r>
            <a:endParaRPr lang="zh-CN" altLang="en-US" sz="2400" b="1"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306443278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8"/>
          <p:cNvSpPr txBox="1">
            <a:spLocks noChangeArrowheads="1"/>
          </p:cNvSpPr>
          <p:nvPr/>
        </p:nvSpPr>
        <p:spPr bwMode="auto">
          <a:xfrm>
            <a:off x="572695" y="401413"/>
            <a:ext cx="6159545" cy="500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9" tIns="34289" rIns="68579" bIns="34289">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defTabSz="685800" fontAlgn="base">
              <a:spcBef>
                <a:spcPct val="0"/>
              </a:spcBef>
              <a:spcAft>
                <a:spcPct val="0"/>
              </a:spcAft>
            </a:pPr>
            <a:r>
              <a:rPr lang="en-US" altLang="zh-CN" b="1" dirty="0" smtClean="0">
                <a:solidFill>
                  <a:srgbClr val="404040"/>
                </a:solidFill>
                <a:latin typeface="微软雅黑" panose="020B0503020204020204" pitchFamily="34" charset="-122"/>
                <a:ea typeface="微软雅黑" panose="020B0503020204020204" pitchFamily="34" charset="-122"/>
              </a:rPr>
              <a:t>11.3</a:t>
            </a:r>
            <a:r>
              <a:rPr lang="zh-CN" altLang="en-US" b="1" dirty="0">
                <a:solidFill>
                  <a:srgbClr val="404040"/>
                </a:solidFill>
                <a:latin typeface="微软雅黑" panose="020B0503020204020204" pitchFamily="34" charset="-122"/>
                <a:ea typeface="微软雅黑" panose="020B0503020204020204" pitchFamily="34" charset="-122"/>
              </a:rPr>
              <a:t>薪酬体系与薪酬管理</a:t>
            </a:r>
          </a:p>
        </p:txBody>
      </p:sp>
      <p:sp>
        <p:nvSpPr>
          <p:cNvPr id="9" name="AutoShape 6" descr="http://img1.imgtn.bdimg.com/it/u=2079061164,3754236443&amp;fm=27&amp;gp=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AutoShape 8" descr="http://img1.imgtn.bdimg.com/it/u=2079061164,3754236443&amp;fm=27&amp;gp=0.jp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1" name="AutoShape 11" descr="http://img1.imgtn.bdimg.com/it/u=611650003,4241959816&amp;fm=27&amp;gp=0.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2" name="文本框 12"/>
          <p:cNvSpPr txBox="1">
            <a:spLocks noChangeArrowheads="1"/>
          </p:cNvSpPr>
          <p:nvPr/>
        </p:nvSpPr>
        <p:spPr bwMode="auto">
          <a:xfrm>
            <a:off x="498365" y="915566"/>
            <a:ext cx="4577691" cy="461665"/>
          </a:xfrm>
          <a:prstGeom prst="rect">
            <a:avLst/>
          </a:prstGeom>
          <a:solidFill>
            <a:sysClr val="window" lastClr="FFFFFF">
              <a:lumMod val="95000"/>
            </a:sysClr>
          </a:solidFill>
        </p:spPr>
        <p:txBody>
          <a:bodyPr wrap="square">
            <a:spAutoFit/>
          </a:bodyPr>
          <a:lstStyle>
            <a:defPPr>
              <a:defRPr lang="zh-CN"/>
            </a:defPPr>
            <a:lvl1pPr>
              <a:defRPr sz="2400">
                <a:latin typeface="微软雅黑" panose="020B0503020204020204" pitchFamily="34" charset="-122"/>
                <a:ea typeface="微软雅黑" panose="020B0503020204020204" pitchFamily="34" charset="-122"/>
              </a:defRPr>
            </a:lvl1pPr>
          </a:lstStyle>
          <a:p>
            <a:pPr lvl="0" defTabSz="914400">
              <a:defRPr/>
            </a:pPr>
            <a:r>
              <a:rPr lang="en-US" altLang="zh-CN" kern="0" dirty="0" smtClean="0">
                <a:solidFill>
                  <a:sysClr val="windowText" lastClr="000000"/>
                </a:solidFill>
              </a:rPr>
              <a:t>11.3.8</a:t>
            </a:r>
            <a:r>
              <a:rPr lang="zh-CN" altLang="en-US" kern="0" dirty="0" smtClean="0">
                <a:solidFill>
                  <a:sysClr val="windowText" lastClr="000000"/>
                </a:solidFill>
              </a:rPr>
              <a:t>薪酬市场调查</a:t>
            </a:r>
            <a:endParaRPr lang="zh-CN" altLang="en-US" kern="0" dirty="0">
              <a:solidFill>
                <a:sysClr val="windowText" lastClr="000000"/>
              </a:solidFill>
            </a:endParaRPr>
          </a:p>
        </p:txBody>
      </p:sp>
      <p:sp>
        <p:nvSpPr>
          <p:cNvPr id="3" name="矩形 2"/>
          <p:cNvSpPr/>
          <p:nvPr/>
        </p:nvSpPr>
        <p:spPr>
          <a:xfrm>
            <a:off x="488959" y="1477261"/>
            <a:ext cx="8475529" cy="2031325"/>
          </a:xfrm>
          <a:prstGeom prst="rect">
            <a:avLst/>
          </a:prstGeom>
        </p:spPr>
        <p:txBody>
          <a:bodyPr wrap="square">
            <a:spAutoFit/>
          </a:bodyPr>
          <a:lstStyle/>
          <a:p>
            <a:pPr>
              <a:lnSpc>
                <a:spcPct val="120000"/>
              </a:lnSpc>
              <a:spcBef>
                <a:spcPct val="50000"/>
              </a:spcBef>
              <a:buFontTx/>
              <a:buNone/>
            </a:pPr>
            <a:r>
              <a:rPr lang="zh-CN" altLang="en-US" sz="2000" b="1" dirty="0">
                <a:latin typeface="微软雅黑" panose="020B0503020204020204" pitchFamily="34" charset="-122"/>
                <a:ea typeface="微软雅黑" panose="020B0503020204020204" pitchFamily="34" charset="-122"/>
              </a:rPr>
              <a:t>薪酬市场调查</a:t>
            </a:r>
            <a:r>
              <a:rPr lang="zh-CN" altLang="en-US" sz="2000" b="1" dirty="0" smtClean="0">
                <a:latin typeface="微软雅黑" panose="020B0503020204020204" pitchFamily="34" charset="-122"/>
                <a:ea typeface="微软雅黑" panose="020B0503020204020204" pitchFamily="34" charset="-122"/>
              </a:rPr>
              <a:t>渠道：</a:t>
            </a:r>
            <a:endParaRPr lang="zh-CN" altLang="en-US" sz="2000" b="1" dirty="0">
              <a:latin typeface="微软雅黑" panose="020B0503020204020204" pitchFamily="34" charset="-122"/>
              <a:ea typeface="微软雅黑" panose="020B0503020204020204" pitchFamily="34" charset="-122"/>
            </a:endParaRPr>
          </a:p>
          <a:p>
            <a:pPr>
              <a:lnSpc>
                <a:spcPct val="120000"/>
              </a:lnSpc>
              <a:spcBef>
                <a:spcPct val="50000"/>
              </a:spcBef>
              <a:buFontTx/>
              <a:buNone/>
            </a:pPr>
            <a:r>
              <a:rPr lang="zh-CN" altLang="en-US" sz="2000" b="1" dirty="0" smtClean="0">
                <a:latin typeface="微软雅黑" panose="020B0503020204020204" pitchFamily="34" charset="-122"/>
                <a:ea typeface="微软雅黑" panose="020B0503020204020204" pitchFamily="34" charset="-122"/>
              </a:rPr>
              <a:t>（</a:t>
            </a:r>
            <a:r>
              <a:rPr lang="en-US" altLang="zh-CN" sz="2000" b="1" dirty="0" smtClean="0">
                <a:latin typeface="微软雅黑" panose="020B0503020204020204" pitchFamily="34" charset="-122"/>
                <a:ea typeface="微软雅黑" panose="020B0503020204020204" pitchFamily="34" charset="-122"/>
              </a:rPr>
              <a:t>1</a:t>
            </a:r>
            <a:r>
              <a:rPr lang="zh-CN" altLang="en-US" sz="2000" b="1" dirty="0" smtClean="0">
                <a:latin typeface="微软雅黑" panose="020B0503020204020204" pitchFamily="34" charset="-122"/>
                <a:ea typeface="微软雅黑" panose="020B0503020204020204" pitchFamily="34" charset="-122"/>
              </a:rPr>
              <a:t>）</a:t>
            </a:r>
            <a:r>
              <a:rPr lang="zh-CN" altLang="en-US" sz="2000" b="1" dirty="0" smtClean="0">
                <a:solidFill>
                  <a:srgbClr val="0070C0"/>
                </a:solidFill>
                <a:latin typeface="微软雅黑" panose="020B0503020204020204" pitchFamily="34" charset="-122"/>
                <a:ea typeface="微软雅黑" panose="020B0503020204020204" pitchFamily="34" charset="-122"/>
              </a:rPr>
              <a:t>企业</a:t>
            </a:r>
            <a:r>
              <a:rPr lang="zh-CN" altLang="en-US" sz="2000" b="1" dirty="0">
                <a:latin typeface="微软雅黑" panose="020B0503020204020204" pitchFamily="34" charset="-122"/>
                <a:ea typeface="微软雅黑" panose="020B0503020204020204" pitchFamily="34" charset="-122"/>
              </a:rPr>
              <a:t>之间</a:t>
            </a:r>
            <a:r>
              <a:rPr lang="zh-CN" altLang="en-US" sz="2000" b="1" dirty="0">
                <a:solidFill>
                  <a:srgbClr val="FF0000"/>
                </a:solidFill>
                <a:latin typeface="微软雅黑" panose="020B0503020204020204" pitchFamily="34" charset="-122"/>
                <a:ea typeface="微软雅黑" panose="020B0503020204020204" pitchFamily="34" charset="-122"/>
              </a:rPr>
              <a:t>相互</a:t>
            </a:r>
            <a:r>
              <a:rPr lang="zh-CN" altLang="en-US" sz="2000" b="1" dirty="0">
                <a:latin typeface="微软雅黑" panose="020B0503020204020204" pitchFamily="34" charset="-122"/>
                <a:ea typeface="微软雅黑" panose="020B0503020204020204" pitchFamily="34" charset="-122"/>
              </a:rPr>
              <a:t>开展调查</a:t>
            </a:r>
          </a:p>
          <a:p>
            <a:pPr>
              <a:lnSpc>
                <a:spcPct val="120000"/>
              </a:lnSpc>
              <a:spcBef>
                <a:spcPct val="50000"/>
              </a:spcBef>
              <a:buFontTx/>
              <a:buNone/>
            </a:pPr>
            <a:r>
              <a:rPr lang="zh-CN" altLang="en-US" sz="2000" b="1" dirty="0" smtClean="0">
                <a:latin typeface="微软雅黑" panose="020B0503020204020204" pitchFamily="34" charset="-122"/>
                <a:ea typeface="微软雅黑" panose="020B0503020204020204" pitchFamily="34" charset="-122"/>
              </a:rPr>
              <a:t>（</a:t>
            </a:r>
            <a:r>
              <a:rPr lang="en-US" altLang="zh-CN" sz="2000" b="1" dirty="0" smtClean="0">
                <a:latin typeface="微软雅黑" panose="020B0503020204020204" pitchFamily="34" charset="-122"/>
                <a:ea typeface="微软雅黑" panose="020B0503020204020204" pitchFamily="34" charset="-122"/>
              </a:rPr>
              <a:t>2</a:t>
            </a:r>
            <a:r>
              <a:rPr lang="zh-CN" altLang="en-US" sz="2000" b="1" dirty="0" smtClean="0">
                <a:latin typeface="微软雅黑" panose="020B0503020204020204" pitchFamily="34" charset="-122"/>
                <a:ea typeface="微软雅黑" panose="020B0503020204020204" pitchFamily="34" charset="-122"/>
              </a:rPr>
              <a:t>）</a:t>
            </a:r>
            <a:r>
              <a:rPr lang="zh-CN" altLang="en-US" sz="2000" b="1" dirty="0" smtClean="0">
                <a:solidFill>
                  <a:srgbClr val="0070C0"/>
                </a:solidFill>
                <a:latin typeface="微软雅黑" panose="020B0503020204020204" pitchFamily="34" charset="-122"/>
                <a:ea typeface="微软雅黑" panose="020B0503020204020204" pitchFamily="34" charset="-122"/>
              </a:rPr>
              <a:t>委托</a:t>
            </a:r>
            <a:r>
              <a:rPr lang="zh-CN" altLang="en-US" sz="2000" b="1" dirty="0">
                <a:solidFill>
                  <a:srgbClr val="FF0000"/>
                </a:solidFill>
                <a:latin typeface="微软雅黑" panose="020B0503020204020204" pitchFamily="34" charset="-122"/>
                <a:ea typeface="微软雅黑" panose="020B0503020204020204" pitchFamily="34" charset="-122"/>
              </a:rPr>
              <a:t>专业机构</a:t>
            </a:r>
            <a:r>
              <a:rPr lang="zh-CN" altLang="en-US" sz="2000" b="1" dirty="0">
                <a:latin typeface="微软雅黑" panose="020B0503020204020204" pitchFamily="34" charset="-122"/>
                <a:ea typeface="微软雅黑" panose="020B0503020204020204" pitchFamily="34" charset="-122"/>
              </a:rPr>
              <a:t>进行调查</a:t>
            </a:r>
          </a:p>
          <a:p>
            <a:pPr>
              <a:lnSpc>
                <a:spcPct val="120000"/>
              </a:lnSpc>
              <a:spcBef>
                <a:spcPct val="50000"/>
              </a:spcBef>
              <a:buFontTx/>
              <a:buNone/>
            </a:pPr>
            <a:r>
              <a:rPr lang="zh-CN" altLang="en-US" sz="2000" b="1" dirty="0" smtClean="0">
                <a:latin typeface="微软雅黑" panose="020B0503020204020204" pitchFamily="34" charset="-122"/>
                <a:ea typeface="微软雅黑" panose="020B0503020204020204" pitchFamily="34" charset="-122"/>
              </a:rPr>
              <a:t>（</a:t>
            </a:r>
            <a:r>
              <a:rPr lang="en-US" altLang="zh-CN" sz="2000" b="1" dirty="0" smtClean="0">
                <a:latin typeface="微软雅黑" panose="020B0503020204020204" pitchFamily="34" charset="-122"/>
                <a:ea typeface="微软雅黑" panose="020B0503020204020204" pitchFamily="34" charset="-122"/>
              </a:rPr>
              <a:t>3</a:t>
            </a:r>
            <a:r>
              <a:rPr lang="zh-CN" altLang="en-US" sz="2000" b="1" dirty="0" smtClean="0">
                <a:latin typeface="微软雅黑" panose="020B0503020204020204" pitchFamily="34" charset="-122"/>
                <a:ea typeface="微软雅黑" panose="020B0503020204020204" pitchFamily="34" charset="-122"/>
              </a:rPr>
              <a:t>）</a:t>
            </a:r>
            <a:r>
              <a:rPr lang="zh-CN" altLang="en-US" sz="2000" b="1" dirty="0" smtClean="0">
                <a:solidFill>
                  <a:srgbClr val="0070C0"/>
                </a:solidFill>
                <a:latin typeface="微软雅黑" panose="020B0503020204020204" pitchFamily="34" charset="-122"/>
                <a:ea typeface="微软雅黑" panose="020B0503020204020204" pitchFamily="34" charset="-122"/>
              </a:rPr>
              <a:t>查询</a:t>
            </a:r>
            <a:r>
              <a:rPr lang="zh-CN" altLang="en-US" sz="2000" b="1" dirty="0">
                <a:latin typeface="微软雅黑" panose="020B0503020204020204" pitchFamily="34" charset="-122"/>
                <a:ea typeface="微软雅黑" panose="020B0503020204020204" pitchFamily="34" charset="-122"/>
              </a:rPr>
              <a:t>社会</a:t>
            </a:r>
            <a:r>
              <a:rPr lang="zh-CN" altLang="en-US" sz="2000" b="1" dirty="0">
                <a:solidFill>
                  <a:srgbClr val="FF0000"/>
                </a:solidFill>
                <a:latin typeface="微软雅黑" panose="020B0503020204020204" pitchFamily="34" charset="-122"/>
                <a:ea typeface="微软雅黑" panose="020B0503020204020204" pitchFamily="34" charset="-122"/>
              </a:rPr>
              <a:t>公开</a:t>
            </a:r>
            <a:r>
              <a:rPr lang="zh-CN" altLang="en-US" sz="2000" b="1" dirty="0" smtClean="0">
                <a:solidFill>
                  <a:srgbClr val="FF0000"/>
                </a:solidFill>
                <a:latin typeface="微软雅黑" panose="020B0503020204020204" pitchFamily="34" charset="-122"/>
                <a:ea typeface="微软雅黑" panose="020B0503020204020204" pitchFamily="34" charset="-122"/>
              </a:rPr>
              <a:t>信息</a:t>
            </a:r>
            <a:endParaRPr lang="zh-CN" altLang="en-US" sz="2000" b="1" dirty="0">
              <a:solidFill>
                <a:srgbClr val="FF0000"/>
              </a:solidFill>
              <a:latin typeface="微软雅黑" panose="020B0503020204020204" pitchFamily="34" charset="-122"/>
              <a:ea typeface="微软雅黑" panose="020B0503020204020204" pitchFamily="34" charset="-122"/>
            </a:endParaRPr>
          </a:p>
        </p:txBody>
      </p:sp>
      <p:sp>
        <p:nvSpPr>
          <p:cNvPr id="13" name="文本框 12"/>
          <p:cNvSpPr txBox="1"/>
          <p:nvPr/>
        </p:nvSpPr>
        <p:spPr>
          <a:xfrm>
            <a:off x="155574" y="52070"/>
            <a:ext cx="3912369" cy="307777"/>
          </a:xfrm>
          <a:prstGeom prst="rect">
            <a:avLst/>
          </a:prstGeom>
          <a:noFill/>
        </p:spPr>
        <p:txBody>
          <a:bodyPr wrap="square" rtlCol="0" anchor="t">
            <a:spAutoFit/>
          </a:bodyPr>
          <a:lstStyle/>
          <a:p>
            <a:r>
              <a:rPr lang="en-US" altLang="zh-CN" sz="1400" dirty="0">
                <a:solidFill>
                  <a:schemeClr val="bg1">
                    <a:lumMod val="75000"/>
                  </a:schemeClr>
                </a:solidFill>
              </a:rPr>
              <a:t>11.3.8</a:t>
            </a:r>
            <a:r>
              <a:rPr lang="zh-CN" altLang="en-US" sz="1400" dirty="0">
                <a:solidFill>
                  <a:schemeClr val="bg1">
                    <a:lumMod val="75000"/>
                  </a:schemeClr>
                </a:solidFill>
              </a:rPr>
              <a:t>八、薪酬市场调查</a:t>
            </a:r>
          </a:p>
        </p:txBody>
      </p:sp>
      <p:sp>
        <p:nvSpPr>
          <p:cNvPr id="14" name="文本框 13">
            <a:extLst/>
          </p:cNvPr>
          <p:cNvSpPr txBox="1"/>
          <p:nvPr/>
        </p:nvSpPr>
        <p:spPr>
          <a:xfrm>
            <a:off x="5072114" y="901548"/>
            <a:ext cx="1107996" cy="461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a:spAutoFit/>
          </a:bodyPr>
          <a:lstStyle/>
          <a:p>
            <a:pPr>
              <a:defRPr/>
            </a:pPr>
            <a:r>
              <a:rPr lang="zh-CN" altLang="en-US" sz="2400" b="1" dirty="0" smtClean="0">
                <a:latin typeface="微软雅黑" panose="020B0503020204020204" pitchFamily="34" charset="-122"/>
                <a:ea typeface="微软雅黑" panose="020B0503020204020204" pitchFamily="34" charset="-122"/>
              </a:rPr>
              <a:t>选择题</a:t>
            </a:r>
            <a:endParaRPr lang="en-US" altLang="zh-CN" sz="2400" b="1" dirty="0">
              <a:latin typeface="微软雅黑" panose="020B0503020204020204" pitchFamily="34" charset="-122"/>
              <a:ea typeface="微软雅黑" panose="020B0503020204020204" pitchFamily="34" charset="-122"/>
            </a:endParaRPr>
          </a:p>
        </p:txBody>
      </p:sp>
      <p:sp>
        <p:nvSpPr>
          <p:cNvPr id="15" name="文本框 14">
            <a:extLst/>
          </p:cNvPr>
          <p:cNvSpPr txBox="1"/>
          <p:nvPr/>
        </p:nvSpPr>
        <p:spPr>
          <a:xfrm>
            <a:off x="4283968" y="3085590"/>
            <a:ext cx="3262432" cy="4616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a:spAutoFit/>
          </a:bodyPr>
          <a:lstStyle/>
          <a:p>
            <a:pPr>
              <a:defRPr/>
            </a:pP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助记</a:t>
            </a:r>
            <a:r>
              <a:rPr lang="en-US" altLang="zh-CN" sz="2400" dirty="0" smtClean="0">
                <a:latin typeface="微软雅黑" panose="020B0503020204020204" pitchFamily="34" charset="-122"/>
                <a:ea typeface="微软雅黑" panose="020B0503020204020204" pitchFamily="34" charset="-122"/>
              </a:rPr>
              <a:t>】</a:t>
            </a:r>
            <a:r>
              <a:rPr lang="zh-CN" altLang="en-US" sz="2400" dirty="0" smtClean="0">
                <a:latin typeface="微软雅黑" panose="020B0503020204020204" pitchFamily="34" charset="-122"/>
                <a:ea typeface="微软雅黑" panose="020B0503020204020204" pitchFamily="34" charset="-122"/>
              </a:rPr>
              <a:t>企业委托查询</a:t>
            </a:r>
            <a:endParaRPr lang="zh-CN" altLang="en-US" sz="24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010400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8"/>
          <p:cNvSpPr txBox="1">
            <a:spLocks noChangeArrowheads="1"/>
          </p:cNvSpPr>
          <p:nvPr/>
        </p:nvSpPr>
        <p:spPr bwMode="auto">
          <a:xfrm>
            <a:off x="572695" y="401413"/>
            <a:ext cx="6159545" cy="500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9" tIns="34289" rIns="68579" bIns="34289">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defTabSz="685800" fontAlgn="base">
              <a:spcBef>
                <a:spcPct val="0"/>
              </a:spcBef>
              <a:spcAft>
                <a:spcPct val="0"/>
              </a:spcAft>
            </a:pPr>
            <a:r>
              <a:rPr lang="zh-CN" altLang="en-US" b="1" dirty="0">
                <a:solidFill>
                  <a:srgbClr val="404040"/>
                </a:solidFill>
                <a:latin typeface="微软雅黑" panose="020B0503020204020204" pitchFamily="34" charset="-122"/>
                <a:ea typeface="微软雅黑" panose="020B0503020204020204" pitchFamily="34" charset="-122"/>
              </a:rPr>
              <a:t>真题演练</a:t>
            </a:r>
          </a:p>
        </p:txBody>
      </p:sp>
      <p:sp>
        <p:nvSpPr>
          <p:cNvPr id="8" name="AutoShape 4" descr="http://img1.imgtn.bdimg.com/it/u=2079061164,3754236443&amp;fm=27&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9" name="AutoShape 6" descr="http://img1.imgtn.bdimg.com/it/u=2079061164,3754236443&amp;fm=27&amp;gp=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AutoShape 8" descr="http://img1.imgtn.bdimg.com/it/u=2079061164,3754236443&amp;fm=27&amp;gp=0.jp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1" name="AutoShape 11" descr="http://img1.imgtn.bdimg.com/it/u=611650003,4241959816&amp;fm=27&amp;gp=0.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3" name="矩形 2"/>
          <p:cNvSpPr/>
          <p:nvPr/>
        </p:nvSpPr>
        <p:spPr>
          <a:xfrm>
            <a:off x="498366" y="987574"/>
            <a:ext cx="8466122" cy="3416320"/>
          </a:xfrm>
          <a:prstGeom prst="rect">
            <a:avLst/>
          </a:prstGeom>
        </p:spPr>
        <p:txBody>
          <a:bodyPr wrap="square">
            <a:spAutoFit/>
          </a:bodyPr>
          <a:lstStyle/>
          <a:p>
            <a:pPr algn="just">
              <a:lnSpc>
                <a:spcPct val="150000"/>
              </a:lnSpc>
              <a:spcAft>
                <a:spcPts val="0"/>
              </a:spcAft>
              <a:defRPr/>
            </a:pPr>
            <a:r>
              <a:rPr lang="en-US" altLang="zh-CN" sz="2400" dirty="0" smtClean="0">
                <a:latin typeface="微软雅黑" panose="020B0503020204020204" pitchFamily="34" charset="-122"/>
                <a:ea typeface="微软雅黑" panose="020B0503020204020204" pitchFamily="34" charset="-122"/>
              </a:rPr>
              <a:t>【</a:t>
            </a:r>
            <a:r>
              <a:rPr lang="en-US" altLang="zh-CN" sz="2400" dirty="0" smtClean="0">
                <a:latin typeface="微软雅黑" panose="020B0503020204020204" pitchFamily="34" charset="-122"/>
                <a:ea typeface="微软雅黑" panose="020B0503020204020204" pitchFamily="34" charset="-122"/>
              </a:rPr>
              <a:t>1804】</a:t>
            </a:r>
            <a:r>
              <a:rPr lang="zh-CN" altLang="en-US" sz="2400" dirty="0">
                <a:latin typeface="微软雅黑" panose="020B0503020204020204" pitchFamily="34" charset="-122"/>
                <a:ea typeface="微软雅黑" panose="020B0503020204020204" pitchFamily="34" charset="-122"/>
              </a:rPr>
              <a:t>目前比较通用的薪酬调查渠道主要包括</a:t>
            </a:r>
            <a:r>
              <a:rPr lang="zh-CN" altLang="en-US" sz="2400" kern="100" dirty="0" smtClean="0">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 </a:t>
            </a:r>
          </a:p>
          <a:p>
            <a:pPr algn="just">
              <a:lnSpc>
                <a:spcPct val="150000"/>
              </a:lnSpc>
              <a:spcAft>
                <a:spcPts val="0"/>
              </a:spcAft>
              <a:defRPr/>
            </a:pP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A</a:t>
            </a:r>
            <a:r>
              <a:rPr lang="zh-CN" altLang="en-US" sz="2400" kern="100" dirty="0" smtClean="0">
                <a:latin typeface="微软雅黑" panose="020B0503020204020204" pitchFamily="34" charset="-122"/>
                <a:ea typeface="微软雅黑" panose="020B0503020204020204" pitchFamily="34" charset="-122"/>
                <a:cs typeface="Times New Roman" panose="02020603050405020304" pitchFamily="18" charset="0"/>
              </a:rPr>
              <a:t>、企业</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间相互调查</a:t>
            </a:r>
          </a:p>
          <a:p>
            <a:pPr algn="just">
              <a:lnSpc>
                <a:spcPct val="150000"/>
              </a:lnSpc>
              <a:spcAft>
                <a:spcPts val="0"/>
              </a:spcAft>
              <a:defRPr/>
            </a:pPr>
            <a:r>
              <a:rPr lang="en-US" altLang="zh-CN" sz="2400" kern="100" dirty="0" smtClean="0">
                <a:latin typeface="微软雅黑" panose="020B0503020204020204" pitchFamily="34" charset="-122"/>
                <a:ea typeface="微软雅黑" panose="020B0503020204020204" pitchFamily="34" charset="-122"/>
                <a:cs typeface="Times New Roman" panose="02020603050405020304" pitchFamily="18" charset="0"/>
              </a:rPr>
              <a:t>B</a:t>
            </a:r>
            <a:r>
              <a:rPr lang="zh-CN" altLang="en-US" sz="2400" kern="100" dirty="0" smtClean="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委托专业机构进行调查</a:t>
            </a:r>
          </a:p>
          <a:p>
            <a:pPr algn="just">
              <a:lnSpc>
                <a:spcPct val="150000"/>
              </a:lnSpc>
              <a:spcAft>
                <a:spcPts val="0"/>
              </a:spcAft>
              <a:defRPr/>
            </a:pPr>
            <a:r>
              <a:rPr lang="en-US" altLang="zh-CN" sz="2400" kern="100" dirty="0" smtClean="0">
                <a:latin typeface="微软雅黑" panose="020B0503020204020204" pitchFamily="34" charset="-122"/>
                <a:ea typeface="微软雅黑" panose="020B0503020204020204" pitchFamily="34" charset="-122"/>
                <a:cs typeface="Times New Roman" panose="02020603050405020304" pitchFamily="18" charset="0"/>
              </a:rPr>
              <a:t>C</a:t>
            </a:r>
            <a:r>
              <a:rPr lang="zh-CN" altLang="en-US" sz="2400" kern="100" dirty="0" smtClean="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查询社会公开信息</a:t>
            </a:r>
          </a:p>
          <a:p>
            <a:pPr algn="just">
              <a:lnSpc>
                <a:spcPct val="150000"/>
              </a:lnSpc>
              <a:spcAft>
                <a:spcPts val="0"/>
              </a:spcAft>
              <a:defRPr/>
            </a:pPr>
            <a:r>
              <a:rPr lang="en-US" altLang="zh-CN" sz="2400" kern="100" dirty="0" smtClean="0">
                <a:latin typeface="微软雅黑" panose="020B0503020204020204" pitchFamily="34" charset="-122"/>
                <a:ea typeface="微软雅黑" panose="020B0503020204020204" pitchFamily="34" charset="-122"/>
                <a:cs typeface="Times New Roman" panose="02020603050405020304" pitchFamily="18" charset="0"/>
              </a:rPr>
              <a:t>D</a:t>
            </a:r>
            <a:r>
              <a:rPr lang="zh-CN" altLang="en-US" sz="2400" kern="100" dirty="0" smtClean="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展开私下调查</a:t>
            </a:r>
          </a:p>
          <a:p>
            <a:pPr algn="just">
              <a:lnSpc>
                <a:spcPct val="150000"/>
              </a:lnSpc>
              <a:spcAft>
                <a:spcPts val="0"/>
              </a:spcAft>
              <a:defRPr/>
            </a:pPr>
            <a:r>
              <a:rPr lang="en-US" altLang="zh-CN" sz="2400" kern="100" dirty="0" smtClean="0">
                <a:latin typeface="微软雅黑" panose="020B0503020204020204" pitchFamily="34" charset="-122"/>
                <a:ea typeface="微软雅黑" panose="020B0503020204020204" pitchFamily="34" charset="-122"/>
                <a:cs typeface="Times New Roman" panose="02020603050405020304" pitchFamily="18" charset="0"/>
              </a:rPr>
              <a:t>E</a:t>
            </a:r>
            <a:r>
              <a:rPr lang="zh-CN" altLang="en-US" sz="2400" kern="100" dirty="0" smtClean="0">
                <a:latin typeface="微软雅黑" panose="020B0503020204020204" pitchFamily="34" charset="-122"/>
                <a:ea typeface="微软雅黑" panose="020B0503020204020204" pitchFamily="34" charset="-122"/>
                <a:cs typeface="Times New Roman" panose="02020603050405020304" pitchFamily="18" charset="0"/>
              </a:rPr>
              <a:t>、劳动部门</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的信息</a:t>
            </a:r>
            <a:endPar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2" name="文本框 11"/>
          <p:cNvSpPr txBox="1"/>
          <p:nvPr/>
        </p:nvSpPr>
        <p:spPr>
          <a:xfrm>
            <a:off x="155574" y="52070"/>
            <a:ext cx="3912369" cy="307777"/>
          </a:xfrm>
          <a:prstGeom prst="rect">
            <a:avLst/>
          </a:prstGeom>
          <a:noFill/>
        </p:spPr>
        <p:txBody>
          <a:bodyPr wrap="square" rtlCol="0" anchor="t">
            <a:spAutoFit/>
          </a:bodyPr>
          <a:lstStyle/>
          <a:p>
            <a:r>
              <a:rPr lang="en-US" altLang="zh-CN" sz="1400" dirty="0">
                <a:solidFill>
                  <a:schemeClr val="bg1">
                    <a:lumMod val="75000"/>
                  </a:schemeClr>
                </a:solidFill>
              </a:rPr>
              <a:t>11.3.8</a:t>
            </a:r>
            <a:r>
              <a:rPr lang="zh-CN" altLang="en-US" sz="1400" dirty="0">
                <a:solidFill>
                  <a:schemeClr val="bg1">
                    <a:lumMod val="75000"/>
                  </a:schemeClr>
                </a:solidFill>
              </a:rPr>
              <a:t>八、薪酬市场调查</a:t>
            </a:r>
          </a:p>
        </p:txBody>
      </p:sp>
    </p:spTree>
    <p:extLst>
      <p:ext uri="{BB962C8B-B14F-4D97-AF65-F5344CB8AC3E}">
        <p14:creationId xmlns:p14="http://schemas.microsoft.com/office/powerpoint/2010/main" val="102026681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8"/>
          <p:cNvSpPr txBox="1">
            <a:spLocks noChangeArrowheads="1"/>
          </p:cNvSpPr>
          <p:nvPr/>
        </p:nvSpPr>
        <p:spPr bwMode="auto">
          <a:xfrm>
            <a:off x="572695" y="401413"/>
            <a:ext cx="6159545" cy="500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9" tIns="34289" rIns="68579" bIns="34289">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defTabSz="685800" fontAlgn="base">
              <a:spcBef>
                <a:spcPct val="0"/>
              </a:spcBef>
              <a:spcAft>
                <a:spcPct val="0"/>
              </a:spcAft>
            </a:pPr>
            <a:r>
              <a:rPr lang="zh-CN" altLang="en-US" b="1" dirty="0">
                <a:solidFill>
                  <a:srgbClr val="404040"/>
                </a:solidFill>
                <a:latin typeface="微软雅黑" panose="020B0503020204020204" pitchFamily="34" charset="-122"/>
                <a:ea typeface="微软雅黑" panose="020B0503020204020204" pitchFamily="34" charset="-122"/>
              </a:rPr>
              <a:t>真题演练</a:t>
            </a:r>
          </a:p>
        </p:txBody>
      </p:sp>
      <p:sp>
        <p:nvSpPr>
          <p:cNvPr id="8" name="AutoShape 4" descr="http://img1.imgtn.bdimg.com/it/u=2079061164,3754236443&amp;fm=27&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9" name="AutoShape 6" descr="http://img1.imgtn.bdimg.com/it/u=2079061164,3754236443&amp;fm=27&amp;gp=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AutoShape 8" descr="http://img1.imgtn.bdimg.com/it/u=2079061164,3754236443&amp;fm=27&amp;gp=0.jp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1" name="AutoShape 11" descr="http://img1.imgtn.bdimg.com/it/u=611650003,4241959816&amp;fm=27&amp;gp=0.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3" name="矩形 2"/>
          <p:cNvSpPr/>
          <p:nvPr/>
        </p:nvSpPr>
        <p:spPr>
          <a:xfrm>
            <a:off x="498366" y="987574"/>
            <a:ext cx="8466122" cy="3416320"/>
          </a:xfrm>
          <a:prstGeom prst="rect">
            <a:avLst/>
          </a:prstGeom>
        </p:spPr>
        <p:txBody>
          <a:bodyPr wrap="square">
            <a:spAutoFit/>
          </a:bodyPr>
          <a:lstStyle/>
          <a:p>
            <a:pPr algn="just">
              <a:lnSpc>
                <a:spcPct val="150000"/>
              </a:lnSpc>
              <a:spcAft>
                <a:spcPts val="0"/>
              </a:spcAft>
              <a:defRPr/>
            </a:pPr>
            <a:r>
              <a:rPr lang="en-US" altLang="zh-CN" sz="2400" dirty="0" smtClean="0">
                <a:latin typeface="微软雅黑" panose="020B0503020204020204" pitchFamily="34" charset="-122"/>
                <a:ea typeface="微软雅黑" panose="020B0503020204020204" pitchFamily="34" charset="-122"/>
              </a:rPr>
              <a:t>【</a:t>
            </a:r>
            <a:r>
              <a:rPr lang="en-US" altLang="zh-CN" sz="2400" dirty="0" smtClean="0">
                <a:latin typeface="微软雅黑" panose="020B0503020204020204" pitchFamily="34" charset="-122"/>
                <a:ea typeface="微软雅黑" panose="020B0503020204020204" pitchFamily="34" charset="-122"/>
              </a:rPr>
              <a:t>1804】</a:t>
            </a:r>
            <a:r>
              <a:rPr lang="zh-CN" altLang="en-US" sz="2400" dirty="0">
                <a:latin typeface="微软雅黑" panose="020B0503020204020204" pitchFamily="34" charset="-122"/>
                <a:ea typeface="微软雅黑" panose="020B0503020204020204" pitchFamily="34" charset="-122"/>
              </a:rPr>
              <a:t>目前比较通用的薪酬调查渠道主要包括</a:t>
            </a:r>
            <a:r>
              <a:rPr lang="zh-CN" altLang="en-US" sz="2400" kern="100" dirty="0" smtClean="0">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 </a:t>
            </a:r>
          </a:p>
          <a:p>
            <a:pPr algn="just">
              <a:lnSpc>
                <a:spcPct val="150000"/>
              </a:lnSpc>
              <a:spcAft>
                <a:spcPts val="0"/>
              </a:spcAft>
              <a:defRPr/>
            </a:pPr>
            <a:r>
              <a:rPr lang="en-US" altLang="zh-CN" sz="2400" b="1"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A</a:t>
            </a:r>
            <a:r>
              <a:rPr lang="zh-CN" altLang="en-US" sz="2400" b="1" kern="1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、企业</a:t>
            </a:r>
            <a:r>
              <a:rPr lang="zh-CN" altLang="en-US" sz="2400" b="1"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间相互调查</a:t>
            </a:r>
          </a:p>
          <a:p>
            <a:pPr algn="just">
              <a:lnSpc>
                <a:spcPct val="150000"/>
              </a:lnSpc>
              <a:spcAft>
                <a:spcPts val="0"/>
              </a:spcAft>
              <a:defRPr/>
            </a:pPr>
            <a:r>
              <a:rPr lang="en-US" altLang="zh-CN" sz="2400" b="1" kern="1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B</a:t>
            </a:r>
            <a:r>
              <a:rPr lang="zh-CN" altLang="en-US" sz="2400" b="1" kern="1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b="1"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委托专业机构进行调查</a:t>
            </a:r>
          </a:p>
          <a:p>
            <a:pPr algn="just">
              <a:lnSpc>
                <a:spcPct val="150000"/>
              </a:lnSpc>
              <a:spcAft>
                <a:spcPts val="0"/>
              </a:spcAft>
              <a:defRPr/>
            </a:pPr>
            <a:r>
              <a:rPr lang="en-US" altLang="zh-CN" sz="2400" b="1" kern="1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C</a:t>
            </a:r>
            <a:r>
              <a:rPr lang="zh-CN" altLang="en-US" sz="2400" b="1" kern="1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b="1"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查询社会公开信息</a:t>
            </a:r>
          </a:p>
          <a:p>
            <a:pPr algn="just">
              <a:lnSpc>
                <a:spcPct val="150000"/>
              </a:lnSpc>
              <a:spcAft>
                <a:spcPts val="0"/>
              </a:spcAft>
              <a:defRPr/>
            </a:pPr>
            <a:r>
              <a:rPr lang="en-US" altLang="zh-CN" sz="2400" kern="100" dirty="0" smtClean="0">
                <a:latin typeface="微软雅黑" panose="020B0503020204020204" pitchFamily="34" charset="-122"/>
                <a:ea typeface="微软雅黑" panose="020B0503020204020204" pitchFamily="34" charset="-122"/>
                <a:cs typeface="Times New Roman" panose="02020603050405020304" pitchFamily="18" charset="0"/>
              </a:rPr>
              <a:t>D</a:t>
            </a:r>
            <a:r>
              <a:rPr lang="zh-CN" altLang="en-US" sz="2400" kern="100" dirty="0" smtClean="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展开私下调查</a:t>
            </a:r>
          </a:p>
          <a:p>
            <a:pPr algn="just">
              <a:lnSpc>
                <a:spcPct val="150000"/>
              </a:lnSpc>
              <a:spcAft>
                <a:spcPts val="0"/>
              </a:spcAft>
              <a:defRPr/>
            </a:pPr>
            <a:r>
              <a:rPr lang="en-US" altLang="zh-CN" sz="2400" kern="100" dirty="0" smtClean="0">
                <a:latin typeface="微软雅黑" panose="020B0503020204020204" pitchFamily="34" charset="-122"/>
                <a:ea typeface="微软雅黑" panose="020B0503020204020204" pitchFamily="34" charset="-122"/>
                <a:cs typeface="Times New Roman" panose="02020603050405020304" pitchFamily="18" charset="0"/>
              </a:rPr>
              <a:t>E</a:t>
            </a:r>
            <a:r>
              <a:rPr lang="zh-CN" altLang="en-US" sz="2400" kern="100" dirty="0" smtClean="0">
                <a:latin typeface="微软雅黑" panose="020B0503020204020204" pitchFamily="34" charset="-122"/>
                <a:ea typeface="微软雅黑" panose="020B0503020204020204" pitchFamily="34" charset="-122"/>
                <a:cs typeface="Times New Roman" panose="02020603050405020304" pitchFamily="18" charset="0"/>
              </a:rPr>
              <a:t>、劳动部门</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的信息</a:t>
            </a:r>
            <a:endPar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2" name="文本框 11"/>
          <p:cNvSpPr txBox="1"/>
          <p:nvPr/>
        </p:nvSpPr>
        <p:spPr>
          <a:xfrm>
            <a:off x="155574" y="52070"/>
            <a:ext cx="3912369" cy="307777"/>
          </a:xfrm>
          <a:prstGeom prst="rect">
            <a:avLst/>
          </a:prstGeom>
          <a:noFill/>
        </p:spPr>
        <p:txBody>
          <a:bodyPr wrap="square" rtlCol="0" anchor="t">
            <a:spAutoFit/>
          </a:bodyPr>
          <a:lstStyle/>
          <a:p>
            <a:r>
              <a:rPr lang="en-US" altLang="zh-CN" sz="1400" dirty="0">
                <a:solidFill>
                  <a:schemeClr val="bg1">
                    <a:lumMod val="75000"/>
                  </a:schemeClr>
                </a:solidFill>
              </a:rPr>
              <a:t>11.3.8</a:t>
            </a:r>
            <a:r>
              <a:rPr lang="zh-CN" altLang="en-US" sz="1400" dirty="0">
                <a:solidFill>
                  <a:schemeClr val="bg1">
                    <a:lumMod val="75000"/>
                  </a:schemeClr>
                </a:solidFill>
              </a:rPr>
              <a:t>八、薪酬市场调查</a:t>
            </a:r>
          </a:p>
        </p:txBody>
      </p:sp>
    </p:spTree>
    <p:extLst>
      <p:ext uri="{BB962C8B-B14F-4D97-AF65-F5344CB8AC3E}">
        <p14:creationId xmlns:p14="http://schemas.microsoft.com/office/powerpoint/2010/main" val="406568287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5419991" y="2585387"/>
            <a:ext cx="1877312" cy="769379"/>
          </a:xfrm>
          <a:prstGeom prst="rect">
            <a:avLst/>
          </a:prstGeom>
        </p:spPr>
        <p:txBody>
          <a:bodyPr wrap="none" lIns="91378" tIns="45689" rIns="91378" bIns="45689">
            <a:spAutoFit/>
          </a:bodyPr>
          <a:lstStyle/>
          <a:p>
            <a:pPr lvl="0" algn="ctr"/>
            <a:r>
              <a:rPr lang="zh-CN" altLang="en-US" sz="4400" dirty="0">
                <a:solidFill>
                  <a:prstClr val="white"/>
                </a:solidFill>
                <a:latin typeface="微软雅黑" panose="020B0503020204020204" pitchFamily="34" charset="-122"/>
                <a:ea typeface="微软雅黑" panose="020B0503020204020204" pitchFamily="34" charset="-122"/>
              </a:rPr>
              <a:t>多题型</a:t>
            </a:r>
          </a:p>
        </p:txBody>
      </p:sp>
      <p:graphicFrame>
        <p:nvGraphicFramePr>
          <p:cNvPr id="10" name="图示 9">
            <a:extLst>
              <a:ext uri="{FF2B5EF4-FFF2-40B4-BE49-F238E27FC236}">
                <a16:creationId xmlns="" xmlns:a16="http://schemas.microsoft.com/office/drawing/2014/main" id="{57E5FE97-BD0F-47EB-B695-5F05229986B0}"/>
              </a:ext>
            </a:extLst>
          </p:cNvPr>
          <p:cNvGraphicFramePr/>
          <p:nvPr>
            <p:extLst/>
          </p:nvPr>
        </p:nvGraphicFramePr>
        <p:xfrm>
          <a:off x="35495" y="0"/>
          <a:ext cx="9073009" cy="51435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5159045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539552" y="1995686"/>
            <a:ext cx="8136904" cy="666751"/>
            <a:chOff x="2320320" y="1987155"/>
            <a:chExt cx="6163702" cy="666751"/>
          </a:xfrm>
        </p:grpSpPr>
        <p:sp>
          <p:nvSpPr>
            <p:cNvPr id="3" name="矩形 2"/>
            <p:cNvSpPr/>
            <p:nvPr/>
          </p:nvSpPr>
          <p:spPr>
            <a:xfrm>
              <a:off x="2433776" y="1987155"/>
              <a:ext cx="1686744" cy="6667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68565" tIns="34289" rIns="68565" bIns="34289" anchor="ctr"/>
            <a:lstStyle/>
            <a:p>
              <a:pPr algn="ctr" defTabSz="685800" fontAlgn="base">
                <a:spcBef>
                  <a:spcPct val="0"/>
                </a:spcBef>
                <a:spcAft>
                  <a:spcPct val="0"/>
                </a:spcAft>
              </a:pPr>
              <a:r>
                <a:rPr kumimoji="1" lang="zh-CN" altLang="en-US" sz="3300" dirty="0" smtClean="0">
                  <a:solidFill>
                    <a:srgbClr val="FFFFFF"/>
                  </a:solidFill>
                  <a:latin typeface="微软雅黑" panose="020B0503020204020204" pitchFamily="34" charset="-122"/>
                  <a:ea typeface="微软雅黑" panose="020B0503020204020204" pitchFamily="34" charset="-122"/>
                </a:rPr>
                <a:t>第十一章</a:t>
              </a:r>
              <a:endParaRPr kumimoji="1" lang="zh-CN" altLang="en-US" sz="3300" dirty="0">
                <a:solidFill>
                  <a:srgbClr val="FFFFFF"/>
                </a:solidFill>
                <a:latin typeface="微软雅黑" panose="020B0503020204020204" pitchFamily="34" charset="-122"/>
                <a:ea typeface="微软雅黑" panose="020B0503020204020204" pitchFamily="34" charset="-122"/>
              </a:endParaRPr>
            </a:p>
          </p:txBody>
        </p:sp>
        <p:sp>
          <p:nvSpPr>
            <p:cNvPr id="4" name="矩形 3"/>
            <p:cNvSpPr/>
            <p:nvPr/>
          </p:nvSpPr>
          <p:spPr>
            <a:xfrm>
              <a:off x="2320320" y="1987155"/>
              <a:ext cx="50006" cy="6667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68565" tIns="34289" rIns="68565" bIns="34289" anchor="ctr"/>
            <a:lstStyle/>
            <a:p>
              <a:pPr algn="ctr" defTabSz="685800">
                <a:defRPr/>
              </a:pPr>
              <a:endParaRPr kumimoji="1" lang="zh-CN" altLang="en-US">
                <a:solidFill>
                  <a:prstClr val="white"/>
                </a:solidFill>
              </a:endParaRPr>
            </a:p>
          </p:txBody>
        </p:sp>
        <p:sp>
          <p:nvSpPr>
            <p:cNvPr id="5" name="矩形 4"/>
            <p:cNvSpPr/>
            <p:nvPr/>
          </p:nvSpPr>
          <p:spPr>
            <a:xfrm>
              <a:off x="4192524" y="1999062"/>
              <a:ext cx="4291498" cy="65484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68565" tIns="34289" rIns="68565" bIns="34289" anchor="ctr"/>
            <a:lstStyle/>
            <a:p>
              <a:pPr algn="ctr"/>
              <a:r>
                <a:rPr lang="zh-CN" altLang="en-US" sz="3200" b="1" dirty="0">
                  <a:latin typeface="微软雅黑" panose="020B0503020204020204" pitchFamily="34" charset="-122"/>
                  <a:ea typeface="微软雅黑" panose="020B0503020204020204" pitchFamily="34" charset="-122"/>
                </a:rPr>
                <a:t>薪酬设计与薪酬管理</a:t>
              </a:r>
            </a:p>
          </p:txBody>
        </p:sp>
      </p:grpSp>
    </p:spTree>
    <p:extLst>
      <p:ext uri="{BB962C8B-B14F-4D97-AF65-F5344CB8AC3E}">
        <p14:creationId xmlns:p14="http://schemas.microsoft.com/office/powerpoint/2010/main" val="216406585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5419991" y="2585387"/>
            <a:ext cx="1877312" cy="769379"/>
          </a:xfrm>
          <a:prstGeom prst="rect">
            <a:avLst/>
          </a:prstGeom>
        </p:spPr>
        <p:txBody>
          <a:bodyPr wrap="none" lIns="91378" tIns="45689" rIns="91378" bIns="45689">
            <a:spAutoFit/>
          </a:bodyPr>
          <a:lstStyle/>
          <a:p>
            <a:pPr lvl="0" algn="ctr"/>
            <a:r>
              <a:rPr lang="zh-CN" altLang="en-US" sz="4400" dirty="0">
                <a:solidFill>
                  <a:prstClr val="white"/>
                </a:solidFill>
                <a:latin typeface="微软雅黑" panose="020B0503020204020204" pitchFamily="34" charset="-122"/>
                <a:ea typeface="微软雅黑" panose="020B0503020204020204" pitchFamily="34" charset="-122"/>
              </a:rPr>
              <a:t>多题型</a:t>
            </a:r>
          </a:p>
        </p:txBody>
      </p:sp>
      <p:graphicFrame>
        <p:nvGraphicFramePr>
          <p:cNvPr id="10" name="图示 9">
            <a:extLst>
              <a:ext uri="{FF2B5EF4-FFF2-40B4-BE49-F238E27FC236}">
                <a16:creationId xmlns="" xmlns:a16="http://schemas.microsoft.com/office/drawing/2014/main" id="{57E5FE97-BD0F-47EB-B695-5F05229986B0}"/>
              </a:ext>
            </a:extLst>
          </p:cNvPr>
          <p:cNvGraphicFramePr/>
          <p:nvPr>
            <p:extLst>
              <p:ext uri="{D42A27DB-BD31-4B8C-83A1-F6EECF244321}">
                <p14:modId xmlns:p14="http://schemas.microsoft.com/office/powerpoint/2010/main" val="3120213444"/>
              </p:ext>
            </p:extLst>
          </p:nvPr>
        </p:nvGraphicFramePr>
        <p:xfrm>
          <a:off x="35495" y="0"/>
          <a:ext cx="9073009" cy="51435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5807102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8"/>
          <p:cNvSpPr txBox="1">
            <a:spLocks noChangeArrowheads="1"/>
          </p:cNvSpPr>
          <p:nvPr/>
        </p:nvSpPr>
        <p:spPr bwMode="auto">
          <a:xfrm>
            <a:off x="572695" y="401413"/>
            <a:ext cx="6159545" cy="500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9" tIns="34289" rIns="68579" bIns="34289">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defTabSz="685800" fontAlgn="base">
              <a:spcBef>
                <a:spcPct val="0"/>
              </a:spcBef>
              <a:spcAft>
                <a:spcPct val="0"/>
              </a:spcAft>
            </a:pPr>
            <a:r>
              <a:rPr lang="en-US" altLang="zh-CN" b="1" dirty="0" smtClean="0">
                <a:solidFill>
                  <a:srgbClr val="404040"/>
                </a:solidFill>
                <a:latin typeface="微软雅黑" panose="020B0503020204020204" pitchFamily="34" charset="-122"/>
                <a:ea typeface="微软雅黑" panose="020B0503020204020204" pitchFamily="34" charset="-122"/>
              </a:rPr>
              <a:t>11.4</a:t>
            </a:r>
            <a:r>
              <a:rPr lang="zh-CN" altLang="en-US" b="1" dirty="0">
                <a:solidFill>
                  <a:srgbClr val="404040"/>
                </a:solidFill>
                <a:latin typeface="微软雅黑" panose="020B0503020204020204" pitchFamily="34" charset="-122"/>
                <a:ea typeface="微软雅黑" panose="020B0503020204020204" pitchFamily="34" charset="-122"/>
              </a:rPr>
              <a:t>不同群体的薪酬制度设计</a:t>
            </a:r>
          </a:p>
        </p:txBody>
      </p:sp>
      <p:sp>
        <p:nvSpPr>
          <p:cNvPr id="9" name="AutoShape 6" descr="http://img1.imgtn.bdimg.com/it/u=2079061164,3754236443&amp;fm=27&amp;gp=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AutoShape 8" descr="http://img1.imgtn.bdimg.com/it/u=2079061164,3754236443&amp;fm=27&amp;gp=0.jp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1" name="AutoShape 11" descr="http://img1.imgtn.bdimg.com/it/u=611650003,4241959816&amp;fm=27&amp;gp=0.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2" name="文本框 12"/>
          <p:cNvSpPr txBox="1">
            <a:spLocks noChangeArrowheads="1"/>
          </p:cNvSpPr>
          <p:nvPr/>
        </p:nvSpPr>
        <p:spPr bwMode="auto">
          <a:xfrm>
            <a:off x="498365" y="915566"/>
            <a:ext cx="4577691" cy="461665"/>
          </a:xfrm>
          <a:prstGeom prst="rect">
            <a:avLst/>
          </a:prstGeom>
          <a:solidFill>
            <a:sysClr val="window" lastClr="FFFFFF">
              <a:lumMod val="95000"/>
            </a:sysClr>
          </a:solidFill>
        </p:spPr>
        <p:txBody>
          <a:bodyPr wrap="square">
            <a:spAutoFit/>
          </a:bodyPr>
          <a:lstStyle>
            <a:defPPr>
              <a:defRPr lang="zh-CN"/>
            </a:defPPr>
            <a:lvl1pPr>
              <a:defRPr sz="2400">
                <a:latin typeface="微软雅黑" panose="020B0503020204020204" pitchFamily="34" charset="-122"/>
                <a:ea typeface="微软雅黑" panose="020B0503020204020204" pitchFamily="34" charset="-122"/>
              </a:defRPr>
            </a:lvl1pPr>
          </a:lstStyle>
          <a:p>
            <a:pPr lvl="0" defTabSz="914400">
              <a:defRPr/>
            </a:pPr>
            <a:r>
              <a:rPr lang="en-US" altLang="zh-CN" kern="0" dirty="0" smtClean="0">
                <a:solidFill>
                  <a:sysClr val="windowText" lastClr="000000"/>
                </a:solidFill>
              </a:rPr>
              <a:t>11.3.4</a:t>
            </a:r>
            <a:r>
              <a:rPr lang="zh-CN" altLang="en-US" kern="0" dirty="0" smtClean="0">
                <a:solidFill>
                  <a:sysClr val="windowText" lastClr="000000"/>
                </a:solidFill>
              </a:rPr>
              <a:t>销售人员</a:t>
            </a:r>
            <a:endParaRPr lang="zh-CN" altLang="en-US" kern="0" dirty="0">
              <a:solidFill>
                <a:sysClr val="windowText" lastClr="000000"/>
              </a:solidFill>
            </a:endParaRPr>
          </a:p>
        </p:txBody>
      </p:sp>
      <p:sp>
        <p:nvSpPr>
          <p:cNvPr id="3" name="矩形 2"/>
          <p:cNvSpPr/>
          <p:nvPr/>
        </p:nvSpPr>
        <p:spPr>
          <a:xfrm>
            <a:off x="488959" y="1477261"/>
            <a:ext cx="8475529" cy="3447098"/>
          </a:xfrm>
          <a:prstGeom prst="rect">
            <a:avLst/>
          </a:prstGeom>
        </p:spPr>
        <p:txBody>
          <a:bodyPr wrap="square">
            <a:spAutoFit/>
          </a:bodyPr>
          <a:lstStyle/>
          <a:p>
            <a:pPr>
              <a:lnSpc>
                <a:spcPct val="120000"/>
              </a:lnSpc>
              <a:spcBef>
                <a:spcPct val="50000"/>
              </a:spcBef>
              <a:buFontTx/>
              <a:buNone/>
            </a:pPr>
            <a:r>
              <a:rPr lang="zh-CN" altLang="en-US" sz="2000" b="1" dirty="0">
                <a:latin typeface="微软雅黑" panose="020B0503020204020204" pitchFamily="34" charset="-122"/>
                <a:ea typeface="微软雅黑" panose="020B0503020204020204" pitchFamily="34" charset="-122"/>
              </a:rPr>
              <a:t>薪酬体系主要有：</a:t>
            </a:r>
          </a:p>
          <a:p>
            <a:pPr>
              <a:lnSpc>
                <a:spcPct val="120000"/>
              </a:lnSpc>
              <a:spcBef>
                <a:spcPct val="50000"/>
              </a:spcBef>
              <a:buFontTx/>
              <a:buNone/>
            </a:pPr>
            <a:r>
              <a:rPr lang="zh-CN" altLang="en-US" sz="2000" b="1" dirty="0" smtClean="0">
                <a:latin typeface="微软雅黑" panose="020B0503020204020204" pitchFamily="34" charset="-122"/>
                <a:ea typeface="微软雅黑" panose="020B0503020204020204" pitchFamily="34" charset="-122"/>
              </a:rPr>
              <a:t>（</a:t>
            </a:r>
            <a:r>
              <a:rPr lang="en-US" altLang="zh-CN" sz="2000" b="1" dirty="0" smtClean="0">
                <a:latin typeface="微软雅黑" panose="020B0503020204020204" pitchFamily="34" charset="-122"/>
                <a:ea typeface="微软雅黑" panose="020B0503020204020204" pitchFamily="34" charset="-122"/>
              </a:rPr>
              <a:t>1</a:t>
            </a:r>
            <a:r>
              <a:rPr lang="zh-CN" altLang="en-US" sz="2000" b="1" dirty="0" smtClean="0">
                <a:latin typeface="微软雅黑" panose="020B0503020204020204" pitchFamily="34" charset="-122"/>
                <a:ea typeface="微软雅黑" panose="020B0503020204020204" pitchFamily="34" charset="-122"/>
              </a:rPr>
              <a:t>）</a:t>
            </a:r>
            <a:r>
              <a:rPr lang="zh-CN" altLang="en-US" sz="2000" b="1" dirty="0" smtClean="0">
                <a:solidFill>
                  <a:srgbClr val="FF0000"/>
                </a:solidFill>
                <a:latin typeface="微软雅黑" panose="020B0503020204020204" pitchFamily="34" charset="-122"/>
                <a:ea typeface="微软雅黑" panose="020B0503020204020204" pitchFamily="34" charset="-122"/>
              </a:rPr>
              <a:t>纯佣金</a:t>
            </a:r>
            <a:r>
              <a:rPr lang="zh-CN" altLang="en-US" sz="2000" b="1" dirty="0">
                <a:solidFill>
                  <a:srgbClr val="FF0000"/>
                </a:solidFill>
                <a:latin typeface="微软雅黑" panose="020B0503020204020204" pitchFamily="34" charset="-122"/>
                <a:ea typeface="微软雅黑" panose="020B0503020204020204" pitchFamily="34" charset="-122"/>
              </a:rPr>
              <a:t>制</a:t>
            </a:r>
            <a:r>
              <a:rPr lang="zh-CN" altLang="en-US" sz="2000" b="1"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销售</a:t>
            </a:r>
            <a:r>
              <a:rPr lang="zh-CN" altLang="en-US" sz="2000" b="1" dirty="0">
                <a:latin typeface="微软雅黑" panose="020B0503020204020204" pitchFamily="34" charset="-122"/>
                <a:ea typeface="微软雅黑" panose="020B0503020204020204" pitchFamily="34" charset="-122"/>
              </a:rPr>
              <a:t>指向非常明确</a:t>
            </a:r>
            <a:r>
              <a:rPr lang="zh-CN" altLang="en-US" sz="2000" dirty="0">
                <a:latin typeface="微软雅黑" panose="020B0503020204020204" pitchFamily="34" charset="-122"/>
                <a:ea typeface="微软雅黑" panose="020B0503020204020204" pitchFamily="34" charset="-122"/>
              </a:rPr>
              <a:t>，能激励销售人员努力</a:t>
            </a:r>
            <a:r>
              <a:rPr lang="zh-CN" altLang="en-US" sz="2000" dirty="0" smtClean="0">
                <a:latin typeface="微软雅黑" panose="020B0503020204020204" pitchFamily="34" charset="-122"/>
                <a:ea typeface="微软雅黑" panose="020B0503020204020204" pitchFamily="34" charset="-122"/>
              </a:rPr>
              <a:t>工作</a:t>
            </a:r>
            <a:endParaRPr lang="zh-CN" altLang="en-US" sz="2000" dirty="0">
              <a:latin typeface="微软雅黑" panose="020B0503020204020204" pitchFamily="34" charset="-122"/>
              <a:ea typeface="微软雅黑" panose="020B0503020204020204" pitchFamily="34" charset="-122"/>
            </a:endParaRPr>
          </a:p>
          <a:p>
            <a:pPr>
              <a:lnSpc>
                <a:spcPct val="120000"/>
              </a:lnSpc>
              <a:spcBef>
                <a:spcPct val="50000"/>
              </a:spcBef>
              <a:buFontTx/>
              <a:buNone/>
            </a:pPr>
            <a:r>
              <a:rPr lang="zh-CN" altLang="en-US" sz="2000" b="1" dirty="0" smtClean="0">
                <a:latin typeface="微软雅黑" panose="020B0503020204020204" pitchFamily="34" charset="-122"/>
                <a:ea typeface="微软雅黑" panose="020B0503020204020204" pitchFamily="34" charset="-122"/>
              </a:rPr>
              <a:t>（</a:t>
            </a:r>
            <a:r>
              <a:rPr lang="en-US" altLang="zh-CN" sz="2000" b="1" dirty="0" smtClean="0">
                <a:latin typeface="微软雅黑" panose="020B0503020204020204" pitchFamily="34" charset="-122"/>
                <a:ea typeface="微软雅黑" panose="020B0503020204020204" pitchFamily="34" charset="-122"/>
              </a:rPr>
              <a:t>2</a:t>
            </a:r>
            <a:r>
              <a:rPr lang="zh-CN" altLang="en-US" sz="2000" b="1" dirty="0" smtClean="0">
                <a:latin typeface="微软雅黑" panose="020B0503020204020204" pitchFamily="34" charset="-122"/>
                <a:ea typeface="微软雅黑" panose="020B0503020204020204" pitchFamily="34" charset="-122"/>
              </a:rPr>
              <a:t>）纯</a:t>
            </a:r>
            <a:r>
              <a:rPr lang="zh-CN" altLang="en-US" sz="2000" b="1" dirty="0">
                <a:latin typeface="微软雅黑" panose="020B0503020204020204" pitchFamily="34" charset="-122"/>
                <a:ea typeface="微软雅黑" panose="020B0503020204020204" pitchFamily="34" charset="-122"/>
              </a:rPr>
              <a:t>薪金制</a:t>
            </a:r>
            <a:r>
              <a:rPr lang="zh-CN" altLang="en-US" sz="2000" dirty="0">
                <a:latin typeface="微软雅黑" panose="020B0503020204020204" pitchFamily="34" charset="-122"/>
                <a:ea typeface="微软雅黑" panose="020B0503020204020204" pitchFamily="34" charset="-122"/>
              </a:rPr>
              <a:t>：易于管理、调动，并使员工保持高昂的士气和忠诚</a:t>
            </a:r>
            <a:r>
              <a:rPr lang="zh-CN" altLang="en-US" sz="2000" dirty="0" smtClean="0">
                <a:latin typeface="微软雅黑" panose="020B0503020204020204" pitchFamily="34" charset="-122"/>
                <a:ea typeface="微软雅黑" panose="020B0503020204020204" pitchFamily="34" charset="-122"/>
              </a:rPr>
              <a:t>度</a:t>
            </a:r>
            <a:endParaRPr lang="en-US" altLang="zh-CN" sz="2000" dirty="0" smtClean="0">
              <a:latin typeface="微软雅黑" panose="020B0503020204020204" pitchFamily="34" charset="-122"/>
              <a:ea typeface="微软雅黑" panose="020B0503020204020204" pitchFamily="34" charset="-122"/>
            </a:endParaRPr>
          </a:p>
          <a:p>
            <a:pPr>
              <a:lnSpc>
                <a:spcPct val="120000"/>
              </a:lnSpc>
              <a:spcBef>
                <a:spcPct val="50000"/>
              </a:spcBef>
              <a:buFontTx/>
              <a:buNone/>
            </a:pPr>
            <a:r>
              <a:rPr lang="zh-CN" altLang="en-US" sz="2000" b="1" dirty="0" smtClean="0">
                <a:latin typeface="微软雅黑" panose="020B0503020204020204" pitchFamily="34" charset="-122"/>
                <a:ea typeface="微软雅黑" panose="020B0503020204020204" pitchFamily="34" charset="-122"/>
              </a:rPr>
              <a:t>（</a:t>
            </a:r>
            <a:r>
              <a:rPr lang="en-US" altLang="zh-CN" sz="2000" b="1" dirty="0" smtClean="0">
                <a:latin typeface="微软雅黑" panose="020B0503020204020204" pitchFamily="34" charset="-122"/>
                <a:ea typeface="微软雅黑" panose="020B0503020204020204" pitchFamily="34" charset="-122"/>
              </a:rPr>
              <a:t>3</a:t>
            </a:r>
            <a:r>
              <a:rPr lang="zh-CN" altLang="en-US" sz="2000" b="1" dirty="0" smtClean="0">
                <a:latin typeface="微软雅黑" panose="020B0503020204020204" pitchFamily="34" charset="-122"/>
                <a:ea typeface="微软雅黑" panose="020B0503020204020204" pitchFamily="34" charset="-122"/>
              </a:rPr>
              <a:t>）</a:t>
            </a:r>
            <a:r>
              <a:rPr lang="zh-CN" altLang="en-US" sz="2000" b="1" dirty="0" smtClean="0">
                <a:solidFill>
                  <a:srgbClr val="FF0000"/>
                </a:solidFill>
                <a:latin typeface="微软雅黑" panose="020B0503020204020204" pitchFamily="34" charset="-122"/>
                <a:ea typeface="微软雅黑" panose="020B0503020204020204" pitchFamily="34" charset="-122"/>
              </a:rPr>
              <a:t>基本</a:t>
            </a:r>
            <a:r>
              <a:rPr lang="zh-CN" altLang="en-US" sz="2000" b="1" dirty="0">
                <a:solidFill>
                  <a:srgbClr val="FF0000"/>
                </a:solidFill>
                <a:latin typeface="微软雅黑" panose="020B0503020204020204" pitchFamily="34" charset="-122"/>
                <a:ea typeface="微软雅黑" panose="020B0503020204020204" pitchFamily="34" charset="-122"/>
              </a:rPr>
              <a:t>制</a:t>
            </a:r>
            <a:r>
              <a:rPr lang="zh-CN" altLang="en-US" sz="2000" dirty="0">
                <a:latin typeface="微软雅黑" panose="020B0503020204020204" pitchFamily="34" charset="-122"/>
                <a:ea typeface="微软雅黑" panose="020B0503020204020204" pitchFamily="34" charset="-122"/>
              </a:rPr>
              <a:t>：</a:t>
            </a:r>
            <a:r>
              <a:rPr lang="zh-CN" altLang="en-US" sz="2000" b="1" dirty="0">
                <a:latin typeface="微软雅黑" panose="020B0503020204020204" pitchFamily="34" charset="-122"/>
                <a:ea typeface="微软雅黑" panose="020B0503020204020204" pitchFamily="34" charset="-122"/>
              </a:rPr>
              <a:t>兼具了纯薪金制和纯提成制的特点</a:t>
            </a:r>
          </a:p>
          <a:p>
            <a:pPr>
              <a:lnSpc>
                <a:spcPct val="120000"/>
              </a:lnSpc>
              <a:spcBef>
                <a:spcPct val="50000"/>
              </a:spcBef>
              <a:buFontTx/>
              <a:buNone/>
            </a:pPr>
            <a:r>
              <a:rPr lang="zh-CN" altLang="en-US" sz="2000" b="1" dirty="0" smtClean="0">
                <a:latin typeface="微软雅黑" panose="020B0503020204020204" pitchFamily="34" charset="-122"/>
                <a:ea typeface="微软雅黑" panose="020B0503020204020204" pitchFamily="34" charset="-122"/>
              </a:rPr>
              <a:t>（</a:t>
            </a:r>
            <a:r>
              <a:rPr lang="en-US" altLang="zh-CN" sz="2000" b="1" dirty="0" smtClean="0">
                <a:latin typeface="微软雅黑" panose="020B0503020204020204" pitchFamily="34" charset="-122"/>
                <a:ea typeface="微软雅黑" panose="020B0503020204020204" pitchFamily="34" charset="-122"/>
              </a:rPr>
              <a:t>4</a:t>
            </a:r>
            <a:r>
              <a:rPr lang="zh-CN" altLang="en-US" sz="2000" b="1" dirty="0" smtClean="0">
                <a:latin typeface="微软雅黑" panose="020B0503020204020204" pitchFamily="34" charset="-122"/>
                <a:ea typeface="微软雅黑" panose="020B0503020204020204" pitchFamily="34" charset="-122"/>
              </a:rPr>
              <a:t>）</a:t>
            </a:r>
            <a:r>
              <a:rPr lang="zh-CN" altLang="en-US" sz="2000" b="1" dirty="0" smtClean="0">
                <a:solidFill>
                  <a:srgbClr val="FF0000"/>
                </a:solidFill>
                <a:latin typeface="微软雅黑" panose="020B0503020204020204" pitchFamily="34" charset="-122"/>
                <a:ea typeface="微软雅黑" panose="020B0503020204020204" pitchFamily="34" charset="-122"/>
              </a:rPr>
              <a:t>瓜分</a:t>
            </a:r>
            <a:r>
              <a:rPr lang="zh-CN" altLang="en-US" sz="2000" b="1" dirty="0">
                <a:solidFill>
                  <a:srgbClr val="FF0000"/>
                </a:solidFill>
                <a:latin typeface="微软雅黑" panose="020B0503020204020204" pitchFamily="34" charset="-122"/>
                <a:ea typeface="微软雅黑" panose="020B0503020204020204" pitchFamily="34" charset="-122"/>
              </a:rPr>
              <a:t>制</a:t>
            </a:r>
            <a:r>
              <a:rPr lang="zh-CN" altLang="en-US" sz="2000" dirty="0">
                <a:latin typeface="微软雅黑" panose="020B0503020204020204" pitchFamily="34" charset="-122"/>
                <a:ea typeface="微软雅黑" panose="020B0503020204020204" pitchFamily="34" charset="-122"/>
              </a:rPr>
              <a:t>：操作简单，易学易懂，成本相对固定，却照样能鼓励</a:t>
            </a:r>
            <a:r>
              <a:rPr lang="zh-CN" altLang="en-US" sz="2000" dirty="0" smtClean="0">
                <a:latin typeface="微软雅黑" panose="020B0503020204020204" pitchFamily="34" charset="-122"/>
                <a:ea typeface="微软雅黑" panose="020B0503020204020204" pitchFamily="34" charset="-122"/>
              </a:rPr>
              <a:t>竞争</a:t>
            </a:r>
            <a:endParaRPr lang="zh-CN" altLang="en-US" sz="2000" dirty="0">
              <a:latin typeface="微软雅黑" panose="020B0503020204020204" pitchFamily="34" charset="-122"/>
              <a:ea typeface="微软雅黑" panose="020B0503020204020204" pitchFamily="34" charset="-122"/>
            </a:endParaRPr>
          </a:p>
          <a:p>
            <a:pPr>
              <a:lnSpc>
                <a:spcPct val="120000"/>
              </a:lnSpc>
              <a:spcBef>
                <a:spcPct val="50000"/>
              </a:spcBef>
              <a:buFontTx/>
              <a:buNone/>
            </a:pPr>
            <a:r>
              <a:rPr lang="zh-CN" altLang="en-US" sz="2000" b="1" dirty="0" smtClean="0">
                <a:latin typeface="微软雅黑" panose="020B0503020204020204" pitchFamily="34" charset="-122"/>
                <a:ea typeface="微软雅黑" panose="020B0503020204020204" pitchFamily="34" charset="-122"/>
              </a:rPr>
              <a:t>（</a:t>
            </a:r>
            <a:r>
              <a:rPr lang="en-US" altLang="zh-CN" sz="2000" b="1" dirty="0" smtClean="0">
                <a:latin typeface="微软雅黑" panose="020B0503020204020204" pitchFamily="34" charset="-122"/>
                <a:ea typeface="微软雅黑" panose="020B0503020204020204" pitchFamily="34" charset="-122"/>
              </a:rPr>
              <a:t>5</a:t>
            </a:r>
            <a:r>
              <a:rPr lang="zh-CN" altLang="en-US" sz="2000" b="1" dirty="0" smtClean="0">
                <a:latin typeface="微软雅黑" panose="020B0503020204020204" pitchFamily="34" charset="-122"/>
                <a:ea typeface="微软雅黑" panose="020B0503020204020204" pitchFamily="34" charset="-122"/>
              </a:rPr>
              <a:t>）浮动</a:t>
            </a:r>
            <a:r>
              <a:rPr lang="zh-CN" altLang="en-US" sz="2000" b="1" dirty="0">
                <a:latin typeface="微软雅黑" panose="020B0503020204020204" pitchFamily="34" charset="-122"/>
                <a:ea typeface="微软雅黑" panose="020B0503020204020204" pitchFamily="34" charset="-122"/>
              </a:rPr>
              <a:t>定额制</a:t>
            </a:r>
            <a:r>
              <a:rPr lang="zh-CN" altLang="en-US" sz="2000" dirty="0">
                <a:latin typeface="微软雅黑" panose="020B0503020204020204" pitchFamily="34" charset="-122"/>
                <a:ea typeface="微软雅黑" panose="020B0503020204020204" pitchFamily="34" charset="-122"/>
              </a:rPr>
              <a:t>：未完成销售额：基本工资；完成销售额：提成</a:t>
            </a:r>
            <a:r>
              <a:rPr lang="en-US" altLang="zh-CN" sz="2000" dirty="0">
                <a:latin typeface="微软雅黑" panose="020B0503020204020204" pitchFamily="34" charset="-122"/>
                <a:ea typeface="微软雅黑" panose="020B0503020204020204" pitchFamily="34" charset="-122"/>
              </a:rPr>
              <a:t>+</a:t>
            </a:r>
            <a:r>
              <a:rPr lang="zh-CN" altLang="en-US" sz="2000" dirty="0" smtClean="0">
                <a:latin typeface="微软雅黑" panose="020B0503020204020204" pitchFamily="34" charset="-122"/>
                <a:ea typeface="微软雅黑" panose="020B0503020204020204" pitchFamily="34" charset="-122"/>
              </a:rPr>
              <a:t>基本工资</a:t>
            </a:r>
            <a:endParaRPr lang="zh-CN" altLang="en-US" sz="2000" dirty="0">
              <a:latin typeface="微软雅黑" panose="020B0503020204020204" pitchFamily="34" charset="-122"/>
              <a:ea typeface="微软雅黑" panose="020B0503020204020204" pitchFamily="34" charset="-122"/>
            </a:endParaRPr>
          </a:p>
        </p:txBody>
      </p:sp>
      <p:sp>
        <p:nvSpPr>
          <p:cNvPr id="13" name="文本框 12"/>
          <p:cNvSpPr txBox="1"/>
          <p:nvPr/>
        </p:nvSpPr>
        <p:spPr>
          <a:xfrm>
            <a:off x="155574" y="52070"/>
            <a:ext cx="3912369" cy="307777"/>
          </a:xfrm>
          <a:prstGeom prst="rect">
            <a:avLst/>
          </a:prstGeom>
          <a:noFill/>
        </p:spPr>
        <p:txBody>
          <a:bodyPr wrap="square" rtlCol="0" anchor="t">
            <a:spAutoFit/>
          </a:bodyPr>
          <a:lstStyle/>
          <a:p>
            <a:r>
              <a:rPr lang="en-US" altLang="zh-CN" sz="1400" dirty="0">
                <a:solidFill>
                  <a:schemeClr val="bg1">
                    <a:lumMod val="75000"/>
                  </a:schemeClr>
                </a:solidFill>
              </a:rPr>
              <a:t>11.4.1</a:t>
            </a:r>
            <a:r>
              <a:rPr lang="zh-CN" altLang="en-US" sz="1400" dirty="0">
                <a:solidFill>
                  <a:schemeClr val="bg1">
                    <a:lumMod val="75000"/>
                  </a:schemeClr>
                </a:solidFill>
              </a:rPr>
              <a:t>一、高级管理人员</a:t>
            </a:r>
          </a:p>
        </p:txBody>
      </p:sp>
      <p:sp>
        <p:nvSpPr>
          <p:cNvPr id="14" name="文本框 13">
            <a:extLst/>
          </p:cNvPr>
          <p:cNvSpPr txBox="1"/>
          <p:nvPr/>
        </p:nvSpPr>
        <p:spPr>
          <a:xfrm>
            <a:off x="5072114" y="901548"/>
            <a:ext cx="1107996" cy="461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a:spAutoFit/>
          </a:bodyPr>
          <a:lstStyle/>
          <a:p>
            <a:pPr>
              <a:defRPr/>
            </a:pPr>
            <a:r>
              <a:rPr lang="zh-CN" altLang="en-US" sz="2400" b="1" dirty="0" smtClean="0">
                <a:latin typeface="微软雅黑" panose="020B0503020204020204" pitchFamily="34" charset="-122"/>
                <a:ea typeface="微软雅黑" panose="020B0503020204020204" pitchFamily="34" charset="-122"/>
              </a:rPr>
              <a:t>选择题</a:t>
            </a:r>
            <a:endParaRPr lang="en-US" altLang="zh-CN" sz="24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90011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8"/>
          <p:cNvSpPr txBox="1">
            <a:spLocks noChangeArrowheads="1"/>
          </p:cNvSpPr>
          <p:nvPr/>
        </p:nvSpPr>
        <p:spPr bwMode="auto">
          <a:xfrm>
            <a:off x="572695" y="401413"/>
            <a:ext cx="6159545" cy="500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9" tIns="34289" rIns="68579" bIns="34289">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defTabSz="685800" fontAlgn="base">
              <a:spcBef>
                <a:spcPct val="0"/>
              </a:spcBef>
              <a:spcAft>
                <a:spcPct val="0"/>
              </a:spcAft>
            </a:pPr>
            <a:r>
              <a:rPr lang="zh-CN" altLang="en-US" b="1" dirty="0">
                <a:solidFill>
                  <a:srgbClr val="404040"/>
                </a:solidFill>
                <a:latin typeface="微软雅黑" panose="020B0503020204020204" pitchFamily="34" charset="-122"/>
                <a:ea typeface="微软雅黑" panose="020B0503020204020204" pitchFamily="34" charset="-122"/>
              </a:rPr>
              <a:t>真题演练</a:t>
            </a:r>
          </a:p>
        </p:txBody>
      </p:sp>
      <p:sp>
        <p:nvSpPr>
          <p:cNvPr id="8" name="AutoShape 4" descr="http://img1.imgtn.bdimg.com/it/u=2079061164,3754236443&amp;fm=27&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9" name="AutoShape 6" descr="http://img1.imgtn.bdimg.com/it/u=2079061164,3754236443&amp;fm=27&amp;gp=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AutoShape 8" descr="http://img1.imgtn.bdimg.com/it/u=2079061164,3754236443&amp;fm=27&amp;gp=0.jp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1" name="AutoShape 11" descr="http://img1.imgtn.bdimg.com/it/u=611650003,4241959816&amp;fm=27&amp;gp=0.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3" name="矩形 2"/>
          <p:cNvSpPr/>
          <p:nvPr/>
        </p:nvSpPr>
        <p:spPr>
          <a:xfrm>
            <a:off x="498366" y="987574"/>
            <a:ext cx="8466122" cy="3416320"/>
          </a:xfrm>
          <a:prstGeom prst="rect">
            <a:avLst/>
          </a:prstGeom>
        </p:spPr>
        <p:txBody>
          <a:bodyPr wrap="square">
            <a:spAutoFit/>
          </a:bodyPr>
          <a:lstStyle/>
          <a:p>
            <a:pPr algn="just">
              <a:lnSpc>
                <a:spcPct val="150000"/>
              </a:lnSpc>
              <a:spcAft>
                <a:spcPts val="0"/>
              </a:spcAft>
              <a:defRPr/>
            </a:pPr>
            <a:r>
              <a:rPr lang="en-US" altLang="zh-CN" sz="2400" dirty="0" smtClean="0">
                <a:latin typeface="微软雅黑" panose="020B0503020204020204" pitchFamily="34" charset="-122"/>
                <a:ea typeface="微软雅黑" panose="020B0503020204020204" pitchFamily="34" charset="-122"/>
              </a:rPr>
              <a:t>【</a:t>
            </a:r>
            <a:r>
              <a:rPr lang="en-US" altLang="zh-CN" sz="2400" dirty="0" smtClean="0">
                <a:latin typeface="微软雅黑" panose="020B0503020204020204" pitchFamily="34" charset="-122"/>
                <a:ea typeface="微软雅黑" panose="020B0503020204020204" pitchFamily="34" charset="-122"/>
              </a:rPr>
              <a:t>1904】</a:t>
            </a:r>
            <a:r>
              <a:rPr lang="zh-CN" altLang="en-US" sz="2400" dirty="0">
                <a:latin typeface="微软雅黑" panose="020B0503020204020204" pitchFamily="34" charset="-122"/>
                <a:ea typeface="微软雅黑" panose="020B0503020204020204" pitchFamily="34" charset="-122"/>
              </a:rPr>
              <a:t>兼具了纯薪金制和纯提成制的特点，并成为当前最通行的销售报酬制度是</a:t>
            </a:r>
            <a:r>
              <a:rPr lang="zh-CN" altLang="en-US" sz="2400" kern="100" dirty="0" smtClean="0">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 </a:t>
            </a:r>
          </a:p>
          <a:p>
            <a:pPr algn="just">
              <a:lnSpc>
                <a:spcPct val="150000"/>
              </a:lnSpc>
              <a:spcAft>
                <a:spcPts val="0"/>
              </a:spcAft>
              <a:defRPr/>
            </a:pP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A</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、纯佣金制</a:t>
            </a:r>
          </a:p>
          <a:p>
            <a:pPr algn="just">
              <a:lnSpc>
                <a:spcPct val="150000"/>
              </a:lnSpc>
              <a:spcAft>
                <a:spcPts val="0"/>
              </a:spcAft>
              <a:defRPr/>
            </a:pPr>
            <a:r>
              <a:rPr lang="en-US" altLang="zh-CN" sz="2400" kern="100" dirty="0" smtClean="0">
                <a:latin typeface="微软雅黑" panose="020B0503020204020204" pitchFamily="34" charset="-122"/>
                <a:ea typeface="微软雅黑" panose="020B0503020204020204" pitchFamily="34" charset="-122"/>
                <a:cs typeface="Times New Roman" panose="02020603050405020304" pitchFamily="18" charset="0"/>
              </a:rPr>
              <a:t>B</a:t>
            </a:r>
            <a:r>
              <a:rPr lang="zh-CN" altLang="en-US" sz="2400" kern="100" dirty="0" smtClean="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基本制</a:t>
            </a:r>
          </a:p>
          <a:p>
            <a:pPr algn="just">
              <a:lnSpc>
                <a:spcPct val="150000"/>
              </a:lnSpc>
              <a:spcAft>
                <a:spcPts val="0"/>
              </a:spcAft>
              <a:defRPr/>
            </a:pPr>
            <a:r>
              <a:rPr lang="en-US" altLang="zh-CN" sz="2400" kern="100" dirty="0" smtClean="0">
                <a:latin typeface="微软雅黑" panose="020B0503020204020204" pitchFamily="34" charset="-122"/>
                <a:ea typeface="微软雅黑" panose="020B0503020204020204" pitchFamily="34" charset="-122"/>
                <a:cs typeface="Times New Roman" panose="02020603050405020304" pitchFamily="18" charset="0"/>
              </a:rPr>
              <a:t>C</a:t>
            </a:r>
            <a:r>
              <a:rPr lang="zh-CN" altLang="en-US" sz="2400" kern="100" dirty="0" smtClean="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瓜分制</a:t>
            </a:r>
          </a:p>
          <a:p>
            <a:pPr algn="just">
              <a:lnSpc>
                <a:spcPct val="150000"/>
              </a:lnSpc>
              <a:spcAft>
                <a:spcPts val="0"/>
              </a:spcAft>
              <a:defRPr/>
            </a:pPr>
            <a:r>
              <a:rPr lang="en-US" altLang="zh-CN" sz="2400" kern="100" dirty="0" smtClean="0">
                <a:latin typeface="微软雅黑" panose="020B0503020204020204" pitchFamily="34" charset="-122"/>
                <a:ea typeface="微软雅黑" panose="020B0503020204020204" pitchFamily="34" charset="-122"/>
                <a:cs typeface="Times New Roman" panose="02020603050405020304" pitchFamily="18" charset="0"/>
              </a:rPr>
              <a:t>D</a:t>
            </a:r>
            <a:r>
              <a:rPr lang="zh-CN" altLang="en-US" sz="2400" kern="100" dirty="0" smtClean="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浮动定额制</a:t>
            </a:r>
            <a:endPar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270232036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8"/>
          <p:cNvSpPr txBox="1">
            <a:spLocks noChangeArrowheads="1"/>
          </p:cNvSpPr>
          <p:nvPr/>
        </p:nvSpPr>
        <p:spPr bwMode="auto">
          <a:xfrm>
            <a:off x="572695" y="401413"/>
            <a:ext cx="6159545" cy="500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9" tIns="34289" rIns="68579" bIns="34289">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defTabSz="685800" fontAlgn="base">
              <a:spcBef>
                <a:spcPct val="0"/>
              </a:spcBef>
              <a:spcAft>
                <a:spcPct val="0"/>
              </a:spcAft>
            </a:pPr>
            <a:r>
              <a:rPr lang="zh-CN" altLang="en-US" b="1" dirty="0">
                <a:solidFill>
                  <a:srgbClr val="404040"/>
                </a:solidFill>
                <a:latin typeface="微软雅黑" panose="020B0503020204020204" pitchFamily="34" charset="-122"/>
                <a:ea typeface="微软雅黑" panose="020B0503020204020204" pitchFamily="34" charset="-122"/>
              </a:rPr>
              <a:t>真题演练</a:t>
            </a:r>
          </a:p>
        </p:txBody>
      </p:sp>
      <p:sp>
        <p:nvSpPr>
          <p:cNvPr id="8" name="AutoShape 4" descr="http://img1.imgtn.bdimg.com/it/u=2079061164,3754236443&amp;fm=27&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9" name="AutoShape 6" descr="http://img1.imgtn.bdimg.com/it/u=2079061164,3754236443&amp;fm=27&amp;gp=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AutoShape 8" descr="http://img1.imgtn.bdimg.com/it/u=2079061164,3754236443&amp;fm=27&amp;gp=0.jp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1" name="AutoShape 11" descr="http://img1.imgtn.bdimg.com/it/u=611650003,4241959816&amp;fm=27&amp;gp=0.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3" name="矩形 2"/>
          <p:cNvSpPr/>
          <p:nvPr/>
        </p:nvSpPr>
        <p:spPr>
          <a:xfrm>
            <a:off x="498366" y="987574"/>
            <a:ext cx="8466122" cy="3416320"/>
          </a:xfrm>
          <a:prstGeom prst="rect">
            <a:avLst/>
          </a:prstGeom>
        </p:spPr>
        <p:txBody>
          <a:bodyPr wrap="square">
            <a:spAutoFit/>
          </a:bodyPr>
          <a:lstStyle/>
          <a:p>
            <a:pPr algn="just">
              <a:lnSpc>
                <a:spcPct val="150000"/>
              </a:lnSpc>
              <a:spcAft>
                <a:spcPts val="0"/>
              </a:spcAft>
              <a:defRPr/>
            </a:pPr>
            <a:r>
              <a:rPr lang="en-US" altLang="zh-CN" sz="2400" dirty="0" smtClean="0">
                <a:latin typeface="微软雅黑" panose="020B0503020204020204" pitchFamily="34" charset="-122"/>
                <a:ea typeface="微软雅黑" panose="020B0503020204020204" pitchFamily="34" charset="-122"/>
              </a:rPr>
              <a:t>【</a:t>
            </a:r>
            <a:r>
              <a:rPr lang="en-US" altLang="zh-CN" sz="2400" dirty="0" smtClean="0">
                <a:latin typeface="微软雅黑" panose="020B0503020204020204" pitchFamily="34" charset="-122"/>
                <a:ea typeface="微软雅黑" panose="020B0503020204020204" pitchFamily="34" charset="-122"/>
              </a:rPr>
              <a:t>1904】</a:t>
            </a:r>
            <a:r>
              <a:rPr lang="zh-CN" altLang="en-US" sz="2400" dirty="0">
                <a:latin typeface="微软雅黑" panose="020B0503020204020204" pitchFamily="34" charset="-122"/>
                <a:ea typeface="微软雅黑" panose="020B0503020204020204" pitchFamily="34" charset="-122"/>
              </a:rPr>
              <a:t>兼具了纯薪金制和纯提成制的特点，并成为当前最通行的销售报酬制度是</a:t>
            </a:r>
            <a:r>
              <a:rPr lang="zh-CN" altLang="en-US" sz="2400" kern="100" dirty="0" smtClean="0">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 </a:t>
            </a:r>
          </a:p>
          <a:p>
            <a:pPr algn="just">
              <a:lnSpc>
                <a:spcPct val="150000"/>
              </a:lnSpc>
              <a:spcAft>
                <a:spcPts val="0"/>
              </a:spcAft>
              <a:defRPr/>
            </a:pP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A</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、纯佣金制</a:t>
            </a:r>
          </a:p>
          <a:p>
            <a:pPr algn="just">
              <a:lnSpc>
                <a:spcPct val="150000"/>
              </a:lnSpc>
              <a:spcAft>
                <a:spcPts val="0"/>
              </a:spcAft>
              <a:defRPr/>
            </a:pPr>
            <a:r>
              <a:rPr lang="en-US" altLang="zh-CN" sz="2400" b="1" kern="1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B</a:t>
            </a:r>
            <a:r>
              <a:rPr lang="zh-CN" altLang="en-US" sz="2400" b="1" kern="1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b="1"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基本制</a:t>
            </a:r>
          </a:p>
          <a:p>
            <a:pPr algn="just">
              <a:lnSpc>
                <a:spcPct val="150000"/>
              </a:lnSpc>
              <a:spcAft>
                <a:spcPts val="0"/>
              </a:spcAft>
              <a:defRPr/>
            </a:pPr>
            <a:r>
              <a:rPr lang="en-US" altLang="zh-CN" sz="2400" kern="100" dirty="0" smtClean="0">
                <a:latin typeface="微软雅黑" panose="020B0503020204020204" pitchFamily="34" charset="-122"/>
                <a:ea typeface="微软雅黑" panose="020B0503020204020204" pitchFamily="34" charset="-122"/>
                <a:cs typeface="Times New Roman" panose="02020603050405020304" pitchFamily="18" charset="0"/>
              </a:rPr>
              <a:t>C</a:t>
            </a:r>
            <a:r>
              <a:rPr lang="zh-CN" altLang="en-US" sz="2400" kern="100" dirty="0" smtClean="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瓜分制</a:t>
            </a:r>
          </a:p>
          <a:p>
            <a:pPr algn="just">
              <a:lnSpc>
                <a:spcPct val="150000"/>
              </a:lnSpc>
              <a:spcAft>
                <a:spcPts val="0"/>
              </a:spcAft>
              <a:defRPr/>
            </a:pPr>
            <a:r>
              <a:rPr lang="en-US" altLang="zh-CN" sz="2400" kern="100" dirty="0" smtClean="0">
                <a:latin typeface="微软雅黑" panose="020B0503020204020204" pitchFamily="34" charset="-122"/>
                <a:ea typeface="微软雅黑" panose="020B0503020204020204" pitchFamily="34" charset="-122"/>
                <a:cs typeface="Times New Roman" panose="02020603050405020304" pitchFamily="18" charset="0"/>
              </a:rPr>
              <a:t>D</a:t>
            </a:r>
            <a:r>
              <a:rPr lang="zh-CN" altLang="en-US" sz="2400" kern="100" dirty="0" smtClean="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浮动定额制</a:t>
            </a:r>
            <a:endPar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25839478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5419991" y="2585387"/>
            <a:ext cx="1877312" cy="769379"/>
          </a:xfrm>
          <a:prstGeom prst="rect">
            <a:avLst/>
          </a:prstGeom>
        </p:spPr>
        <p:txBody>
          <a:bodyPr wrap="none" lIns="91378" tIns="45689" rIns="91378" bIns="45689">
            <a:spAutoFit/>
          </a:bodyPr>
          <a:lstStyle/>
          <a:p>
            <a:pPr lvl="0" algn="ctr"/>
            <a:r>
              <a:rPr lang="zh-CN" altLang="en-US" sz="4400" dirty="0">
                <a:solidFill>
                  <a:prstClr val="white"/>
                </a:solidFill>
                <a:latin typeface="微软雅黑" panose="020B0503020204020204" pitchFamily="34" charset="-122"/>
                <a:ea typeface="微软雅黑" panose="020B0503020204020204" pitchFamily="34" charset="-122"/>
              </a:rPr>
              <a:t>多题型</a:t>
            </a:r>
          </a:p>
        </p:txBody>
      </p:sp>
      <p:graphicFrame>
        <p:nvGraphicFramePr>
          <p:cNvPr id="10" name="图示 9">
            <a:extLst>
              <a:ext uri="{FF2B5EF4-FFF2-40B4-BE49-F238E27FC236}">
                <a16:creationId xmlns="" xmlns:a16="http://schemas.microsoft.com/office/drawing/2014/main" id="{57E5FE97-BD0F-47EB-B695-5F05229986B0}"/>
              </a:ext>
            </a:extLst>
          </p:cNvPr>
          <p:cNvGraphicFramePr/>
          <p:nvPr>
            <p:extLst/>
          </p:nvPr>
        </p:nvGraphicFramePr>
        <p:xfrm>
          <a:off x="35495" y="0"/>
          <a:ext cx="9073009" cy="51435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文本框 3"/>
          <p:cNvSpPr txBox="1"/>
          <p:nvPr/>
        </p:nvSpPr>
        <p:spPr>
          <a:xfrm>
            <a:off x="155574" y="52070"/>
            <a:ext cx="3912369" cy="307777"/>
          </a:xfrm>
          <a:prstGeom prst="rect">
            <a:avLst/>
          </a:prstGeom>
          <a:noFill/>
        </p:spPr>
        <p:txBody>
          <a:bodyPr wrap="square" rtlCol="0" anchor="t">
            <a:spAutoFit/>
          </a:bodyPr>
          <a:lstStyle/>
          <a:p>
            <a:r>
              <a:rPr lang="en-US" altLang="zh-CN" sz="1400" dirty="0">
                <a:solidFill>
                  <a:schemeClr val="bg1">
                    <a:lumMod val="75000"/>
                  </a:schemeClr>
                </a:solidFill>
              </a:rPr>
              <a:t>11.4.4</a:t>
            </a:r>
            <a:r>
              <a:rPr lang="zh-CN" altLang="en-US" sz="1400" dirty="0">
                <a:solidFill>
                  <a:schemeClr val="bg1">
                    <a:lumMod val="75000"/>
                  </a:schemeClr>
                </a:solidFill>
              </a:rPr>
              <a:t>四、销售人员</a:t>
            </a:r>
          </a:p>
        </p:txBody>
      </p:sp>
    </p:spTree>
    <p:extLst>
      <p:ext uri="{BB962C8B-B14F-4D97-AF65-F5344CB8AC3E}">
        <p14:creationId xmlns:p14="http://schemas.microsoft.com/office/powerpoint/2010/main" val="421344661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539552" y="1995686"/>
            <a:ext cx="8136904" cy="666751"/>
            <a:chOff x="2320320" y="1987155"/>
            <a:chExt cx="6163702" cy="666751"/>
          </a:xfrm>
        </p:grpSpPr>
        <p:sp>
          <p:nvSpPr>
            <p:cNvPr id="3" name="矩形 2"/>
            <p:cNvSpPr/>
            <p:nvPr/>
          </p:nvSpPr>
          <p:spPr>
            <a:xfrm>
              <a:off x="2433776" y="1987155"/>
              <a:ext cx="1686744" cy="6667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68565" tIns="34289" rIns="68565" bIns="34289" anchor="ctr"/>
            <a:lstStyle/>
            <a:p>
              <a:pPr algn="ctr" defTabSz="685800" fontAlgn="base">
                <a:spcBef>
                  <a:spcPct val="0"/>
                </a:spcBef>
                <a:spcAft>
                  <a:spcPct val="0"/>
                </a:spcAft>
              </a:pPr>
              <a:r>
                <a:rPr kumimoji="1" lang="zh-CN" altLang="en-US" sz="3300" dirty="0" smtClean="0">
                  <a:solidFill>
                    <a:srgbClr val="FFFFFF"/>
                  </a:solidFill>
                  <a:latin typeface="微软雅黑" panose="020B0503020204020204" pitchFamily="34" charset="-122"/>
                  <a:ea typeface="微软雅黑" panose="020B0503020204020204" pitchFamily="34" charset="-122"/>
                </a:rPr>
                <a:t>第十二章</a:t>
              </a:r>
              <a:endParaRPr kumimoji="1" lang="zh-CN" altLang="en-US" sz="3300" dirty="0">
                <a:solidFill>
                  <a:srgbClr val="FFFFFF"/>
                </a:solidFill>
                <a:latin typeface="微软雅黑" panose="020B0503020204020204" pitchFamily="34" charset="-122"/>
                <a:ea typeface="微软雅黑" panose="020B0503020204020204" pitchFamily="34" charset="-122"/>
              </a:endParaRPr>
            </a:p>
          </p:txBody>
        </p:sp>
        <p:sp>
          <p:nvSpPr>
            <p:cNvPr id="4" name="矩形 3"/>
            <p:cNvSpPr/>
            <p:nvPr/>
          </p:nvSpPr>
          <p:spPr>
            <a:xfrm>
              <a:off x="2320320" y="1987155"/>
              <a:ext cx="50006" cy="6667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68565" tIns="34289" rIns="68565" bIns="34289" anchor="ctr"/>
            <a:lstStyle/>
            <a:p>
              <a:pPr algn="ctr" defTabSz="685800">
                <a:defRPr/>
              </a:pPr>
              <a:endParaRPr kumimoji="1" lang="zh-CN" altLang="en-US">
                <a:solidFill>
                  <a:prstClr val="white"/>
                </a:solidFill>
              </a:endParaRPr>
            </a:p>
          </p:txBody>
        </p:sp>
        <p:sp>
          <p:nvSpPr>
            <p:cNvPr id="5" name="矩形 4"/>
            <p:cNvSpPr/>
            <p:nvPr/>
          </p:nvSpPr>
          <p:spPr>
            <a:xfrm>
              <a:off x="4192524" y="1999062"/>
              <a:ext cx="4291498" cy="65484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68565" tIns="34289" rIns="68565" bIns="34289" anchor="ctr"/>
            <a:lstStyle/>
            <a:p>
              <a:pPr algn="ctr"/>
              <a:r>
                <a:rPr lang="zh-CN" altLang="en-US" sz="3200" b="1" dirty="0">
                  <a:latin typeface="微软雅黑" panose="020B0503020204020204" pitchFamily="34" charset="-122"/>
                  <a:ea typeface="微软雅黑" panose="020B0503020204020204" pitchFamily="34" charset="-122"/>
                </a:rPr>
                <a:t>劳动关系与雇员流出</a:t>
              </a:r>
              <a:endParaRPr lang="zh-CN" altLang="en-US" sz="3200" b="1" dirty="0">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40902581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8"/>
          <p:cNvSpPr txBox="1">
            <a:spLocks noChangeArrowheads="1"/>
          </p:cNvSpPr>
          <p:nvPr/>
        </p:nvSpPr>
        <p:spPr bwMode="auto">
          <a:xfrm>
            <a:off x="572695" y="401413"/>
            <a:ext cx="6159545" cy="500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9" tIns="34289" rIns="68579" bIns="34289">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r>
              <a:rPr lang="zh-CN" altLang="en-US" b="1" dirty="0">
                <a:solidFill>
                  <a:srgbClr val="404040"/>
                </a:solidFill>
                <a:latin typeface="微软雅黑" panose="020B0503020204020204" pitchFamily="34" charset="-122"/>
                <a:ea typeface="微软雅黑" panose="020B0503020204020204" pitchFamily="34" charset="-122"/>
              </a:rPr>
              <a:t>第十二</a:t>
            </a:r>
            <a:r>
              <a:rPr lang="zh-CN" altLang="en-US" b="1" dirty="0" smtClean="0">
                <a:solidFill>
                  <a:srgbClr val="404040"/>
                </a:solidFill>
                <a:latin typeface="微软雅黑" panose="020B0503020204020204" pitchFamily="34" charset="-122"/>
                <a:ea typeface="微软雅黑" panose="020B0503020204020204" pitchFamily="34" charset="-122"/>
              </a:rPr>
              <a:t>章  劳动</a:t>
            </a:r>
            <a:r>
              <a:rPr lang="zh-CN" altLang="en-US" b="1" dirty="0">
                <a:solidFill>
                  <a:srgbClr val="404040"/>
                </a:solidFill>
                <a:latin typeface="微软雅黑" panose="020B0503020204020204" pitchFamily="34" charset="-122"/>
                <a:ea typeface="微软雅黑" panose="020B0503020204020204" pitchFamily="34" charset="-122"/>
              </a:rPr>
              <a:t>关系与雇员流出</a:t>
            </a:r>
          </a:p>
        </p:txBody>
      </p:sp>
      <p:sp>
        <p:nvSpPr>
          <p:cNvPr id="8" name="AutoShape 4" descr="http://img1.imgtn.bdimg.com/it/u=2079061164,3754236443&amp;fm=27&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9" name="AutoShape 6" descr="http://img1.imgtn.bdimg.com/it/u=2079061164,3754236443&amp;fm=27&amp;gp=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AutoShape 8" descr="http://img1.imgtn.bdimg.com/it/u=2079061164,3754236443&amp;fm=27&amp;gp=0.jp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1" name="AutoShape 11" descr="http://img1.imgtn.bdimg.com/it/u=611650003,4241959816&amp;fm=27&amp;gp=0.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pic>
        <p:nvPicPr>
          <p:cNvPr id="3" name="图片 2"/>
          <p:cNvPicPr>
            <a:picLocks noChangeAspect="1"/>
          </p:cNvPicPr>
          <p:nvPr/>
        </p:nvPicPr>
        <p:blipFill>
          <a:blip r:embed="rId3"/>
          <a:stretch>
            <a:fillRect/>
          </a:stretch>
        </p:blipFill>
        <p:spPr>
          <a:xfrm>
            <a:off x="0" y="1131590"/>
            <a:ext cx="9144000" cy="3252196"/>
          </a:xfrm>
          <a:prstGeom prst="rect">
            <a:avLst/>
          </a:prstGeom>
        </p:spPr>
      </p:pic>
    </p:spTree>
    <p:extLst>
      <p:ext uri="{BB962C8B-B14F-4D97-AF65-F5344CB8AC3E}">
        <p14:creationId xmlns:p14="http://schemas.microsoft.com/office/powerpoint/2010/main" val="100384144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8"/>
          <p:cNvSpPr txBox="1">
            <a:spLocks noChangeArrowheads="1"/>
          </p:cNvSpPr>
          <p:nvPr/>
        </p:nvSpPr>
        <p:spPr bwMode="auto">
          <a:xfrm>
            <a:off x="572695" y="401413"/>
            <a:ext cx="6159545" cy="500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9" tIns="34289" rIns="68579" bIns="34289">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defTabSz="685800" fontAlgn="base">
              <a:spcBef>
                <a:spcPct val="0"/>
              </a:spcBef>
              <a:spcAft>
                <a:spcPct val="0"/>
              </a:spcAft>
            </a:pPr>
            <a:r>
              <a:rPr lang="en-US" altLang="zh-CN" b="1" dirty="0" smtClean="0">
                <a:solidFill>
                  <a:srgbClr val="404040"/>
                </a:solidFill>
                <a:latin typeface="微软雅黑" panose="020B0503020204020204" pitchFamily="34" charset="-122"/>
                <a:ea typeface="微软雅黑" panose="020B0503020204020204" pitchFamily="34" charset="-122"/>
              </a:rPr>
              <a:t>12.1</a:t>
            </a:r>
            <a:r>
              <a:rPr lang="zh-CN" altLang="en-US" b="1" dirty="0">
                <a:solidFill>
                  <a:srgbClr val="404040"/>
                </a:solidFill>
                <a:latin typeface="微软雅黑" panose="020B0503020204020204" pitchFamily="34" charset="-122"/>
                <a:ea typeface="微软雅黑" panose="020B0503020204020204" pitchFamily="34" charset="-122"/>
              </a:rPr>
              <a:t>劳动关系</a:t>
            </a:r>
            <a:endParaRPr lang="zh-CN" altLang="en-US" b="1" dirty="0">
              <a:solidFill>
                <a:srgbClr val="404040"/>
              </a:solidFill>
              <a:latin typeface="微软雅黑" panose="020B0503020204020204" pitchFamily="34" charset="-122"/>
              <a:ea typeface="微软雅黑" panose="020B0503020204020204" pitchFamily="34" charset="-122"/>
            </a:endParaRPr>
          </a:p>
        </p:txBody>
      </p:sp>
      <p:sp>
        <p:nvSpPr>
          <p:cNvPr id="9" name="AutoShape 6" descr="http://img1.imgtn.bdimg.com/it/u=2079061164,3754236443&amp;fm=27&amp;gp=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AutoShape 8" descr="http://img1.imgtn.bdimg.com/it/u=2079061164,3754236443&amp;fm=27&amp;gp=0.jp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1" name="AutoShape 11" descr="http://img1.imgtn.bdimg.com/it/u=611650003,4241959816&amp;fm=27&amp;gp=0.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2" name="文本框 12"/>
          <p:cNvSpPr txBox="1">
            <a:spLocks noChangeArrowheads="1"/>
          </p:cNvSpPr>
          <p:nvPr/>
        </p:nvSpPr>
        <p:spPr bwMode="auto">
          <a:xfrm>
            <a:off x="498365" y="915566"/>
            <a:ext cx="4073635" cy="461665"/>
          </a:xfrm>
          <a:prstGeom prst="rect">
            <a:avLst/>
          </a:prstGeom>
          <a:solidFill>
            <a:sysClr val="window" lastClr="FFFFFF">
              <a:lumMod val="95000"/>
            </a:sysClr>
          </a:solidFill>
        </p:spPr>
        <p:txBody>
          <a:bodyPr wrap="square">
            <a:spAutoFit/>
          </a:bodyPr>
          <a:lstStyle>
            <a:defPPr>
              <a:defRPr lang="zh-CN"/>
            </a:defPPr>
            <a:lvl1pPr>
              <a:defRPr sz="2400">
                <a:latin typeface="微软雅黑" panose="020B0503020204020204" pitchFamily="34" charset="-122"/>
                <a:ea typeface="微软雅黑" panose="020B0503020204020204" pitchFamily="34" charset="-122"/>
              </a:defRPr>
            </a:lvl1pPr>
          </a:lstStyle>
          <a:p>
            <a:pPr lvl="0" defTabSz="914400">
              <a:defRPr/>
            </a:pPr>
            <a:r>
              <a:rPr lang="en-US" altLang="zh-CN" kern="0" dirty="0" smtClean="0">
                <a:solidFill>
                  <a:sysClr val="windowText" lastClr="000000"/>
                </a:solidFill>
              </a:rPr>
              <a:t>12.1.1</a:t>
            </a:r>
            <a:r>
              <a:rPr lang="zh-CN" altLang="en-US" kern="0" dirty="0" smtClean="0">
                <a:solidFill>
                  <a:sysClr val="windowText" lastClr="000000"/>
                </a:solidFill>
              </a:rPr>
              <a:t>薪</a:t>
            </a:r>
            <a:r>
              <a:rPr lang="zh-CN" altLang="en-US" kern="0" dirty="0">
                <a:solidFill>
                  <a:sysClr val="windowText" lastClr="000000"/>
                </a:solidFill>
              </a:rPr>
              <a:t>酬体系与薪酬管理</a:t>
            </a:r>
          </a:p>
        </p:txBody>
      </p:sp>
      <p:sp>
        <p:nvSpPr>
          <p:cNvPr id="3" name="矩形 2"/>
          <p:cNvSpPr/>
          <p:nvPr/>
        </p:nvSpPr>
        <p:spPr>
          <a:xfrm>
            <a:off x="488959" y="1477261"/>
            <a:ext cx="8475529" cy="3631763"/>
          </a:xfrm>
          <a:prstGeom prst="rect">
            <a:avLst/>
          </a:prstGeom>
        </p:spPr>
        <p:txBody>
          <a:bodyPr wrap="square">
            <a:spAutoFit/>
          </a:bodyPr>
          <a:lstStyle/>
          <a:p>
            <a:pPr>
              <a:lnSpc>
                <a:spcPct val="150000"/>
              </a:lnSpc>
              <a:spcBef>
                <a:spcPct val="50000"/>
              </a:spcBef>
              <a:buFontTx/>
              <a:buNone/>
            </a:pPr>
            <a:r>
              <a:rPr lang="en-US" altLang="zh-CN" sz="2000" b="1" dirty="0" smtClean="0">
                <a:latin typeface="微软雅黑" panose="020B0503020204020204" pitchFamily="34" charset="-122"/>
                <a:ea typeface="微软雅黑" panose="020B0503020204020204" pitchFamily="34" charset="-122"/>
              </a:rPr>
              <a:t>1</a:t>
            </a:r>
            <a:r>
              <a:rPr lang="zh-CN" altLang="en-US" sz="2000" b="1" dirty="0" smtClean="0">
                <a:latin typeface="微软雅黑" panose="020B0503020204020204" pitchFamily="34" charset="-122"/>
                <a:ea typeface="微软雅黑" panose="020B0503020204020204" pitchFamily="34" charset="-122"/>
              </a:rPr>
              <a:t>、企业劳动关系的含义：企业</a:t>
            </a:r>
            <a:r>
              <a:rPr lang="zh-CN" altLang="en-US" sz="2000" dirty="0">
                <a:latin typeface="微软雅黑" panose="020B0503020204020204" pitchFamily="34" charset="-122"/>
                <a:ea typeface="微软雅黑" panose="020B0503020204020204" pitchFamily="34" charset="-122"/>
              </a:rPr>
              <a:t>的所有者或其委托代理人、企业的经营者与</a:t>
            </a:r>
            <a:r>
              <a:rPr lang="zh-CN" altLang="en-US" sz="2000" b="1" dirty="0">
                <a:latin typeface="微软雅黑" panose="020B0503020204020204" pitchFamily="34" charset="-122"/>
                <a:ea typeface="微软雅黑" panose="020B0503020204020204" pitchFamily="34" charset="-122"/>
              </a:rPr>
              <a:t>员工</a:t>
            </a:r>
            <a:r>
              <a:rPr lang="zh-CN" altLang="en-US" sz="2000" dirty="0">
                <a:latin typeface="微软雅黑" panose="020B0503020204020204" pitchFamily="34" charset="-122"/>
                <a:ea typeface="微软雅黑" panose="020B0503020204020204" pitchFamily="34" charset="-122"/>
              </a:rPr>
              <a:t>及其工会组织之间基于有偿劳动所形成的</a:t>
            </a:r>
            <a:r>
              <a:rPr lang="zh-CN" altLang="en-US" sz="2000" b="1" dirty="0">
                <a:latin typeface="微软雅黑" panose="020B0503020204020204" pitchFamily="34" charset="-122"/>
                <a:ea typeface="微软雅黑" panose="020B0503020204020204" pitchFamily="34" charset="-122"/>
              </a:rPr>
              <a:t>权利义务</a:t>
            </a:r>
            <a:r>
              <a:rPr lang="zh-CN" altLang="en-US" sz="2000" dirty="0">
                <a:latin typeface="微软雅黑" panose="020B0503020204020204" pitchFamily="34" charset="-122"/>
                <a:ea typeface="微软雅黑" panose="020B0503020204020204" pitchFamily="34" charset="-122"/>
              </a:rPr>
              <a:t>关系</a:t>
            </a:r>
            <a:r>
              <a:rPr lang="zh-CN" altLang="en-US" sz="2000" dirty="0" smtClean="0">
                <a:latin typeface="微软雅黑" panose="020B0503020204020204" pitchFamily="34" charset="-122"/>
                <a:ea typeface="微软雅黑" panose="020B0503020204020204" pitchFamily="34" charset="-122"/>
              </a:rPr>
              <a:t>。</a:t>
            </a:r>
            <a:endParaRPr lang="en-US" altLang="zh-CN" sz="2000" dirty="0" smtClean="0">
              <a:latin typeface="微软雅黑" panose="020B0503020204020204" pitchFamily="34" charset="-122"/>
              <a:ea typeface="微软雅黑" panose="020B0503020204020204" pitchFamily="34" charset="-122"/>
            </a:endParaRPr>
          </a:p>
          <a:p>
            <a:pPr>
              <a:lnSpc>
                <a:spcPct val="130000"/>
              </a:lnSpc>
              <a:spcBef>
                <a:spcPct val="50000"/>
              </a:spcBef>
              <a:buFontTx/>
              <a:buNone/>
            </a:pPr>
            <a:r>
              <a:rPr lang="en-US" altLang="zh-CN" sz="2000" b="1" dirty="0" smtClean="0">
                <a:latin typeface="微软雅黑" panose="020B0503020204020204" pitchFamily="34" charset="-122"/>
                <a:ea typeface="微软雅黑" panose="020B0503020204020204" pitchFamily="34" charset="-122"/>
              </a:rPr>
              <a:t>2</a:t>
            </a:r>
            <a:r>
              <a:rPr lang="zh-CN" altLang="en-US" sz="2000" b="1" dirty="0" smtClean="0">
                <a:latin typeface="微软雅黑" panose="020B0503020204020204" pitchFamily="34" charset="-122"/>
                <a:ea typeface="微软雅黑" panose="020B0503020204020204" pitchFamily="34" charset="-122"/>
              </a:rPr>
              <a:t>、企业</a:t>
            </a:r>
            <a:r>
              <a:rPr lang="zh-CN" altLang="en-US" sz="2000" b="1" dirty="0">
                <a:latin typeface="微软雅黑" panose="020B0503020204020204" pitchFamily="34" charset="-122"/>
                <a:ea typeface="微软雅黑" panose="020B0503020204020204" pitchFamily="34" charset="-122"/>
              </a:rPr>
              <a:t>劳动关系</a:t>
            </a:r>
            <a:r>
              <a:rPr lang="zh-CN" altLang="en-US" sz="2000" b="1" dirty="0" smtClean="0">
                <a:latin typeface="微软雅黑" panose="020B0503020204020204" pitchFamily="34" charset="-122"/>
                <a:ea typeface="微软雅黑" panose="020B0503020204020204" pitchFamily="34" charset="-122"/>
              </a:rPr>
              <a:t>的</a:t>
            </a:r>
            <a:r>
              <a:rPr lang="zh-CN" altLang="en-US" sz="2000" b="1" dirty="0" smtClean="0">
                <a:solidFill>
                  <a:srgbClr val="FF0000"/>
                </a:solidFill>
                <a:latin typeface="微软雅黑" panose="020B0503020204020204" pitchFamily="34" charset="-122"/>
                <a:ea typeface="微软雅黑" panose="020B0503020204020204" pitchFamily="34" charset="-122"/>
              </a:rPr>
              <a:t>三要素</a:t>
            </a:r>
            <a:r>
              <a:rPr lang="zh-CN" altLang="en-US" sz="2000" b="1" dirty="0" smtClean="0">
                <a:latin typeface="微软雅黑" panose="020B0503020204020204" pitchFamily="34" charset="-122"/>
                <a:ea typeface="微软雅黑" panose="020B0503020204020204" pitchFamily="34" charset="-122"/>
              </a:rPr>
              <a:t>：</a:t>
            </a:r>
            <a:endParaRPr lang="en-US" altLang="zh-CN" sz="2000" b="1" dirty="0" smtClean="0">
              <a:latin typeface="微软雅黑" panose="020B0503020204020204" pitchFamily="34" charset="-122"/>
              <a:ea typeface="微软雅黑" panose="020B0503020204020204" pitchFamily="34" charset="-122"/>
            </a:endParaRPr>
          </a:p>
          <a:p>
            <a:pPr>
              <a:lnSpc>
                <a:spcPct val="130000"/>
              </a:lnSpc>
              <a:spcBef>
                <a:spcPct val="50000"/>
              </a:spcBef>
              <a:buFontTx/>
              <a:buNone/>
            </a:pPr>
            <a:r>
              <a:rPr lang="zh-CN" altLang="en-US" sz="2000" b="1" dirty="0" smtClean="0">
                <a:latin typeface="微软雅黑" panose="020B0503020204020204" pitchFamily="34" charset="-122"/>
                <a:ea typeface="微软雅黑" panose="020B0503020204020204" pitchFamily="34" charset="-122"/>
              </a:rPr>
              <a:t>（</a:t>
            </a:r>
            <a:r>
              <a:rPr lang="en-US" altLang="zh-CN" sz="2000" b="1" dirty="0" smtClean="0">
                <a:latin typeface="微软雅黑" panose="020B0503020204020204" pitchFamily="34" charset="-122"/>
                <a:ea typeface="微软雅黑" panose="020B0503020204020204" pitchFamily="34" charset="-122"/>
              </a:rPr>
              <a:t>1</a:t>
            </a:r>
            <a:r>
              <a:rPr lang="zh-CN" altLang="en-US" sz="2000" b="1" dirty="0" smtClean="0">
                <a:latin typeface="微软雅黑" panose="020B0503020204020204" pitchFamily="34" charset="-122"/>
                <a:ea typeface="微软雅黑" panose="020B0503020204020204" pitchFamily="34" charset="-122"/>
              </a:rPr>
              <a:t>）</a:t>
            </a:r>
            <a:r>
              <a:rPr lang="zh-CN" altLang="en-US" sz="2000" b="1" dirty="0" smtClean="0">
                <a:solidFill>
                  <a:srgbClr val="FF0000"/>
                </a:solidFill>
                <a:latin typeface="微软雅黑" panose="020B0503020204020204" pitchFamily="34" charset="-122"/>
                <a:ea typeface="微软雅黑" panose="020B0503020204020204" pitchFamily="34" charset="-122"/>
              </a:rPr>
              <a:t>主体</a:t>
            </a:r>
            <a:r>
              <a:rPr lang="zh-CN" altLang="en-US" sz="2000" dirty="0" smtClean="0">
                <a:latin typeface="微软雅黑" panose="020B0503020204020204" pitchFamily="34" charset="-122"/>
                <a:ea typeface="微软雅黑" panose="020B0503020204020204" pitchFamily="34" charset="-122"/>
              </a:rPr>
              <a:t>：合约双方</a:t>
            </a:r>
            <a:endParaRPr lang="en-US" altLang="zh-CN" sz="2000" dirty="0" smtClean="0">
              <a:latin typeface="微软雅黑" panose="020B0503020204020204" pitchFamily="34" charset="-122"/>
              <a:ea typeface="微软雅黑" panose="020B0503020204020204" pitchFamily="34" charset="-122"/>
            </a:endParaRPr>
          </a:p>
          <a:p>
            <a:pPr>
              <a:lnSpc>
                <a:spcPct val="130000"/>
              </a:lnSpc>
              <a:spcBef>
                <a:spcPct val="50000"/>
              </a:spcBef>
              <a:buFontTx/>
              <a:buNone/>
            </a:pPr>
            <a:r>
              <a:rPr lang="zh-CN" altLang="en-US" sz="2000" b="1" dirty="0" smtClean="0">
                <a:latin typeface="微软雅黑" panose="020B0503020204020204" pitchFamily="34" charset="-122"/>
                <a:ea typeface="微软雅黑" panose="020B0503020204020204" pitchFamily="34" charset="-122"/>
              </a:rPr>
              <a:t>（</a:t>
            </a:r>
            <a:r>
              <a:rPr lang="en-US" altLang="zh-CN" sz="2000" b="1" dirty="0" smtClean="0">
                <a:latin typeface="微软雅黑" panose="020B0503020204020204" pitchFamily="34" charset="-122"/>
                <a:ea typeface="微软雅黑" panose="020B0503020204020204" pitchFamily="34" charset="-122"/>
              </a:rPr>
              <a:t>2</a:t>
            </a:r>
            <a:r>
              <a:rPr lang="zh-CN" altLang="en-US" sz="2000" b="1" dirty="0" smtClean="0">
                <a:latin typeface="微软雅黑" panose="020B0503020204020204" pitchFamily="34" charset="-122"/>
                <a:ea typeface="微软雅黑" panose="020B0503020204020204" pitchFamily="34" charset="-122"/>
              </a:rPr>
              <a:t>）</a:t>
            </a:r>
            <a:r>
              <a:rPr lang="zh-CN" altLang="en-US" sz="2000" b="1" dirty="0" smtClean="0">
                <a:solidFill>
                  <a:srgbClr val="FF0000"/>
                </a:solidFill>
                <a:latin typeface="微软雅黑" panose="020B0503020204020204" pitchFamily="34" charset="-122"/>
                <a:ea typeface="微软雅黑" panose="020B0503020204020204" pitchFamily="34" charset="-122"/>
              </a:rPr>
              <a:t>客体</a:t>
            </a:r>
            <a:r>
              <a:rPr lang="zh-CN" altLang="en-US" sz="2000" dirty="0">
                <a:latin typeface="微软雅黑" panose="020B0503020204020204" pitchFamily="34" charset="-122"/>
                <a:ea typeface="微软雅黑" panose="020B0503020204020204" pitchFamily="34" charset="-122"/>
              </a:rPr>
              <a:t>：主体的劳动权利和劳动义务所共同指向的对象，如劳动时间、劳动报酬、福利保险、福利保障及劳动环境等</a:t>
            </a:r>
            <a:endParaRPr lang="en-US" altLang="zh-CN" sz="2000" dirty="0" smtClean="0">
              <a:latin typeface="微软雅黑" panose="020B0503020204020204" pitchFamily="34" charset="-122"/>
              <a:ea typeface="微软雅黑" panose="020B0503020204020204" pitchFamily="34" charset="-122"/>
            </a:endParaRPr>
          </a:p>
          <a:p>
            <a:pPr>
              <a:lnSpc>
                <a:spcPct val="130000"/>
              </a:lnSpc>
              <a:spcBef>
                <a:spcPct val="50000"/>
              </a:spcBef>
              <a:buFontTx/>
              <a:buNone/>
            </a:pPr>
            <a:r>
              <a:rPr lang="zh-CN" altLang="en-US" sz="2000" b="1" dirty="0" smtClean="0">
                <a:latin typeface="微软雅黑" panose="020B0503020204020204" pitchFamily="34" charset="-122"/>
                <a:ea typeface="微软雅黑" panose="020B0503020204020204" pitchFamily="34" charset="-122"/>
              </a:rPr>
              <a:t>（</a:t>
            </a:r>
            <a:r>
              <a:rPr lang="en-US" altLang="zh-CN" sz="2000" b="1" dirty="0" smtClean="0">
                <a:latin typeface="微软雅黑" panose="020B0503020204020204" pitchFamily="34" charset="-122"/>
                <a:ea typeface="微软雅黑" panose="020B0503020204020204" pitchFamily="34" charset="-122"/>
              </a:rPr>
              <a:t>3</a:t>
            </a:r>
            <a:r>
              <a:rPr lang="zh-CN" altLang="en-US" sz="2000" b="1" dirty="0" smtClean="0">
                <a:latin typeface="微软雅黑" panose="020B0503020204020204" pitchFamily="34" charset="-122"/>
                <a:ea typeface="微软雅黑" panose="020B0503020204020204" pitchFamily="34" charset="-122"/>
              </a:rPr>
              <a:t>）</a:t>
            </a:r>
            <a:r>
              <a:rPr lang="zh-CN" altLang="en-US" sz="2000" b="1" dirty="0" smtClean="0">
                <a:solidFill>
                  <a:srgbClr val="FF0000"/>
                </a:solidFill>
                <a:latin typeface="微软雅黑" panose="020B0503020204020204" pitchFamily="34" charset="-122"/>
                <a:ea typeface="微软雅黑" panose="020B0503020204020204" pitchFamily="34" charset="-122"/>
              </a:rPr>
              <a:t>内容</a:t>
            </a:r>
            <a:r>
              <a:rPr lang="zh-CN" altLang="en-US" sz="2000" dirty="0">
                <a:latin typeface="微软雅黑" panose="020B0503020204020204" pitchFamily="34" charset="-122"/>
                <a:ea typeface="微软雅黑" panose="020B0503020204020204" pitchFamily="34" charset="-122"/>
              </a:rPr>
              <a:t>：双方的权利义务</a:t>
            </a:r>
          </a:p>
        </p:txBody>
      </p:sp>
      <p:sp>
        <p:nvSpPr>
          <p:cNvPr id="13" name="文本框 12">
            <a:extLst/>
          </p:cNvPr>
          <p:cNvSpPr txBox="1"/>
          <p:nvPr/>
        </p:nvSpPr>
        <p:spPr>
          <a:xfrm>
            <a:off x="4572000" y="897574"/>
            <a:ext cx="1107996" cy="461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a:spAutoFit/>
          </a:bodyPr>
          <a:lstStyle/>
          <a:p>
            <a:pPr>
              <a:defRPr/>
            </a:pPr>
            <a:r>
              <a:rPr lang="zh-CN" altLang="en-US" sz="2400" b="1" dirty="0" smtClean="0">
                <a:latin typeface="微软雅黑" panose="020B0503020204020204" pitchFamily="34" charset="-122"/>
                <a:ea typeface="微软雅黑" panose="020B0503020204020204" pitchFamily="34" charset="-122"/>
              </a:rPr>
              <a:t>选择题</a:t>
            </a:r>
            <a:endParaRPr lang="en-US" altLang="zh-CN" sz="2400" b="1" dirty="0">
              <a:latin typeface="微软雅黑" panose="020B0503020204020204" pitchFamily="34" charset="-122"/>
              <a:ea typeface="微软雅黑" panose="020B0503020204020204" pitchFamily="34" charset="-122"/>
            </a:endParaRPr>
          </a:p>
        </p:txBody>
      </p:sp>
      <p:sp>
        <p:nvSpPr>
          <p:cNvPr id="14" name="文本框 13"/>
          <p:cNvSpPr txBox="1"/>
          <p:nvPr/>
        </p:nvSpPr>
        <p:spPr>
          <a:xfrm>
            <a:off x="155574" y="52070"/>
            <a:ext cx="3912369" cy="307777"/>
          </a:xfrm>
          <a:prstGeom prst="rect">
            <a:avLst/>
          </a:prstGeom>
          <a:noFill/>
        </p:spPr>
        <p:txBody>
          <a:bodyPr wrap="square" rtlCol="0" anchor="t">
            <a:spAutoFit/>
          </a:bodyPr>
          <a:lstStyle/>
          <a:p>
            <a:r>
              <a:rPr lang="en-US" altLang="zh-CN" sz="1400" dirty="0">
                <a:solidFill>
                  <a:schemeClr val="bg1">
                    <a:lumMod val="75000"/>
                  </a:schemeClr>
                </a:solidFill>
              </a:rPr>
              <a:t>12.1.1.1</a:t>
            </a:r>
            <a:r>
              <a:rPr lang="zh-CN" altLang="en-US" sz="1400" dirty="0">
                <a:solidFill>
                  <a:schemeClr val="bg1">
                    <a:lumMod val="75000"/>
                  </a:schemeClr>
                </a:solidFill>
              </a:rPr>
              <a:t>企业劳动关系的含义</a:t>
            </a:r>
          </a:p>
        </p:txBody>
      </p:sp>
      <p:pic>
        <p:nvPicPr>
          <p:cNvPr id="4" name="图片 3"/>
          <p:cNvPicPr>
            <a:picLocks noChangeAspect="1"/>
          </p:cNvPicPr>
          <p:nvPr/>
        </p:nvPicPr>
        <p:blipFill>
          <a:blip r:embed="rId3"/>
          <a:stretch>
            <a:fillRect/>
          </a:stretch>
        </p:blipFill>
        <p:spPr>
          <a:xfrm>
            <a:off x="6632742" y="24755"/>
            <a:ext cx="2511258" cy="1388692"/>
          </a:xfrm>
          <a:prstGeom prst="rect">
            <a:avLst/>
          </a:prstGeom>
        </p:spPr>
      </p:pic>
    </p:spTree>
    <p:extLst>
      <p:ext uri="{BB962C8B-B14F-4D97-AF65-F5344CB8AC3E}">
        <p14:creationId xmlns:p14="http://schemas.microsoft.com/office/powerpoint/2010/main" val="1801385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8"/>
          <p:cNvSpPr txBox="1">
            <a:spLocks noChangeArrowheads="1"/>
          </p:cNvSpPr>
          <p:nvPr/>
        </p:nvSpPr>
        <p:spPr bwMode="auto">
          <a:xfrm>
            <a:off x="572695" y="401413"/>
            <a:ext cx="6159545" cy="500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9" tIns="34289" rIns="68579" bIns="34289">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defTabSz="685800" fontAlgn="base">
              <a:spcBef>
                <a:spcPct val="0"/>
              </a:spcBef>
              <a:spcAft>
                <a:spcPct val="0"/>
              </a:spcAft>
            </a:pPr>
            <a:r>
              <a:rPr lang="en-US" altLang="zh-CN" b="1" dirty="0" smtClean="0">
                <a:solidFill>
                  <a:srgbClr val="404040"/>
                </a:solidFill>
                <a:latin typeface="微软雅黑" panose="020B0503020204020204" pitchFamily="34" charset="-122"/>
                <a:ea typeface="微软雅黑" panose="020B0503020204020204" pitchFamily="34" charset="-122"/>
              </a:rPr>
              <a:t>12.1</a:t>
            </a:r>
            <a:r>
              <a:rPr lang="zh-CN" altLang="en-US" b="1" dirty="0">
                <a:solidFill>
                  <a:srgbClr val="404040"/>
                </a:solidFill>
                <a:latin typeface="微软雅黑" panose="020B0503020204020204" pitchFamily="34" charset="-122"/>
                <a:ea typeface="微软雅黑" panose="020B0503020204020204" pitchFamily="34" charset="-122"/>
              </a:rPr>
              <a:t>劳动关系</a:t>
            </a:r>
            <a:endParaRPr lang="zh-CN" altLang="en-US" b="1" dirty="0">
              <a:solidFill>
                <a:srgbClr val="404040"/>
              </a:solidFill>
              <a:latin typeface="微软雅黑" panose="020B0503020204020204" pitchFamily="34" charset="-122"/>
              <a:ea typeface="微软雅黑" panose="020B0503020204020204" pitchFamily="34" charset="-122"/>
            </a:endParaRPr>
          </a:p>
        </p:txBody>
      </p:sp>
      <p:sp>
        <p:nvSpPr>
          <p:cNvPr id="9" name="AutoShape 6" descr="http://img1.imgtn.bdimg.com/it/u=2079061164,3754236443&amp;fm=27&amp;gp=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AutoShape 8" descr="http://img1.imgtn.bdimg.com/it/u=2079061164,3754236443&amp;fm=27&amp;gp=0.jp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1" name="AutoShape 11" descr="http://img1.imgtn.bdimg.com/it/u=611650003,4241959816&amp;fm=27&amp;gp=0.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2" name="文本框 12"/>
          <p:cNvSpPr txBox="1">
            <a:spLocks noChangeArrowheads="1"/>
          </p:cNvSpPr>
          <p:nvPr/>
        </p:nvSpPr>
        <p:spPr bwMode="auto">
          <a:xfrm>
            <a:off x="498365" y="915566"/>
            <a:ext cx="4073635" cy="461665"/>
          </a:xfrm>
          <a:prstGeom prst="rect">
            <a:avLst/>
          </a:prstGeom>
          <a:solidFill>
            <a:sysClr val="window" lastClr="FFFFFF">
              <a:lumMod val="95000"/>
            </a:sysClr>
          </a:solidFill>
        </p:spPr>
        <p:txBody>
          <a:bodyPr wrap="square">
            <a:spAutoFit/>
          </a:bodyPr>
          <a:lstStyle>
            <a:defPPr>
              <a:defRPr lang="zh-CN"/>
            </a:defPPr>
            <a:lvl1pPr>
              <a:defRPr sz="2400">
                <a:latin typeface="微软雅黑" panose="020B0503020204020204" pitchFamily="34" charset="-122"/>
                <a:ea typeface="微软雅黑" panose="020B0503020204020204" pitchFamily="34" charset="-122"/>
              </a:defRPr>
            </a:lvl1pPr>
          </a:lstStyle>
          <a:p>
            <a:pPr lvl="0" defTabSz="914400">
              <a:defRPr/>
            </a:pPr>
            <a:r>
              <a:rPr lang="en-US" altLang="zh-CN" kern="0" dirty="0" smtClean="0">
                <a:solidFill>
                  <a:sysClr val="windowText" lastClr="000000"/>
                </a:solidFill>
              </a:rPr>
              <a:t>12.1.1</a:t>
            </a:r>
            <a:r>
              <a:rPr lang="zh-CN" altLang="en-US" kern="0" dirty="0" smtClean="0">
                <a:solidFill>
                  <a:sysClr val="windowText" lastClr="000000"/>
                </a:solidFill>
              </a:rPr>
              <a:t>薪</a:t>
            </a:r>
            <a:r>
              <a:rPr lang="zh-CN" altLang="en-US" kern="0" dirty="0">
                <a:solidFill>
                  <a:sysClr val="windowText" lastClr="000000"/>
                </a:solidFill>
              </a:rPr>
              <a:t>酬体系与薪酬管理</a:t>
            </a:r>
          </a:p>
        </p:txBody>
      </p:sp>
      <p:sp>
        <p:nvSpPr>
          <p:cNvPr id="3" name="矩形 2"/>
          <p:cNvSpPr/>
          <p:nvPr/>
        </p:nvSpPr>
        <p:spPr>
          <a:xfrm>
            <a:off x="488959" y="1477261"/>
            <a:ext cx="8475529" cy="3693319"/>
          </a:xfrm>
          <a:prstGeom prst="rect">
            <a:avLst/>
          </a:prstGeom>
        </p:spPr>
        <p:txBody>
          <a:bodyPr wrap="square">
            <a:spAutoFit/>
          </a:bodyPr>
          <a:lstStyle/>
          <a:p>
            <a:pPr>
              <a:lnSpc>
                <a:spcPct val="150000"/>
              </a:lnSpc>
              <a:spcBef>
                <a:spcPct val="50000"/>
              </a:spcBef>
              <a:buFontTx/>
              <a:buNone/>
            </a:pPr>
            <a:r>
              <a:rPr lang="en-US" altLang="zh-CN" sz="2000" b="1" dirty="0" smtClean="0">
                <a:latin typeface="微软雅黑" panose="020B0503020204020204" pitchFamily="34" charset="-122"/>
                <a:ea typeface="微软雅黑" panose="020B0503020204020204" pitchFamily="34" charset="-122"/>
              </a:rPr>
              <a:t>3</a:t>
            </a:r>
            <a:r>
              <a:rPr lang="zh-CN" altLang="en-US" sz="2000" b="1" dirty="0" smtClean="0">
                <a:latin typeface="微软雅黑" panose="020B0503020204020204" pitchFamily="34" charset="-122"/>
                <a:ea typeface="微软雅黑" panose="020B0503020204020204" pitchFamily="34" charset="-122"/>
              </a:rPr>
              <a:t>、处理企业劳动关系的基本原则：</a:t>
            </a:r>
            <a:endParaRPr lang="en-US" altLang="zh-CN" sz="2000" b="1" dirty="0" smtClean="0">
              <a:latin typeface="微软雅黑" panose="020B0503020204020204" pitchFamily="34" charset="-122"/>
              <a:ea typeface="微软雅黑" panose="020B0503020204020204" pitchFamily="34" charset="-122"/>
            </a:endParaRPr>
          </a:p>
          <a:p>
            <a:pPr>
              <a:lnSpc>
                <a:spcPct val="120000"/>
              </a:lnSpc>
              <a:spcBef>
                <a:spcPct val="50000"/>
              </a:spcBef>
              <a:buFontTx/>
              <a:buNone/>
            </a:pPr>
            <a:r>
              <a:rPr lang="zh-CN" altLang="en-US" sz="2000" b="1" dirty="0" smtClean="0">
                <a:latin typeface="微软雅黑" panose="020B0503020204020204" pitchFamily="34" charset="-122"/>
                <a:ea typeface="微软雅黑" panose="020B0503020204020204" pitchFamily="34" charset="-122"/>
              </a:rPr>
              <a:t>（</a:t>
            </a:r>
            <a:r>
              <a:rPr lang="en-US" altLang="zh-CN" sz="2000" b="1" dirty="0" smtClean="0">
                <a:latin typeface="微软雅黑" panose="020B0503020204020204" pitchFamily="34" charset="-122"/>
                <a:ea typeface="微软雅黑" panose="020B0503020204020204" pitchFamily="34" charset="-122"/>
              </a:rPr>
              <a:t>1</a:t>
            </a:r>
            <a:r>
              <a:rPr lang="zh-CN" altLang="en-US" sz="2000" b="1" dirty="0">
                <a:latin typeface="微软雅黑" panose="020B0503020204020204" pitchFamily="34" charset="-122"/>
                <a:ea typeface="微软雅黑" panose="020B0503020204020204" pitchFamily="34" charset="-122"/>
              </a:rPr>
              <a:t>）劳动争议以</a:t>
            </a:r>
            <a:r>
              <a:rPr lang="zh-CN" altLang="en-US" sz="2000" b="1" dirty="0" smtClean="0">
                <a:solidFill>
                  <a:srgbClr val="FF0000"/>
                </a:solidFill>
                <a:latin typeface="微软雅黑" panose="020B0503020204020204" pitchFamily="34" charset="-122"/>
                <a:ea typeface="微软雅黑" panose="020B0503020204020204" pitchFamily="34" charset="-122"/>
              </a:rPr>
              <a:t>预防</a:t>
            </a:r>
            <a:r>
              <a:rPr lang="zh-CN" altLang="en-US" sz="2000" b="1" dirty="0" smtClean="0">
                <a:latin typeface="微软雅黑" panose="020B0503020204020204" pitchFamily="34" charset="-122"/>
                <a:ea typeface="微软雅黑" panose="020B0503020204020204" pitchFamily="34" charset="-122"/>
              </a:rPr>
              <a:t>为主</a:t>
            </a:r>
            <a:r>
              <a:rPr lang="zh-CN" altLang="en-US" sz="2000" dirty="0">
                <a:latin typeface="微软雅黑" panose="020B0503020204020204" pitchFamily="34" charset="-122"/>
                <a:ea typeface="微软雅黑" panose="020B0503020204020204" pitchFamily="34" charset="-122"/>
              </a:rPr>
              <a:t>：</a:t>
            </a:r>
            <a:r>
              <a:rPr lang="zh-CN" altLang="en-US" sz="2000" b="1" dirty="0">
                <a:latin typeface="微软雅黑" panose="020B0503020204020204" pitchFamily="34" charset="-122"/>
                <a:ea typeface="微软雅黑" panose="020B0503020204020204" pitchFamily="34" charset="-122"/>
              </a:rPr>
              <a:t>预见</a:t>
            </a:r>
            <a:r>
              <a:rPr lang="zh-CN" altLang="en-US" sz="2000" dirty="0">
                <a:latin typeface="微软雅黑" panose="020B0503020204020204" pitchFamily="34" charset="-122"/>
                <a:ea typeface="微软雅黑" panose="020B0503020204020204" pitchFamily="34" charset="-122"/>
              </a:rPr>
              <a:t>可能发生和存在的</a:t>
            </a:r>
            <a:r>
              <a:rPr lang="zh-CN" altLang="en-US" sz="2000" dirty="0" smtClean="0">
                <a:latin typeface="微软雅黑" panose="020B0503020204020204" pitchFamily="34" charset="-122"/>
                <a:ea typeface="微软雅黑" panose="020B0503020204020204" pitchFamily="34" charset="-122"/>
              </a:rPr>
              <a:t>问题</a:t>
            </a:r>
            <a:endParaRPr lang="en-US" altLang="zh-CN" sz="2000" dirty="0" smtClean="0">
              <a:latin typeface="微软雅黑" panose="020B0503020204020204" pitchFamily="34" charset="-122"/>
              <a:ea typeface="微软雅黑" panose="020B0503020204020204" pitchFamily="34" charset="-122"/>
            </a:endParaRPr>
          </a:p>
          <a:p>
            <a:pPr>
              <a:lnSpc>
                <a:spcPct val="120000"/>
              </a:lnSpc>
              <a:spcBef>
                <a:spcPct val="50000"/>
              </a:spcBef>
              <a:buFontTx/>
              <a:buNone/>
            </a:pPr>
            <a:r>
              <a:rPr lang="zh-CN" altLang="en-US" sz="2000" b="1" dirty="0" smtClean="0">
                <a:latin typeface="微软雅黑" panose="020B0503020204020204" pitchFamily="34" charset="-122"/>
                <a:ea typeface="微软雅黑" panose="020B0503020204020204" pitchFamily="34" charset="-122"/>
              </a:rPr>
              <a:t>（</a:t>
            </a:r>
            <a:r>
              <a:rPr lang="en-US" altLang="zh-CN" sz="2000" b="1" dirty="0" smtClean="0">
                <a:latin typeface="微软雅黑" panose="020B0503020204020204" pitchFamily="34" charset="-122"/>
                <a:ea typeface="微软雅黑" panose="020B0503020204020204" pitchFamily="34" charset="-122"/>
              </a:rPr>
              <a:t>2</a:t>
            </a:r>
            <a:r>
              <a:rPr lang="zh-CN" altLang="en-US" sz="2000" b="1" dirty="0" smtClean="0">
                <a:latin typeface="微软雅黑" panose="020B0503020204020204" pitchFamily="34" charset="-122"/>
                <a:ea typeface="微软雅黑" panose="020B0503020204020204" pitchFamily="34" charset="-122"/>
              </a:rPr>
              <a:t>）要</a:t>
            </a:r>
            <a:r>
              <a:rPr lang="zh-CN" altLang="en-US" sz="2000" b="1" dirty="0">
                <a:solidFill>
                  <a:srgbClr val="FF0000"/>
                </a:solidFill>
                <a:latin typeface="微软雅黑" panose="020B0503020204020204" pitchFamily="34" charset="-122"/>
                <a:ea typeface="微软雅黑" panose="020B0503020204020204" pitchFamily="34" charset="-122"/>
              </a:rPr>
              <a:t>兼顾</a:t>
            </a:r>
            <a:r>
              <a:rPr lang="zh-CN" altLang="en-US" sz="2000" b="1" dirty="0">
                <a:latin typeface="微软雅黑" panose="020B0503020204020204" pitchFamily="34" charset="-122"/>
                <a:ea typeface="微软雅黑" panose="020B0503020204020204" pitchFamily="34" charset="-122"/>
              </a:rPr>
              <a:t>各方</a:t>
            </a:r>
            <a:r>
              <a:rPr lang="zh-CN" altLang="en-US" sz="2000" b="1" dirty="0" smtClean="0">
                <a:latin typeface="微软雅黑" panose="020B0503020204020204" pitchFamily="34" charset="-122"/>
                <a:ea typeface="微软雅黑" panose="020B0503020204020204" pitchFamily="34" charset="-122"/>
              </a:rPr>
              <a:t>利益</a:t>
            </a:r>
            <a:r>
              <a:rPr lang="zh-CN" altLang="en-US" sz="2000" dirty="0">
                <a:latin typeface="微软雅黑" panose="020B0503020204020204" pitchFamily="34" charset="-122"/>
                <a:ea typeface="微软雅黑" panose="020B0503020204020204" pitchFamily="34" charset="-122"/>
              </a:rPr>
              <a:t>：实事求是，让</a:t>
            </a:r>
            <a:r>
              <a:rPr lang="zh-CN" altLang="en-US" sz="2000" b="1" dirty="0">
                <a:latin typeface="微软雅黑" panose="020B0503020204020204" pitchFamily="34" charset="-122"/>
                <a:ea typeface="微软雅黑" panose="020B0503020204020204" pitchFamily="34" charset="-122"/>
              </a:rPr>
              <a:t>各方</a:t>
            </a:r>
            <a:r>
              <a:rPr lang="zh-CN" altLang="en-US" sz="2000" dirty="0">
                <a:latin typeface="微软雅黑" panose="020B0503020204020204" pitchFamily="34" charset="-122"/>
                <a:ea typeface="微软雅黑" panose="020B0503020204020204" pitchFamily="34" charset="-122"/>
              </a:rPr>
              <a:t>都得到他们的应得利益</a:t>
            </a:r>
            <a:endParaRPr lang="en-US" altLang="zh-CN" sz="2000" dirty="0" smtClean="0">
              <a:latin typeface="微软雅黑" panose="020B0503020204020204" pitchFamily="34" charset="-122"/>
              <a:ea typeface="微软雅黑" panose="020B0503020204020204" pitchFamily="34" charset="-122"/>
            </a:endParaRPr>
          </a:p>
          <a:p>
            <a:pPr>
              <a:lnSpc>
                <a:spcPct val="120000"/>
              </a:lnSpc>
              <a:spcBef>
                <a:spcPct val="50000"/>
              </a:spcBef>
              <a:buFontTx/>
              <a:buNone/>
            </a:pPr>
            <a:r>
              <a:rPr lang="zh-CN" altLang="en-US" sz="2000" b="1" dirty="0" smtClean="0">
                <a:latin typeface="微软雅黑" panose="020B0503020204020204" pitchFamily="34" charset="-122"/>
                <a:ea typeface="微软雅黑" panose="020B0503020204020204" pitchFamily="34" charset="-122"/>
              </a:rPr>
              <a:t>（</a:t>
            </a:r>
            <a:r>
              <a:rPr lang="en-US" altLang="zh-CN" sz="2000" b="1" dirty="0" smtClean="0">
                <a:latin typeface="微软雅黑" panose="020B0503020204020204" pitchFamily="34" charset="-122"/>
                <a:ea typeface="微软雅黑" panose="020B0503020204020204" pitchFamily="34" charset="-122"/>
              </a:rPr>
              <a:t>3</a:t>
            </a:r>
            <a:r>
              <a:rPr lang="zh-CN" altLang="en-US" sz="2000" b="1" dirty="0" smtClean="0">
                <a:latin typeface="微软雅黑" panose="020B0503020204020204" pitchFamily="34" charset="-122"/>
                <a:ea typeface="微软雅黑" panose="020B0503020204020204" pitchFamily="34" charset="-122"/>
              </a:rPr>
              <a:t>）要</a:t>
            </a:r>
            <a:r>
              <a:rPr lang="zh-CN" altLang="en-US" sz="2000" b="1" dirty="0">
                <a:latin typeface="微软雅黑" panose="020B0503020204020204" pitchFamily="34" charset="-122"/>
                <a:ea typeface="微软雅黑" panose="020B0503020204020204" pitchFamily="34" charset="-122"/>
              </a:rPr>
              <a:t>以</a:t>
            </a:r>
            <a:r>
              <a:rPr lang="zh-CN" altLang="en-US" sz="2000" b="1" dirty="0">
                <a:solidFill>
                  <a:srgbClr val="FF0000"/>
                </a:solidFill>
                <a:latin typeface="微软雅黑" panose="020B0503020204020204" pitchFamily="34" charset="-122"/>
                <a:ea typeface="微软雅黑" panose="020B0503020204020204" pitchFamily="34" charset="-122"/>
              </a:rPr>
              <a:t>协商</a:t>
            </a:r>
            <a:r>
              <a:rPr lang="zh-CN" altLang="en-US" sz="2000" b="1" dirty="0">
                <a:latin typeface="微软雅黑" panose="020B0503020204020204" pitchFamily="34" charset="-122"/>
                <a:ea typeface="微软雅黑" panose="020B0503020204020204" pitchFamily="34" charset="-122"/>
              </a:rPr>
              <a:t>为主解决</a:t>
            </a:r>
            <a:r>
              <a:rPr lang="zh-CN" altLang="en-US" sz="2000" b="1" dirty="0" smtClean="0">
                <a:latin typeface="微软雅黑" panose="020B0503020204020204" pitchFamily="34" charset="-122"/>
                <a:ea typeface="微软雅黑" panose="020B0503020204020204" pitchFamily="34" charset="-122"/>
              </a:rPr>
              <a:t>争议</a:t>
            </a:r>
            <a:r>
              <a:rPr lang="zh-CN" altLang="en-US" sz="2000" dirty="0">
                <a:latin typeface="微软雅黑" panose="020B0503020204020204" pitchFamily="34" charset="-122"/>
                <a:ea typeface="微软雅黑" panose="020B0503020204020204" pitchFamily="34" charset="-122"/>
              </a:rPr>
              <a:t>：尽量采取协商的办法</a:t>
            </a:r>
            <a:r>
              <a:rPr lang="zh-CN" altLang="en-US" sz="2000" dirty="0" smtClean="0">
                <a:latin typeface="微软雅黑" panose="020B0503020204020204" pitchFamily="34" charset="-122"/>
                <a:ea typeface="微软雅黑" panose="020B0503020204020204" pitchFamily="34" charset="-122"/>
              </a:rPr>
              <a:t>解决</a:t>
            </a:r>
            <a:endParaRPr lang="en-US" altLang="zh-CN" sz="2000" dirty="0" smtClean="0">
              <a:latin typeface="微软雅黑" panose="020B0503020204020204" pitchFamily="34" charset="-122"/>
              <a:ea typeface="微软雅黑" panose="020B0503020204020204" pitchFamily="34" charset="-122"/>
            </a:endParaRPr>
          </a:p>
          <a:p>
            <a:pPr>
              <a:lnSpc>
                <a:spcPct val="120000"/>
              </a:lnSpc>
              <a:spcBef>
                <a:spcPct val="50000"/>
              </a:spcBef>
              <a:buFontTx/>
              <a:buNone/>
            </a:pPr>
            <a:r>
              <a:rPr lang="zh-CN" altLang="en-US" sz="2000" b="1" dirty="0" smtClean="0">
                <a:latin typeface="微软雅黑" panose="020B0503020204020204" pitchFamily="34" charset="-122"/>
                <a:ea typeface="微软雅黑" panose="020B0503020204020204" pitchFamily="34" charset="-122"/>
              </a:rPr>
              <a:t>（</a:t>
            </a:r>
            <a:r>
              <a:rPr lang="en-US" altLang="zh-CN" sz="2000" b="1" dirty="0" smtClean="0">
                <a:latin typeface="微软雅黑" panose="020B0503020204020204" pitchFamily="34" charset="-122"/>
                <a:ea typeface="微软雅黑" panose="020B0503020204020204" pitchFamily="34" charset="-122"/>
              </a:rPr>
              <a:t>4</a:t>
            </a:r>
            <a:r>
              <a:rPr lang="zh-CN" altLang="en-US" sz="2000" b="1" dirty="0" smtClean="0">
                <a:latin typeface="微软雅黑" panose="020B0503020204020204" pitchFamily="34" charset="-122"/>
                <a:ea typeface="微软雅黑" panose="020B0503020204020204" pitchFamily="34" charset="-122"/>
              </a:rPr>
              <a:t>）</a:t>
            </a:r>
            <a:r>
              <a:rPr lang="zh-CN" altLang="en-US" sz="2000" b="1" dirty="0" smtClean="0">
                <a:solidFill>
                  <a:srgbClr val="FF0000"/>
                </a:solidFill>
                <a:latin typeface="微软雅黑" panose="020B0503020204020204" pitchFamily="34" charset="-122"/>
                <a:ea typeface="微软雅黑" panose="020B0503020204020204" pitchFamily="34" charset="-122"/>
              </a:rPr>
              <a:t>及时</a:t>
            </a:r>
            <a:r>
              <a:rPr lang="zh-CN" altLang="en-US" sz="2000" b="1" dirty="0">
                <a:latin typeface="微软雅黑" panose="020B0503020204020204" pitchFamily="34" charset="-122"/>
                <a:ea typeface="微软雅黑" panose="020B0503020204020204" pitchFamily="34" charset="-122"/>
              </a:rPr>
              <a:t>处理的</a:t>
            </a:r>
            <a:r>
              <a:rPr lang="zh-CN" altLang="en-US" sz="2000" b="1" dirty="0" smtClean="0">
                <a:latin typeface="微软雅黑" panose="020B0503020204020204" pitchFamily="34" charset="-122"/>
                <a:ea typeface="微软雅黑" panose="020B0503020204020204" pitchFamily="34" charset="-122"/>
              </a:rPr>
              <a:t>原则</a:t>
            </a:r>
            <a:r>
              <a:rPr lang="zh-CN" altLang="en-US" sz="2000" dirty="0" smtClean="0">
                <a:latin typeface="微软雅黑" panose="020B0503020204020204" pitchFamily="34" charset="-122"/>
                <a:ea typeface="微软雅黑" panose="020B0503020204020204" pitchFamily="34" charset="-122"/>
              </a:rPr>
              <a:t>：企业要</a:t>
            </a:r>
            <a:r>
              <a:rPr lang="zh-CN" altLang="en-US" sz="2000" dirty="0">
                <a:latin typeface="微软雅黑" panose="020B0503020204020204" pitchFamily="34" charset="-122"/>
                <a:ea typeface="微软雅黑" panose="020B0503020204020204" pitchFamily="34" charset="-122"/>
              </a:rPr>
              <a:t>准确了解情况，进行</a:t>
            </a:r>
            <a:r>
              <a:rPr lang="zh-CN" altLang="en-US" sz="2000" b="1" dirty="0">
                <a:latin typeface="微软雅黑" panose="020B0503020204020204" pitchFamily="34" charset="-122"/>
                <a:ea typeface="微软雅黑" panose="020B0503020204020204" pitchFamily="34" charset="-122"/>
              </a:rPr>
              <a:t>及时</a:t>
            </a:r>
            <a:r>
              <a:rPr lang="zh-CN" altLang="en-US" sz="2000" dirty="0">
                <a:latin typeface="微软雅黑" panose="020B0503020204020204" pitchFamily="34" charset="-122"/>
                <a:ea typeface="微软雅黑" panose="020B0503020204020204" pitchFamily="34" charset="-122"/>
              </a:rPr>
              <a:t>的处理</a:t>
            </a:r>
            <a:endParaRPr lang="en-US" altLang="zh-CN" sz="2000" dirty="0" smtClean="0">
              <a:latin typeface="微软雅黑" panose="020B0503020204020204" pitchFamily="34" charset="-122"/>
              <a:ea typeface="微软雅黑" panose="020B0503020204020204" pitchFamily="34" charset="-122"/>
            </a:endParaRPr>
          </a:p>
          <a:p>
            <a:pPr>
              <a:lnSpc>
                <a:spcPct val="120000"/>
              </a:lnSpc>
              <a:spcBef>
                <a:spcPct val="50000"/>
              </a:spcBef>
              <a:buFontTx/>
              <a:buNone/>
            </a:pPr>
            <a:r>
              <a:rPr lang="zh-CN" altLang="en-US" sz="2000" b="1" dirty="0" smtClean="0">
                <a:latin typeface="微软雅黑" panose="020B0503020204020204" pitchFamily="34" charset="-122"/>
                <a:ea typeface="微软雅黑" panose="020B0503020204020204" pitchFamily="34" charset="-122"/>
              </a:rPr>
              <a:t>（</a:t>
            </a:r>
            <a:r>
              <a:rPr lang="en-US" altLang="zh-CN" sz="2000" b="1" dirty="0" smtClean="0">
                <a:latin typeface="微软雅黑" panose="020B0503020204020204" pitchFamily="34" charset="-122"/>
                <a:ea typeface="微软雅黑" panose="020B0503020204020204" pitchFamily="34" charset="-122"/>
              </a:rPr>
              <a:t>5</a:t>
            </a:r>
            <a:r>
              <a:rPr lang="zh-CN" altLang="en-US" sz="2000" b="1" dirty="0" smtClean="0">
                <a:latin typeface="微软雅黑" panose="020B0503020204020204" pitchFamily="34" charset="-122"/>
                <a:ea typeface="微软雅黑" panose="020B0503020204020204" pitchFamily="34" charset="-122"/>
              </a:rPr>
              <a:t>）以</a:t>
            </a:r>
            <a:r>
              <a:rPr lang="zh-CN" altLang="en-US" sz="2000" b="1" dirty="0">
                <a:solidFill>
                  <a:srgbClr val="FF0000"/>
                </a:solidFill>
                <a:latin typeface="微软雅黑" panose="020B0503020204020204" pitchFamily="34" charset="-122"/>
                <a:ea typeface="微软雅黑" panose="020B0503020204020204" pitchFamily="34" charset="-122"/>
              </a:rPr>
              <a:t>法律</a:t>
            </a:r>
            <a:r>
              <a:rPr lang="zh-CN" altLang="en-US" sz="2000" b="1" dirty="0">
                <a:latin typeface="微软雅黑" panose="020B0503020204020204" pitchFamily="34" charset="-122"/>
                <a:ea typeface="微软雅黑" panose="020B0503020204020204" pitchFamily="34" charset="-122"/>
              </a:rPr>
              <a:t>为</a:t>
            </a:r>
            <a:r>
              <a:rPr lang="zh-CN" altLang="en-US" sz="2000" b="1" dirty="0" smtClean="0">
                <a:latin typeface="微软雅黑" panose="020B0503020204020204" pitchFamily="34" charset="-122"/>
                <a:ea typeface="微软雅黑" panose="020B0503020204020204" pitchFamily="34" charset="-122"/>
              </a:rPr>
              <a:t>准绳</a:t>
            </a:r>
            <a:r>
              <a:rPr lang="zh-CN" altLang="en-US" sz="2000" dirty="0">
                <a:latin typeface="微软雅黑" panose="020B0503020204020204" pitchFamily="34" charset="-122"/>
                <a:ea typeface="微软雅黑" panose="020B0503020204020204" pitchFamily="34" charset="-122"/>
              </a:rPr>
              <a:t>：不能随心所欲，要以国家有关法律法规为依据</a:t>
            </a:r>
            <a:endParaRPr lang="en-US" altLang="zh-CN" sz="2000" dirty="0" smtClean="0">
              <a:latin typeface="微软雅黑" panose="020B0503020204020204" pitchFamily="34" charset="-122"/>
              <a:ea typeface="微软雅黑" panose="020B0503020204020204" pitchFamily="34" charset="-122"/>
            </a:endParaRPr>
          </a:p>
          <a:p>
            <a:pPr>
              <a:lnSpc>
                <a:spcPct val="120000"/>
              </a:lnSpc>
              <a:spcBef>
                <a:spcPct val="50000"/>
              </a:spcBef>
              <a:buFontTx/>
              <a:buNone/>
            </a:pPr>
            <a:r>
              <a:rPr lang="zh-CN" altLang="en-US" sz="2000" b="1" dirty="0" smtClean="0">
                <a:latin typeface="微软雅黑" panose="020B0503020204020204" pitchFamily="34" charset="-122"/>
                <a:ea typeface="微软雅黑" panose="020B0503020204020204" pitchFamily="34" charset="-122"/>
              </a:rPr>
              <a:t>（</a:t>
            </a:r>
            <a:r>
              <a:rPr lang="en-US" altLang="zh-CN" sz="2000" b="1" dirty="0" smtClean="0">
                <a:latin typeface="微软雅黑" panose="020B0503020204020204" pitchFamily="34" charset="-122"/>
                <a:ea typeface="微软雅黑" panose="020B0503020204020204" pitchFamily="34" charset="-122"/>
              </a:rPr>
              <a:t>6</a:t>
            </a:r>
            <a:r>
              <a:rPr lang="zh-CN" altLang="en-US" sz="2000" b="1" dirty="0" smtClean="0">
                <a:latin typeface="微软雅黑" panose="020B0503020204020204" pitchFamily="34" charset="-122"/>
                <a:ea typeface="微软雅黑" panose="020B0503020204020204" pitchFamily="34" charset="-122"/>
              </a:rPr>
              <a:t>）明确</a:t>
            </a:r>
            <a:r>
              <a:rPr lang="zh-CN" altLang="en-US" sz="2000" b="1" dirty="0">
                <a:latin typeface="微软雅黑" panose="020B0503020204020204" pitchFamily="34" charset="-122"/>
                <a:ea typeface="微软雅黑" panose="020B0503020204020204" pitchFamily="34" charset="-122"/>
              </a:rPr>
              <a:t>管理</a:t>
            </a:r>
            <a:r>
              <a:rPr lang="zh-CN" altLang="en-US" sz="2000" b="1" dirty="0" smtClean="0">
                <a:solidFill>
                  <a:srgbClr val="FF0000"/>
                </a:solidFill>
                <a:latin typeface="微软雅黑" panose="020B0503020204020204" pitchFamily="34" charset="-122"/>
                <a:ea typeface="微软雅黑" panose="020B0503020204020204" pitchFamily="34" charset="-122"/>
              </a:rPr>
              <a:t>责任</a:t>
            </a:r>
            <a:r>
              <a:rPr lang="zh-CN" altLang="en-US" sz="2000" dirty="0">
                <a:latin typeface="微软雅黑" panose="020B0503020204020204" pitchFamily="34" charset="-122"/>
                <a:ea typeface="微软雅黑" panose="020B0503020204020204" pitchFamily="34" charset="-122"/>
              </a:rPr>
              <a:t>：明确各层次管理人员改善劳动关系的责任</a:t>
            </a:r>
            <a:endParaRPr lang="en-US" altLang="zh-CN" sz="2000" dirty="0" smtClean="0">
              <a:latin typeface="微软雅黑" panose="020B0503020204020204" pitchFamily="34" charset="-122"/>
              <a:ea typeface="微软雅黑" panose="020B0503020204020204" pitchFamily="34" charset="-122"/>
            </a:endParaRPr>
          </a:p>
        </p:txBody>
      </p:sp>
      <p:sp>
        <p:nvSpPr>
          <p:cNvPr id="13" name="文本框 12">
            <a:extLst/>
          </p:cNvPr>
          <p:cNvSpPr txBox="1"/>
          <p:nvPr/>
        </p:nvSpPr>
        <p:spPr>
          <a:xfrm>
            <a:off x="4572000" y="897574"/>
            <a:ext cx="1869423" cy="461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a:spAutoFit/>
          </a:bodyPr>
          <a:lstStyle/>
          <a:p>
            <a:pPr>
              <a:defRPr/>
            </a:pPr>
            <a:r>
              <a:rPr lang="zh-CN" altLang="en-US" sz="2400" b="1" dirty="0" smtClean="0">
                <a:latin typeface="微软雅黑" panose="020B0503020204020204" pitchFamily="34" charset="-122"/>
                <a:ea typeface="微软雅黑" panose="020B0503020204020204" pitchFamily="34" charset="-122"/>
              </a:rPr>
              <a:t>选择</a:t>
            </a:r>
            <a:r>
              <a:rPr lang="en-US" altLang="zh-CN" sz="2400" b="1" dirty="0" smtClean="0">
                <a:latin typeface="微软雅黑" panose="020B0503020204020204" pitchFamily="34" charset="-122"/>
                <a:ea typeface="微软雅黑" panose="020B0503020204020204" pitchFamily="34" charset="-122"/>
              </a:rPr>
              <a:t>/</a:t>
            </a:r>
            <a:r>
              <a:rPr lang="zh-CN" altLang="en-US" sz="2400" b="1" dirty="0" smtClean="0">
                <a:latin typeface="微软雅黑" panose="020B0503020204020204" pitchFamily="34" charset="-122"/>
                <a:ea typeface="微软雅黑" panose="020B0503020204020204" pitchFamily="34" charset="-122"/>
              </a:rPr>
              <a:t>简答题</a:t>
            </a:r>
            <a:endParaRPr lang="en-US" altLang="zh-CN" sz="2400" b="1" dirty="0">
              <a:latin typeface="微软雅黑" panose="020B0503020204020204" pitchFamily="34" charset="-122"/>
              <a:ea typeface="微软雅黑" panose="020B0503020204020204" pitchFamily="34" charset="-122"/>
            </a:endParaRPr>
          </a:p>
        </p:txBody>
      </p:sp>
      <p:sp>
        <p:nvSpPr>
          <p:cNvPr id="14" name="文本框 13"/>
          <p:cNvSpPr txBox="1"/>
          <p:nvPr/>
        </p:nvSpPr>
        <p:spPr>
          <a:xfrm>
            <a:off x="155574" y="52070"/>
            <a:ext cx="3912369" cy="307777"/>
          </a:xfrm>
          <a:prstGeom prst="rect">
            <a:avLst/>
          </a:prstGeom>
          <a:noFill/>
        </p:spPr>
        <p:txBody>
          <a:bodyPr wrap="square" rtlCol="0" anchor="t">
            <a:spAutoFit/>
          </a:bodyPr>
          <a:lstStyle/>
          <a:p>
            <a:r>
              <a:rPr lang="en-US" altLang="zh-CN" sz="1400" dirty="0">
                <a:solidFill>
                  <a:schemeClr val="bg1">
                    <a:lumMod val="75000"/>
                  </a:schemeClr>
                </a:solidFill>
              </a:rPr>
              <a:t>12.1.1.4</a:t>
            </a:r>
            <a:r>
              <a:rPr lang="zh-CN" altLang="en-US" sz="1400" dirty="0">
                <a:solidFill>
                  <a:schemeClr val="bg1">
                    <a:lumMod val="75000"/>
                  </a:schemeClr>
                </a:solidFill>
              </a:rPr>
              <a:t>处理劳动关系的基本原则</a:t>
            </a:r>
          </a:p>
        </p:txBody>
      </p:sp>
      <p:pic>
        <p:nvPicPr>
          <p:cNvPr id="4" name="图片 3"/>
          <p:cNvPicPr>
            <a:picLocks noChangeAspect="1"/>
          </p:cNvPicPr>
          <p:nvPr/>
        </p:nvPicPr>
        <p:blipFill>
          <a:blip r:embed="rId3"/>
          <a:stretch>
            <a:fillRect/>
          </a:stretch>
        </p:blipFill>
        <p:spPr>
          <a:xfrm>
            <a:off x="6632742" y="24755"/>
            <a:ext cx="2511258" cy="1388692"/>
          </a:xfrm>
          <a:prstGeom prst="rect">
            <a:avLst/>
          </a:prstGeom>
        </p:spPr>
      </p:pic>
    </p:spTree>
    <p:extLst>
      <p:ext uri="{BB962C8B-B14F-4D97-AF65-F5344CB8AC3E}">
        <p14:creationId xmlns:p14="http://schemas.microsoft.com/office/powerpoint/2010/main" val="32913862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8"/>
          <p:cNvSpPr txBox="1">
            <a:spLocks noChangeArrowheads="1"/>
          </p:cNvSpPr>
          <p:nvPr/>
        </p:nvSpPr>
        <p:spPr bwMode="auto">
          <a:xfrm>
            <a:off x="572695" y="401413"/>
            <a:ext cx="6159545" cy="500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9" tIns="34289" rIns="68579" bIns="34289">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defTabSz="685800" fontAlgn="base">
              <a:spcBef>
                <a:spcPct val="0"/>
              </a:spcBef>
              <a:spcAft>
                <a:spcPct val="0"/>
              </a:spcAft>
            </a:pPr>
            <a:r>
              <a:rPr lang="zh-CN" altLang="en-US" b="1" dirty="0">
                <a:solidFill>
                  <a:srgbClr val="404040"/>
                </a:solidFill>
                <a:latin typeface="微软雅黑" panose="020B0503020204020204" pitchFamily="34" charset="-122"/>
                <a:ea typeface="微软雅黑" panose="020B0503020204020204" pitchFamily="34" charset="-122"/>
              </a:rPr>
              <a:t>真题演练</a:t>
            </a:r>
          </a:p>
        </p:txBody>
      </p:sp>
      <p:sp>
        <p:nvSpPr>
          <p:cNvPr id="8" name="AutoShape 4" descr="http://img1.imgtn.bdimg.com/it/u=2079061164,3754236443&amp;fm=27&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9" name="AutoShape 6" descr="http://img1.imgtn.bdimg.com/it/u=2079061164,3754236443&amp;fm=27&amp;gp=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AutoShape 8" descr="http://img1.imgtn.bdimg.com/it/u=2079061164,3754236443&amp;fm=27&amp;gp=0.jp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1" name="AutoShape 11" descr="http://img1.imgtn.bdimg.com/it/u=611650003,4241959816&amp;fm=27&amp;gp=0.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3" name="矩形 2"/>
          <p:cNvSpPr/>
          <p:nvPr/>
        </p:nvSpPr>
        <p:spPr>
          <a:xfrm>
            <a:off x="498366" y="987574"/>
            <a:ext cx="8466122" cy="3970318"/>
          </a:xfrm>
          <a:prstGeom prst="rect">
            <a:avLst/>
          </a:prstGeom>
        </p:spPr>
        <p:txBody>
          <a:bodyPr wrap="square">
            <a:spAutoFit/>
          </a:bodyPr>
          <a:lstStyle/>
          <a:p>
            <a:pPr algn="just">
              <a:lnSpc>
                <a:spcPct val="150000"/>
              </a:lnSpc>
              <a:spcAft>
                <a:spcPts val="0"/>
              </a:spcAft>
              <a:defRPr/>
            </a:pPr>
            <a:r>
              <a:rPr lang="en-US" altLang="zh-CN" sz="2400" dirty="0" smtClean="0">
                <a:latin typeface="微软雅黑" panose="020B0503020204020204" pitchFamily="34" charset="-122"/>
                <a:ea typeface="微软雅黑" panose="020B0503020204020204" pitchFamily="34" charset="-122"/>
              </a:rPr>
              <a:t>【</a:t>
            </a:r>
            <a:r>
              <a:rPr lang="en-US" altLang="zh-CN" sz="2400" dirty="0" smtClean="0">
                <a:latin typeface="微软雅黑" panose="020B0503020204020204" pitchFamily="34" charset="-122"/>
                <a:ea typeface="微软雅黑" panose="020B0503020204020204" pitchFamily="34" charset="-122"/>
              </a:rPr>
              <a:t>1904】</a:t>
            </a:r>
            <a:r>
              <a:rPr lang="zh-CN" altLang="en-US" sz="2400" dirty="0">
                <a:latin typeface="微软雅黑" panose="020B0503020204020204" pitchFamily="34" charset="-122"/>
                <a:ea typeface="微软雅黑" panose="020B0503020204020204" pitchFamily="34" charset="-122"/>
              </a:rPr>
              <a:t>一旦企业发生劳动争议，企业里面特别是管理人员一定要准确了解情况，进行及时的处理。反映了处理劳动关系要遵循</a:t>
            </a:r>
            <a:r>
              <a:rPr lang="zh-CN" altLang="en-US" sz="2400" kern="100" dirty="0" smtClean="0">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 </a:t>
            </a:r>
          </a:p>
          <a:p>
            <a:pPr algn="just">
              <a:lnSpc>
                <a:spcPct val="150000"/>
              </a:lnSpc>
              <a:spcAft>
                <a:spcPts val="0"/>
              </a:spcAft>
              <a:defRPr/>
            </a:pP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A</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、协商解决争议原则</a:t>
            </a:r>
          </a:p>
          <a:p>
            <a:pPr algn="just">
              <a:lnSpc>
                <a:spcPct val="150000"/>
              </a:lnSpc>
              <a:spcAft>
                <a:spcPts val="0"/>
              </a:spcAft>
              <a:defRPr/>
            </a:pPr>
            <a:r>
              <a:rPr lang="en-US" altLang="zh-CN" sz="2400" kern="100" dirty="0" smtClean="0">
                <a:latin typeface="微软雅黑" panose="020B0503020204020204" pitchFamily="34" charset="-122"/>
                <a:ea typeface="微软雅黑" panose="020B0503020204020204" pitchFamily="34" charset="-122"/>
                <a:cs typeface="Times New Roman" panose="02020603050405020304" pitchFamily="18" charset="0"/>
              </a:rPr>
              <a:t>B</a:t>
            </a:r>
            <a:r>
              <a:rPr lang="zh-CN" altLang="en-US" sz="2400" kern="100" dirty="0" smtClean="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兼顾各方利益原则</a:t>
            </a:r>
          </a:p>
          <a:p>
            <a:pPr>
              <a:lnSpc>
                <a:spcPct val="150000"/>
              </a:lnSpc>
              <a:spcAft>
                <a:spcPts val="0"/>
              </a:spcAft>
              <a:defRPr/>
            </a:pPr>
            <a:r>
              <a:rPr lang="en-US" altLang="zh-CN" sz="2400" kern="100" dirty="0" smtClean="0">
                <a:latin typeface="微软雅黑" panose="020B0503020204020204" pitchFamily="34" charset="-122"/>
                <a:ea typeface="微软雅黑" panose="020B0503020204020204" pitchFamily="34" charset="-122"/>
                <a:cs typeface="Times New Roman" panose="02020603050405020304" pitchFamily="18" charset="0"/>
              </a:rPr>
              <a:t>C</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、以法律为准绳</a:t>
            </a:r>
            <a:r>
              <a:rPr lang="zh-CN" altLang="en-US" sz="2400" kern="100" dirty="0" smtClean="0">
                <a:latin typeface="微软雅黑" panose="020B0503020204020204" pitchFamily="34" charset="-122"/>
                <a:ea typeface="微软雅黑" panose="020B0503020204020204" pitchFamily="34" charset="-122"/>
                <a:cs typeface="Times New Roman" panose="02020603050405020304" pitchFamily="18" charset="0"/>
              </a:rPr>
              <a:t>原则</a:t>
            </a:r>
            <a:endPar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endParaRPr>
          </a:p>
          <a:p>
            <a:pPr algn="just">
              <a:lnSpc>
                <a:spcPct val="150000"/>
              </a:lnSpc>
              <a:spcAft>
                <a:spcPts val="0"/>
              </a:spcAft>
              <a:defRPr/>
            </a:pPr>
            <a:r>
              <a:rPr lang="en-US" altLang="zh-CN" sz="2400" kern="100" dirty="0" smtClean="0">
                <a:latin typeface="微软雅黑" panose="020B0503020204020204" pitchFamily="34" charset="-122"/>
                <a:ea typeface="微软雅黑" panose="020B0503020204020204" pitchFamily="34" charset="-122"/>
                <a:cs typeface="Times New Roman" panose="02020603050405020304" pitchFamily="18" charset="0"/>
              </a:rPr>
              <a:t>D</a:t>
            </a:r>
            <a:r>
              <a:rPr lang="zh-CN" altLang="en-US" sz="2400" kern="100" dirty="0" smtClean="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及时处理</a:t>
            </a:r>
            <a:r>
              <a:rPr lang="zh-CN" altLang="en-US" sz="2400" kern="100" dirty="0" smtClean="0">
                <a:latin typeface="微软雅黑" panose="020B0503020204020204" pitchFamily="34" charset="-122"/>
                <a:ea typeface="微软雅黑" panose="020B0503020204020204" pitchFamily="34" charset="-122"/>
                <a:cs typeface="Times New Roman" panose="02020603050405020304" pitchFamily="18" charset="0"/>
              </a:rPr>
              <a:t>原则</a:t>
            </a:r>
            <a:endPar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46670148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8"/>
          <p:cNvSpPr txBox="1">
            <a:spLocks noChangeArrowheads="1"/>
          </p:cNvSpPr>
          <p:nvPr/>
        </p:nvSpPr>
        <p:spPr bwMode="auto">
          <a:xfrm>
            <a:off x="572695" y="401413"/>
            <a:ext cx="6159545" cy="500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9" tIns="34289" rIns="68579" bIns="34289">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r>
              <a:rPr lang="zh-CN" altLang="en-US" b="1" dirty="0">
                <a:solidFill>
                  <a:srgbClr val="404040"/>
                </a:solidFill>
                <a:latin typeface="微软雅黑" panose="020B0503020204020204" pitchFamily="34" charset="-122"/>
                <a:ea typeface="微软雅黑" panose="020B0503020204020204" pitchFamily="34" charset="-122"/>
              </a:rPr>
              <a:t>第十一</a:t>
            </a:r>
            <a:r>
              <a:rPr lang="zh-CN" altLang="en-US" b="1" dirty="0" smtClean="0">
                <a:solidFill>
                  <a:srgbClr val="404040"/>
                </a:solidFill>
                <a:latin typeface="微软雅黑" panose="020B0503020204020204" pitchFamily="34" charset="-122"/>
                <a:ea typeface="微软雅黑" panose="020B0503020204020204" pitchFamily="34" charset="-122"/>
              </a:rPr>
              <a:t>章  薪</a:t>
            </a:r>
            <a:r>
              <a:rPr lang="zh-CN" altLang="en-US" b="1" dirty="0">
                <a:solidFill>
                  <a:srgbClr val="404040"/>
                </a:solidFill>
                <a:latin typeface="微软雅黑" panose="020B0503020204020204" pitchFamily="34" charset="-122"/>
                <a:ea typeface="微软雅黑" panose="020B0503020204020204" pitchFamily="34" charset="-122"/>
              </a:rPr>
              <a:t>酬设计与薪酬管理</a:t>
            </a:r>
          </a:p>
        </p:txBody>
      </p:sp>
      <p:sp>
        <p:nvSpPr>
          <p:cNvPr id="8" name="AutoShape 4" descr="http://img1.imgtn.bdimg.com/it/u=2079061164,3754236443&amp;fm=27&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9" name="AutoShape 6" descr="http://img1.imgtn.bdimg.com/it/u=2079061164,3754236443&amp;fm=27&amp;gp=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AutoShape 8" descr="http://img1.imgtn.bdimg.com/it/u=2079061164,3754236443&amp;fm=27&amp;gp=0.jp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1" name="AutoShape 11" descr="http://img1.imgtn.bdimg.com/it/u=611650003,4241959816&amp;fm=27&amp;gp=0.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pic>
        <p:nvPicPr>
          <p:cNvPr id="5" name="图片 4"/>
          <p:cNvPicPr>
            <a:picLocks noChangeAspect="1"/>
          </p:cNvPicPr>
          <p:nvPr/>
        </p:nvPicPr>
        <p:blipFill>
          <a:blip r:embed="rId3"/>
          <a:stretch>
            <a:fillRect/>
          </a:stretch>
        </p:blipFill>
        <p:spPr>
          <a:xfrm>
            <a:off x="0" y="1078953"/>
            <a:ext cx="9144000" cy="4057824"/>
          </a:xfrm>
          <a:prstGeom prst="rect">
            <a:avLst/>
          </a:prstGeom>
        </p:spPr>
      </p:pic>
    </p:spTree>
    <p:extLst>
      <p:ext uri="{BB962C8B-B14F-4D97-AF65-F5344CB8AC3E}">
        <p14:creationId xmlns:p14="http://schemas.microsoft.com/office/powerpoint/2010/main" val="2783941949"/>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8"/>
          <p:cNvSpPr txBox="1">
            <a:spLocks noChangeArrowheads="1"/>
          </p:cNvSpPr>
          <p:nvPr/>
        </p:nvSpPr>
        <p:spPr bwMode="auto">
          <a:xfrm>
            <a:off x="572695" y="401413"/>
            <a:ext cx="6159545" cy="500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9" tIns="34289" rIns="68579" bIns="34289">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defTabSz="685800" fontAlgn="base">
              <a:spcBef>
                <a:spcPct val="0"/>
              </a:spcBef>
              <a:spcAft>
                <a:spcPct val="0"/>
              </a:spcAft>
            </a:pPr>
            <a:r>
              <a:rPr lang="zh-CN" altLang="en-US" b="1" dirty="0">
                <a:solidFill>
                  <a:srgbClr val="404040"/>
                </a:solidFill>
                <a:latin typeface="微软雅黑" panose="020B0503020204020204" pitchFamily="34" charset="-122"/>
                <a:ea typeface="微软雅黑" panose="020B0503020204020204" pitchFamily="34" charset="-122"/>
              </a:rPr>
              <a:t>真题演练</a:t>
            </a:r>
          </a:p>
        </p:txBody>
      </p:sp>
      <p:sp>
        <p:nvSpPr>
          <p:cNvPr id="8" name="AutoShape 4" descr="http://img1.imgtn.bdimg.com/it/u=2079061164,3754236443&amp;fm=27&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9" name="AutoShape 6" descr="http://img1.imgtn.bdimg.com/it/u=2079061164,3754236443&amp;fm=27&amp;gp=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AutoShape 8" descr="http://img1.imgtn.bdimg.com/it/u=2079061164,3754236443&amp;fm=27&amp;gp=0.jp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1" name="AutoShape 11" descr="http://img1.imgtn.bdimg.com/it/u=611650003,4241959816&amp;fm=27&amp;gp=0.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3" name="矩形 2"/>
          <p:cNvSpPr/>
          <p:nvPr/>
        </p:nvSpPr>
        <p:spPr>
          <a:xfrm>
            <a:off x="498366" y="987574"/>
            <a:ext cx="8466122" cy="3970318"/>
          </a:xfrm>
          <a:prstGeom prst="rect">
            <a:avLst/>
          </a:prstGeom>
        </p:spPr>
        <p:txBody>
          <a:bodyPr wrap="square">
            <a:spAutoFit/>
          </a:bodyPr>
          <a:lstStyle/>
          <a:p>
            <a:pPr algn="just">
              <a:lnSpc>
                <a:spcPct val="150000"/>
              </a:lnSpc>
              <a:spcAft>
                <a:spcPts val="0"/>
              </a:spcAft>
              <a:defRPr/>
            </a:pPr>
            <a:r>
              <a:rPr lang="en-US" altLang="zh-CN" sz="2400" dirty="0" smtClean="0">
                <a:latin typeface="微软雅黑" panose="020B0503020204020204" pitchFamily="34" charset="-122"/>
                <a:ea typeface="微软雅黑" panose="020B0503020204020204" pitchFamily="34" charset="-122"/>
              </a:rPr>
              <a:t>【</a:t>
            </a:r>
            <a:r>
              <a:rPr lang="en-US" altLang="zh-CN" sz="2400" dirty="0" smtClean="0">
                <a:latin typeface="微软雅黑" panose="020B0503020204020204" pitchFamily="34" charset="-122"/>
                <a:ea typeface="微软雅黑" panose="020B0503020204020204" pitchFamily="34" charset="-122"/>
              </a:rPr>
              <a:t>1904】</a:t>
            </a:r>
            <a:r>
              <a:rPr lang="zh-CN" altLang="en-US" sz="2400" dirty="0">
                <a:latin typeface="微软雅黑" panose="020B0503020204020204" pitchFamily="34" charset="-122"/>
                <a:ea typeface="微软雅黑" panose="020B0503020204020204" pitchFamily="34" charset="-122"/>
              </a:rPr>
              <a:t>一旦企业发生劳动争议，企业里面特别是管理人员一定要准确了解情况，进行及时的处理。反映了处理劳动关系要遵循</a:t>
            </a:r>
            <a:r>
              <a:rPr lang="zh-CN" altLang="en-US" sz="2400" kern="100" dirty="0" smtClean="0">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 </a:t>
            </a:r>
          </a:p>
          <a:p>
            <a:pPr algn="just">
              <a:lnSpc>
                <a:spcPct val="150000"/>
              </a:lnSpc>
              <a:spcAft>
                <a:spcPts val="0"/>
              </a:spcAft>
              <a:defRPr/>
            </a:pP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A</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、协商解决争议原则</a:t>
            </a:r>
          </a:p>
          <a:p>
            <a:pPr algn="just">
              <a:lnSpc>
                <a:spcPct val="150000"/>
              </a:lnSpc>
              <a:spcAft>
                <a:spcPts val="0"/>
              </a:spcAft>
              <a:defRPr/>
            </a:pPr>
            <a:r>
              <a:rPr lang="en-US" altLang="zh-CN" sz="2400" kern="100" dirty="0" smtClean="0">
                <a:latin typeface="微软雅黑" panose="020B0503020204020204" pitchFamily="34" charset="-122"/>
                <a:ea typeface="微软雅黑" panose="020B0503020204020204" pitchFamily="34" charset="-122"/>
                <a:cs typeface="Times New Roman" panose="02020603050405020304" pitchFamily="18" charset="0"/>
              </a:rPr>
              <a:t>B</a:t>
            </a:r>
            <a:r>
              <a:rPr lang="zh-CN" altLang="en-US" sz="2400" kern="100" dirty="0" smtClean="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兼顾各方利益原则</a:t>
            </a:r>
          </a:p>
          <a:p>
            <a:pPr>
              <a:lnSpc>
                <a:spcPct val="150000"/>
              </a:lnSpc>
              <a:spcAft>
                <a:spcPts val="0"/>
              </a:spcAft>
              <a:defRPr/>
            </a:pPr>
            <a:r>
              <a:rPr lang="en-US" altLang="zh-CN" sz="2400" kern="100" dirty="0" smtClean="0">
                <a:latin typeface="微软雅黑" panose="020B0503020204020204" pitchFamily="34" charset="-122"/>
                <a:ea typeface="微软雅黑" panose="020B0503020204020204" pitchFamily="34" charset="-122"/>
                <a:cs typeface="Times New Roman" panose="02020603050405020304" pitchFamily="18" charset="0"/>
              </a:rPr>
              <a:t>C</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、以法律为准绳</a:t>
            </a:r>
            <a:r>
              <a:rPr lang="zh-CN" altLang="en-US" sz="2400" kern="100" dirty="0" smtClean="0">
                <a:latin typeface="微软雅黑" panose="020B0503020204020204" pitchFamily="34" charset="-122"/>
                <a:ea typeface="微软雅黑" panose="020B0503020204020204" pitchFamily="34" charset="-122"/>
                <a:cs typeface="Times New Roman" panose="02020603050405020304" pitchFamily="18" charset="0"/>
              </a:rPr>
              <a:t>原则</a:t>
            </a:r>
            <a:endPar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endParaRPr>
          </a:p>
          <a:p>
            <a:pPr algn="just">
              <a:lnSpc>
                <a:spcPct val="150000"/>
              </a:lnSpc>
              <a:spcAft>
                <a:spcPts val="0"/>
              </a:spcAft>
              <a:defRPr/>
            </a:pPr>
            <a:r>
              <a:rPr lang="en-US" altLang="zh-CN" sz="2400" b="1" kern="1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D</a:t>
            </a:r>
            <a:r>
              <a:rPr lang="zh-CN" altLang="en-US" sz="2400" b="1" kern="1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b="1"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及时处理</a:t>
            </a:r>
            <a:r>
              <a:rPr lang="zh-CN" altLang="en-US" sz="2400" b="1" kern="1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原则</a:t>
            </a:r>
            <a:endParaRPr lang="zh-CN" altLang="en-US" sz="2400" b="1"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2332193436"/>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8"/>
          <p:cNvSpPr txBox="1">
            <a:spLocks noChangeArrowheads="1"/>
          </p:cNvSpPr>
          <p:nvPr/>
        </p:nvSpPr>
        <p:spPr bwMode="auto">
          <a:xfrm>
            <a:off x="572695" y="401413"/>
            <a:ext cx="6159545" cy="500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9" tIns="34289" rIns="68579" bIns="34289">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defTabSz="685800" fontAlgn="base">
              <a:spcBef>
                <a:spcPct val="0"/>
              </a:spcBef>
              <a:spcAft>
                <a:spcPct val="0"/>
              </a:spcAft>
            </a:pPr>
            <a:r>
              <a:rPr lang="zh-CN" altLang="en-US" b="1" dirty="0">
                <a:solidFill>
                  <a:srgbClr val="404040"/>
                </a:solidFill>
                <a:latin typeface="微软雅黑" panose="020B0503020204020204" pitchFamily="34" charset="-122"/>
                <a:ea typeface="微软雅黑" panose="020B0503020204020204" pitchFamily="34" charset="-122"/>
              </a:rPr>
              <a:t>真题演练</a:t>
            </a:r>
          </a:p>
        </p:txBody>
      </p:sp>
      <p:sp>
        <p:nvSpPr>
          <p:cNvPr id="8" name="AutoShape 4" descr="http://img1.imgtn.bdimg.com/it/u=2079061164,3754236443&amp;fm=27&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9" name="AutoShape 6" descr="http://img1.imgtn.bdimg.com/it/u=2079061164,3754236443&amp;fm=27&amp;gp=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AutoShape 8" descr="http://img1.imgtn.bdimg.com/it/u=2079061164,3754236443&amp;fm=27&amp;gp=0.jp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1" name="AutoShape 11" descr="http://img1.imgtn.bdimg.com/it/u=611650003,4241959816&amp;fm=27&amp;gp=0.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3" name="矩形 2"/>
          <p:cNvSpPr/>
          <p:nvPr/>
        </p:nvSpPr>
        <p:spPr>
          <a:xfrm>
            <a:off x="498366" y="987574"/>
            <a:ext cx="8466122" cy="3416320"/>
          </a:xfrm>
          <a:prstGeom prst="rect">
            <a:avLst/>
          </a:prstGeom>
        </p:spPr>
        <p:txBody>
          <a:bodyPr wrap="square">
            <a:spAutoFit/>
          </a:bodyPr>
          <a:lstStyle/>
          <a:p>
            <a:pPr algn="just">
              <a:lnSpc>
                <a:spcPct val="150000"/>
              </a:lnSpc>
              <a:spcAft>
                <a:spcPts val="0"/>
              </a:spcAft>
              <a:defRPr/>
            </a:pPr>
            <a:r>
              <a:rPr lang="en-US" altLang="zh-CN" sz="2400" dirty="0" smtClean="0">
                <a:latin typeface="微软雅黑" panose="020B0503020204020204" pitchFamily="34" charset="-122"/>
                <a:ea typeface="微软雅黑" panose="020B0503020204020204" pitchFamily="34" charset="-122"/>
              </a:rPr>
              <a:t>【</a:t>
            </a:r>
            <a:r>
              <a:rPr lang="en-US" altLang="zh-CN" sz="2400" dirty="0" smtClean="0">
                <a:latin typeface="微软雅黑" panose="020B0503020204020204" pitchFamily="34" charset="-122"/>
                <a:ea typeface="微软雅黑" panose="020B0503020204020204" pitchFamily="34" charset="-122"/>
              </a:rPr>
              <a:t>1801】</a:t>
            </a:r>
            <a:r>
              <a:rPr lang="zh-CN" altLang="en-US" sz="2400" dirty="0">
                <a:latin typeface="微软雅黑" panose="020B0503020204020204" pitchFamily="34" charset="-122"/>
                <a:ea typeface="微软雅黑" panose="020B0503020204020204" pitchFamily="34" charset="-122"/>
              </a:rPr>
              <a:t>企业劳动关系的要素包括</a:t>
            </a:r>
            <a:r>
              <a:rPr lang="zh-CN" altLang="en-US" sz="2400" kern="100" dirty="0" smtClean="0">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 </a:t>
            </a:r>
          </a:p>
          <a:p>
            <a:pPr algn="just">
              <a:lnSpc>
                <a:spcPct val="150000"/>
              </a:lnSpc>
              <a:spcAft>
                <a:spcPts val="0"/>
              </a:spcAft>
              <a:defRPr/>
            </a:pP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A</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、形式</a:t>
            </a:r>
          </a:p>
          <a:p>
            <a:pPr algn="just">
              <a:lnSpc>
                <a:spcPct val="150000"/>
              </a:lnSpc>
              <a:spcAft>
                <a:spcPts val="0"/>
              </a:spcAft>
              <a:defRPr/>
            </a:pPr>
            <a:r>
              <a:rPr lang="en-US" altLang="zh-CN" sz="2400" kern="100" dirty="0" smtClean="0">
                <a:latin typeface="微软雅黑" panose="020B0503020204020204" pitchFamily="34" charset="-122"/>
                <a:ea typeface="微软雅黑" panose="020B0503020204020204" pitchFamily="34" charset="-122"/>
                <a:cs typeface="Times New Roman" panose="02020603050405020304" pitchFamily="18" charset="0"/>
              </a:rPr>
              <a:t>B</a:t>
            </a:r>
            <a:r>
              <a:rPr lang="zh-CN" altLang="en-US" sz="2400" kern="100" dirty="0" smtClean="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客体</a:t>
            </a:r>
          </a:p>
          <a:p>
            <a:pPr algn="just">
              <a:lnSpc>
                <a:spcPct val="150000"/>
              </a:lnSpc>
              <a:spcAft>
                <a:spcPts val="0"/>
              </a:spcAft>
              <a:defRPr/>
            </a:pPr>
            <a:r>
              <a:rPr lang="en-US" altLang="zh-CN" sz="2400" kern="100" dirty="0" smtClean="0">
                <a:latin typeface="微软雅黑" panose="020B0503020204020204" pitchFamily="34" charset="-122"/>
                <a:ea typeface="微软雅黑" panose="020B0503020204020204" pitchFamily="34" charset="-122"/>
                <a:cs typeface="Times New Roman" panose="02020603050405020304" pitchFamily="18" charset="0"/>
              </a:rPr>
              <a:t>C</a:t>
            </a:r>
            <a:r>
              <a:rPr lang="zh-CN" altLang="en-US" sz="2400" kern="100" dirty="0" smtClean="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内容</a:t>
            </a:r>
          </a:p>
          <a:p>
            <a:pPr algn="just">
              <a:lnSpc>
                <a:spcPct val="150000"/>
              </a:lnSpc>
              <a:spcAft>
                <a:spcPts val="0"/>
              </a:spcAft>
              <a:defRPr/>
            </a:pPr>
            <a:r>
              <a:rPr lang="en-US" altLang="zh-CN" sz="2400" kern="100" dirty="0" smtClean="0">
                <a:latin typeface="微软雅黑" panose="020B0503020204020204" pitchFamily="34" charset="-122"/>
                <a:ea typeface="微软雅黑" panose="020B0503020204020204" pitchFamily="34" charset="-122"/>
                <a:cs typeface="Times New Roman" panose="02020603050405020304" pitchFamily="18" charset="0"/>
              </a:rPr>
              <a:t>D</a:t>
            </a:r>
            <a:r>
              <a:rPr lang="zh-CN" altLang="en-US" sz="2400" kern="100" dirty="0" smtClean="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主体</a:t>
            </a:r>
          </a:p>
          <a:p>
            <a:pPr algn="just">
              <a:lnSpc>
                <a:spcPct val="150000"/>
              </a:lnSpc>
              <a:spcAft>
                <a:spcPts val="0"/>
              </a:spcAft>
              <a:defRPr/>
            </a:pPr>
            <a:r>
              <a:rPr lang="en-US" altLang="zh-CN" sz="2400" kern="100" dirty="0" smtClean="0">
                <a:latin typeface="微软雅黑" panose="020B0503020204020204" pitchFamily="34" charset="-122"/>
                <a:ea typeface="微软雅黑" panose="020B0503020204020204" pitchFamily="34" charset="-122"/>
                <a:cs typeface="Times New Roman" panose="02020603050405020304" pitchFamily="18" charset="0"/>
              </a:rPr>
              <a:t>E</a:t>
            </a:r>
            <a:r>
              <a:rPr lang="zh-CN" altLang="en-US" sz="2400" kern="100" dirty="0" smtClean="0">
                <a:latin typeface="微软雅黑" panose="020B0503020204020204" pitchFamily="34" charset="-122"/>
                <a:ea typeface="微软雅黑" panose="020B0503020204020204" pitchFamily="34" charset="-122"/>
                <a:cs typeface="Times New Roman" panose="02020603050405020304" pitchFamily="18" charset="0"/>
              </a:rPr>
              <a:t>、特征</a:t>
            </a:r>
            <a:endPar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3246825905"/>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8"/>
          <p:cNvSpPr txBox="1">
            <a:spLocks noChangeArrowheads="1"/>
          </p:cNvSpPr>
          <p:nvPr/>
        </p:nvSpPr>
        <p:spPr bwMode="auto">
          <a:xfrm>
            <a:off x="572695" y="401413"/>
            <a:ext cx="6159545" cy="500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9" tIns="34289" rIns="68579" bIns="34289">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defTabSz="685800" fontAlgn="base">
              <a:spcBef>
                <a:spcPct val="0"/>
              </a:spcBef>
              <a:spcAft>
                <a:spcPct val="0"/>
              </a:spcAft>
            </a:pPr>
            <a:r>
              <a:rPr lang="zh-CN" altLang="en-US" b="1" dirty="0">
                <a:solidFill>
                  <a:srgbClr val="404040"/>
                </a:solidFill>
                <a:latin typeface="微软雅黑" panose="020B0503020204020204" pitchFamily="34" charset="-122"/>
                <a:ea typeface="微软雅黑" panose="020B0503020204020204" pitchFamily="34" charset="-122"/>
              </a:rPr>
              <a:t>真题演练</a:t>
            </a:r>
          </a:p>
        </p:txBody>
      </p:sp>
      <p:sp>
        <p:nvSpPr>
          <p:cNvPr id="8" name="AutoShape 4" descr="http://img1.imgtn.bdimg.com/it/u=2079061164,3754236443&amp;fm=27&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9" name="AutoShape 6" descr="http://img1.imgtn.bdimg.com/it/u=2079061164,3754236443&amp;fm=27&amp;gp=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AutoShape 8" descr="http://img1.imgtn.bdimg.com/it/u=2079061164,3754236443&amp;fm=27&amp;gp=0.jp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1" name="AutoShape 11" descr="http://img1.imgtn.bdimg.com/it/u=611650003,4241959816&amp;fm=27&amp;gp=0.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3" name="矩形 2"/>
          <p:cNvSpPr/>
          <p:nvPr/>
        </p:nvSpPr>
        <p:spPr>
          <a:xfrm>
            <a:off x="498366" y="987574"/>
            <a:ext cx="8466122" cy="3416320"/>
          </a:xfrm>
          <a:prstGeom prst="rect">
            <a:avLst/>
          </a:prstGeom>
        </p:spPr>
        <p:txBody>
          <a:bodyPr wrap="square">
            <a:spAutoFit/>
          </a:bodyPr>
          <a:lstStyle/>
          <a:p>
            <a:pPr algn="just">
              <a:lnSpc>
                <a:spcPct val="150000"/>
              </a:lnSpc>
              <a:spcAft>
                <a:spcPts val="0"/>
              </a:spcAft>
              <a:defRPr/>
            </a:pPr>
            <a:r>
              <a:rPr lang="en-US" altLang="zh-CN" sz="2400" dirty="0" smtClean="0">
                <a:latin typeface="微软雅黑" panose="020B0503020204020204" pitchFamily="34" charset="-122"/>
                <a:ea typeface="微软雅黑" panose="020B0503020204020204" pitchFamily="34" charset="-122"/>
              </a:rPr>
              <a:t>【</a:t>
            </a:r>
            <a:r>
              <a:rPr lang="en-US" altLang="zh-CN" sz="2400" dirty="0" smtClean="0">
                <a:latin typeface="微软雅黑" panose="020B0503020204020204" pitchFamily="34" charset="-122"/>
                <a:ea typeface="微软雅黑" panose="020B0503020204020204" pitchFamily="34" charset="-122"/>
              </a:rPr>
              <a:t>1801】</a:t>
            </a:r>
            <a:r>
              <a:rPr lang="zh-CN" altLang="en-US" sz="2400" dirty="0">
                <a:latin typeface="微软雅黑" panose="020B0503020204020204" pitchFamily="34" charset="-122"/>
                <a:ea typeface="微软雅黑" panose="020B0503020204020204" pitchFamily="34" charset="-122"/>
              </a:rPr>
              <a:t>企业劳动关系的要素包括</a:t>
            </a:r>
            <a:r>
              <a:rPr lang="zh-CN" altLang="en-US" sz="2400" kern="100" dirty="0" smtClean="0">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 </a:t>
            </a:r>
          </a:p>
          <a:p>
            <a:pPr algn="just">
              <a:lnSpc>
                <a:spcPct val="150000"/>
              </a:lnSpc>
              <a:spcAft>
                <a:spcPts val="0"/>
              </a:spcAft>
              <a:defRPr/>
            </a:pP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A</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、形式</a:t>
            </a:r>
          </a:p>
          <a:p>
            <a:pPr algn="just">
              <a:lnSpc>
                <a:spcPct val="150000"/>
              </a:lnSpc>
              <a:spcAft>
                <a:spcPts val="0"/>
              </a:spcAft>
              <a:defRPr/>
            </a:pPr>
            <a:r>
              <a:rPr lang="en-US" altLang="zh-CN" sz="2400" b="1" kern="1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B</a:t>
            </a:r>
            <a:r>
              <a:rPr lang="zh-CN" altLang="en-US" sz="2400" b="1" kern="1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b="1"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客体</a:t>
            </a:r>
          </a:p>
          <a:p>
            <a:pPr algn="just">
              <a:lnSpc>
                <a:spcPct val="150000"/>
              </a:lnSpc>
              <a:spcAft>
                <a:spcPts val="0"/>
              </a:spcAft>
              <a:defRPr/>
            </a:pPr>
            <a:r>
              <a:rPr lang="en-US" altLang="zh-CN" sz="2400" b="1" kern="1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C</a:t>
            </a:r>
            <a:r>
              <a:rPr lang="zh-CN" altLang="en-US" sz="2400" b="1" kern="1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b="1"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内容</a:t>
            </a:r>
          </a:p>
          <a:p>
            <a:pPr algn="just">
              <a:lnSpc>
                <a:spcPct val="150000"/>
              </a:lnSpc>
              <a:spcAft>
                <a:spcPts val="0"/>
              </a:spcAft>
              <a:defRPr/>
            </a:pPr>
            <a:r>
              <a:rPr lang="en-US" altLang="zh-CN" sz="2400" b="1" kern="1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D</a:t>
            </a:r>
            <a:r>
              <a:rPr lang="zh-CN" altLang="en-US" sz="2400" b="1" kern="1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b="1"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主体</a:t>
            </a:r>
          </a:p>
          <a:p>
            <a:pPr algn="just">
              <a:lnSpc>
                <a:spcPct val="150000"/>
              </a:lnSpc>
              <a:spcAft>
                <a:spcPts val="0"/>
              </a:spcAft>
              <a:defRPr/>
            </a:pPr>
            <a:r>
              <a:rPr lang="en-US" altLang="zh-CN" sz="2400" kern="100" dirty="0" smtClean="0">
                <a:latin typeface="微软雅黑" panose="020B0503020204020204" pitchFamily="34" charset="-122"/>
                <a:ea typeface="微软雅黑" panose="020B0503020204020204" pitchFamily="34" charset="-122"/>
                <a:cs typeface="Times New Roman" panose="02020603050405020304" pitchFamily="18" charset="0"/>
              </a:rPr>
              <a:t>E</a:t>
            </a:r>
            <a:r>
              <a:rPr lang="zh-CN" altLang="en-US" sz="2400" kern="100" dirty="0" smtClean="0">
                <a:latin typeface="微软雅黑" panose="020B0503020204020204" pitchFamily="34" charset="-122"/>
                <a:ea typeface="微软雅黑" panose="020B0503020204020204" pitchFamily="34" charset="-122"/>
                <a:cs typeface="Times New Roman" panose="02020603050405020304" pitchFamily="18" charset="0"/>
              </a:rPr>
              <a:t>、特征</a:t>
            </a:r>
            <a:endPar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2698277071"/>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8"/>
          <p:cNvSpPr txBox="1">
            <a:spLocks noChangeArrowheads="1"/>
          </p:cNvSpPr>
          <p:nvPr/>
        </p:nvSpPr>
        <p:spPr bwMode="auto">
          <a:xfrm>
            <a:off x="572695" y="401413"/>
            <a:ext cx="6159545" cy="500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9" tIns="34289" rIns="68579" bIns="34289">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defTabSz="685800" fontAlgn="base">
              <a:spcBef>
                <a:spcPct val="0"/>
              </a:spcBef>
              <a:spcAft>
                <a:spcPct val="0"/>
              </a:spcAft>
            </a:pPr>
            <a:r>
              <a:rPr lang="en-US" altLang="zh-CN" b="1" dirty="0" smtClean="0">
                <a:solidFill>
                  <a:srgbClr val="404040"/>
                </a:solidFill>
                <a:latin typeface="微软雅黑" panose="020B0503020204020204" pitchFamily="34" charset="-122"/>
                <a:ea typeface="微软雅黑" panose="020B0503020204020204" pitchFamily="34" charset="-122"/>
              </a:rPr>
              <a:t>12.1</a:t>
            </a:r>
            <a:r>
              <a:rPr lang="zh-CN" altLang="en-US" b="1" dirty="0">
                <a:solidFill>
                  <a:srgbClr val="404040"/>
                </a:solidFill>
                <a:latin typeface="微软雅黑" panose="020B0503020204020204" pitchFamily="34" charset="-122"/>
                <a:ea typeface="微软雅黑" panose="020B0503020204020204" pitchFamily="34" charset="-122"/>
              </a:rPr>
              <a:t>劳动关系</a:t>
            </a:r>
            <a:endParaRPr lang="zh-CN" altLang="en-US" b="1" dirty="0">
              <a:solidFill>
                <a:srgbClr val="404040"/>
              </a:solidFill>
              <a:latin typeface="微软雅黑" panose="020B0503020204020204" pitchFamily="34" charset="-122"/>
              <a:ea typeface="微软雅黑" panose="020B0503020204020204" pitchFamily="34" charset="-122"/>
            </a:endParaRPr>
          </a:p>
        </p:txBody>
      </p:sp>
      <p:sp>
        <p:nvSpPr>
          <p:cNvPr id="9" name="AutoShape 6" descr="http://img1.imgtn.bdimg.com/it/u=2079061164,3754236443&amp;fm=27&amp;gp=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AutoShape 8" descr="http://img1.imgtn.bdimg.com/it/u=2079061164,3754236443&amp;fm=27&amp;gp=0.jp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1" name="AutoShape 11" descr="http://img1.imgtn.bdimg.com/it/u=611650003,4241959816&amp;fm=27&amp;gp=0.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2" name="文本框 12"/>
          <p:cNvSpPr txBox="1">
            <a:spLocks noChangeArrowheads="1"/>
          </p:cNvSpPr>
          <p:nvPr/>
        </p:nvSpPr>
        <p:spPr bwMode="auto">
          <a:xfrm>
            <a:off x="498365" y="915566"/>
            <a:ext cx="4073635" cy="461665"/>
          </a:xfrm>
          <a:prstGeom prst="rect">
            <a:avLst/>
          </a:prstGeom>
          <a:solidFill>
            <a:sysClr val="window" lastClr="FFFFFF">
              <a:lumMod val="95000"/>
            </a:sysClr>
          </a:solidFill>
        </p:spPr>
        <p:txBody>
          <a:bodyPr wrap="square">
            <a:spAutoFit/>
          </a:bodyPr>
          <a:lstStyle>
            <a:defPPr>
              <a:defRPr lang="zh-CN"/>
            </a:defPPr>
            <a:lvl1pPr>
              <a:defRPr sz="2400">
                <a:latin typeface="微软雅黑" panose="020B0503020204020204" pitchFamily="34" charset="-122"/>
                <a:ea typeface="微软雅黑" panose="020B0503020204020204" pitchFamily="34" charset="-122"/>
              </a:defRPr>
            </a:lvl1pPr>
          </a:lstStyle>
          <a:p>
            <a:pPr lvl="0" defTabSz="914400">
              <a:defRPr/>
            </a:pPr>
            <a:r>
              <a:rPr lang="en-US" altLang="zh-CN" kern="0" dirty="0" smtClean="0">
                <a:solidFill>
                  <a:sysClr val="windowText" lastClr="000000"/>
                </a:solidFill>
              </a:rPr>
              <a:t>12.1.2</a:t>
            </a:r>
            <a:r>
              <a:rPr lang="zh-CN" altLang="en-US" kern="0" dirty="0">
                <a:solidFill>
                  <a:sysClr val="windowText" lastClr="000000"/>
                </a:solidFill>
              </a:rPr>
              <a:t>劳动合同概述</a:t>
            </a:r>
          </a:p>
        </p:txBody>
      </p:sp>
      <p:sp>
        <p:nvSpPr>
          <p:cNvPr id="3" name="矩形 2"/>
          <p:cNvSpPr/>
          <p:nvPr/>
        </p:nvSpPr>
        <p:spPr>
          <a:xfrm>
            <a:off x="488959" y="1477261"/>
            <a:ext cx="8475529" cy="3293209"/>
          </a:xfrm>
          <a:prstGeom prst="rect">
            <a:avLst/>
          </a:prstGeom>
        </p:spPr>
        <p:txBody>
          <a:bodyPr wrap="square">
            <a:spAutoFit/>
          </a:bodyPr>
          <a:lstStyle/>
          <a:p>
            <a:pPr>
              <a:lnSpc>
                <a:spcPct val="150000"/>
              </a:lnSpc>
              <a:spcBef>
                <a:spcPct val="50000"/>
              </a:spcBef>
              <a:buFontTx/>
              <a:buNone/>
            </a:pPr>
            <a:r>
              <a:rPr lang="en-US" altLang="zh-CN" sz="2000" dirty="0" smtClean="0">
                <a:latin typeface="微软雅黑" panose="020B0503020204020204" pitchFamily="34" charset="-122"/>
                <a:ea typeface="微软雅黑" panose="020B0503020204020204" pitchFamily="34" charset="-122"/>
              </a:rPr>
              <a:t>1</a:t>
            </a:r>
            <a:r>
              <a:rPr lang="zh-CN" altLang="en-US" sz="2000" dirty="0" smtClean="0">
                <a:latin typeface="微软雅黑" panose="020B0503020204020204" pitchFamily="34" charset="-122"/>
                <a:ea typeface="微软雅黑" panose="020B0503020204020204" pitchFamily="34" charset="-122"/>
              </a:rPr>
              <a:t>、劳动合同的</a:t>
            </a:r>
            <a:r>
              <a:rPr lang="zh-CN" altLang="en-US" sz="2000" dirty="0">
                <a:latin typeface="微软雅黑" panose="020B0503020204020204" pitchFamily="34" charset="-122"/>
                <a:ea typeface="微软雅黑" panose="020B0503020204020204" pitchFamily="34" charset="-122"/>
              </a:rPr>
              <a:t>含义：劳动契约、劳动协议，劳动者与用人单位确立劳动关系、明确双方权利和义务的</a:t>
            </a:r>
            <a:r>
              <a:rPr lang="zh-CN" altLang="en-US" sz="2000" dirty="0" smtClean="0">
                <a:latin typeface="微软雅黑" panose="020B0503020204020204" pitchFamily="34" charset="-122"/>
                <a:ea typeface="微软雅黑" panose="020B0503020204020204" pitchFamily="34" charset="-122"/>
              </a:rPr>
              <a:t>协议</a:t>
            </a:r>
            <a:endParaRPr lang="en-US" altLang="zh-CN" sz="2000" dirty="0" smtClean="0">
              <a:latin typeface="微软雅黑" panose="020B0503020204020204" pitchFamily="34" charset="-122"/>
              <a:ea typeface="微软雅黑" panose="020B0503020204020204" pitchFamily="34" charset="-122"/>
            </a:endParaRPr>
          </a:p>
          <a:p>
            <a:pPr>
              <a:lnSpc>
                <a:spcPct val="150000"/>
              </a:lnSpc>
              <a:spcBef>
                <a:spcPct val="50000"/>
              </a:spcBef>
              <a:buFontTx/>
              <a:buNone/>
            </a:pPr>
            <a:r>
              <a:rPr lang="en-US" altLang="zh-CN" sz="2000" dirty="0" smtClean="0">
                <a:latin typeface="微软雅黑" panose="020B0503020204020204" pitchFamily="34" charset="-122"/>
                <a:ea typeface="微软雅黑" panose="020B0503020204020204" pitchFamily="34" charset="-122"/>
              </a:rPr>
              <a:t>2</a:t>
            </a:r>
            <a:r>
              <a:rPr lang="zh-CN" altLang="en-US" sz="2000" dirty="0" smtClean="0">
                <a:latin typeface="微软雅黑" panose="020B0503020204020204" pitchFamily="34" charset="-122"/>
                <a:ea typeface="微软雅黑" panose="020B0503020204020204" pitchFamily="34" charset="-122"/>
              </a:rPr>
              <a:t>、劳动合同的期限：</a:t>
            </a:r>
            <a:endParaRPr lang="en-US" altLang="zh-CN" sz="2000" dirty="0" smtClean="0">
              <a:latin typeface="微软雅黑" panose="020B0503020204020204" pitchFamily="34" charset="-122"/>
              <a:ea typeface="微软雅黑" panose="020B0503020204020204" pitchFamily="34" charset="-122"/>
            </a:endParaRPr>
          </a:p>
          <a:p>
            <a:pPr>
              <a:lnSpc>
                <a:spcPct val="130000"/>
              </a:lnSpc>
              <a:spcBef>
                <a:spcPct val="50000"/>
              </a:spcBef>
              <a:buFontTx/>
              <a:buNone/>
            </a:pPr>
            <a:r>
              <a:rPr lang="zh-CN" altLang="en-US" sz="2000" dirty="0" smtClean="0">
                <a:latin typeface="微软雅黑" panose="020B0503020204020204" pitchFamily="34" charset="-122"/>
                <a:ea typeface="微软雅黑" panose="020B0503020204020204" pitchFamily="34" charset="-122"/>
              </a:rPr>
              <a:t>（</a:t>
            </a:r>
            <a:r>
              <a:rPr lang="en-US" altLang="zh-CN" sz="2000" dirty="0" smtClean="0">
                <a:latin typeface="微软雅黑" panose="020B0503020204020204" pitchFamily="34" charset="-122"/>
                <a:ea typeface="微软雅黑" panose="020B0503020204020204" pitchFamily="34" charset="-122"/>
              </a:rPr>
              <a:t>1</a:t>
            </a:r>
            <a:r>
              <a:rPr lang="zh-CN" altLang="en-US" sz="2000" dirty="0">
                <a:latin typeface="微软雅黑" panose="020B0503020204020204" pitchFamily="34" charset="-122"/>
                <a:ea typeface="微软雅黑" panose="020B0503020204020204" pitchFamily="34" charset="-122"/>
              </a:rPr>
              <a:t>）固定</a:t>
            </a:r>
            <a:r>
              <a:rPr lang="zh-CN" altLang="en-US" sz="2000" dirty="0" smtClean="0">
                <a:latin typeface="微软雅黑" panose="020B0503020204020204" pitchFamily="34" charset="-122"/>
                <a:ea typeface="微软雅黑" panose="020B0503020204020204" pitchFamily="34" charset="-122"/>
              </a:rPr>
              <a:t>期限</a:t>
            </a:r>
            <a:endParaRPr lang="en-US" altLang="zh-CN" sz="2000" dirty="0" smtClean="0">
              <a:latin typeface="微软雅黑" panose="020B0503020204020204" pitchFamily="34" charset="-122"/>
              <a:ea typeface="微软雅黑" panose="020B0503020204020204" pitchFamily="34" charset="-122"/>
            </a:endParaRPr>
          </a:p>
          <a:p>
            <a:pPr>
              <a:lnSpc>
                <a:spcPct val="130000"/>
              </a:lnSpc>
              <a:spcBef>
                <a:spcPct val="50000"/>
              </a:spcBef>
              <a:buFontTx/>
              <a:buNone/>
            </a:pPr>
            <a:r>
              <a:rPr lang="zh-CN" altLang="en-US" sz="2000" dirty="0" smtClean="0">
                <a:latin typeface="微软雅黑" panose="020B0503020204020204" pitchFamily="34" charset="-122"/>
                <a:ea typeface="微软雅黑" panose="020B0503020204020204" pitchFamily="34" charset="-122"/>
              </a:rPr>
              <a:t>（</a:t>
            </a:r>
            <a:r>
              <a:rPr lang="en-US" altLang="zh-CN" sz="2000" dirty="0" smtClean="0">
                <a:latin typeface="微软雅黑" panose="020B0503020204020204" pitchFamily="34" charset="-122"/>
                <a:ea typeface="微软雅黑" panose="020B0503020204020204" pitchFamily="34" charset="-122"/>
              </a:rPr>
              <a:t>2</a:t>
            </a:r>
            <a:r>
              <a:rPr lang="zh-CN" altLang="en-US" sz="2000" dirty="0" smtClean="0">
                <a:latin typeface="微软雅黑" panose="020B0503020204020204" pitchFamily="34" charset="-122"/>
                <a:ea typeface="微软雅黑" panose="020B0503020204020204" pitchFamily="34" charset="-122"/>
              </a:rPr>
              <a:t>）无</a:t>
            </a:r>
            <a:r>
              <a:rPr lang="zh-CN" altLang="en-US" sz="2000" dirty="0">
                <a:latin typeface="微软雅黑" panose="020B0503020204020204" pitchFamily="34" charset="-122"/>
                <a:ea typeface="微软雅黑" panose="020B0503020204020204" pitchFamily="34" charset="-122"/>
              </a:rPr>
              <a:t>固定</a:t>
            </a:r>
            <a:r>
              <a:rPr lang="zh-CN" altLang="en-US" sz="2000" dirty="0" smtClean="0">
                <a:latin typeface="微软雅黑" panose="020B0503020204020204" pitchFamily="34" charset="-122"/>
                <a:ea typeface="微软雅黑" panose="020B0503020204020204" pitchFamily="34" charset="-122"/>
              </a:rPr>
              <a:t>期限</a:t>
            </a:r>
            <a:endParaRPr lang="en-US" altLang="zh-CN" sz="2000" dirty="0" smtClean="0">
              <a:latin typeface="微软雅黑" panose="020B0503020204020204" pitchFamily="34" charset="-122"/>
              <a:ea typeface="微软雅黑" panose="020B0503020204020204" pitchFamily="34" charset="-122"/>
            </a:endParaRPr>
          </a:p>
          <a:p>
            <a:pPr>
              <a:lnSpc>
                <a:spcPct val="130000"/>
              </a:lnSpc>
              <a:spcBef>
                <a:spcPct val="50000"/>
              </a:spcBef>
              <a:buFontTx/>
              <a:buNone/>
            </a:pPr>
            <a:r>
              <a:rPr lang="zh-CN" altLang="en-US" sz="2000" dirty="0" smtClean="0">
                <a:latin typeface="微软雅黑" panose="020B0503020204020204" pitchFamily="34" charset="-122"/>
                <a:ea typeface="微软雅黑" panose="020B0503020204020204" pitchFamily="34" charset="-122"/>
              </a:rPr>
              <a:t>（</a:t>
            </a:r>
            <a:r>
              <a:rPr lang="en-US" altLang="zh-CN" sz="2000" dirty="0" smtClean="0">
                <a:latin typeface="微软雅黑" panose="020B0503020204020204" pitchFamily="34" charset="-122"/>
                <a:ea typeface="微软雅黑" panose="020B0503020204020204" pitchFamily="34" charset="-122"/>
              </a:rPr>
              <a:t>3</a:t>
            </a:r>
            <a:r>
              <a:rPr lang="zh-CN" altLang="en-US" sz="2000" dirty="0" smtClean="0">
                <a:latin typeface="微软雅黑" panose="020B0503020204020204" pitchFamily="34" charset="-122"/>
                <a:ea typeface="微软雅黑" panose="020B0503020204020204" pitchFamily="34" charset="-122"/>
              </a:rPr>
              <a:t>）以</a:t>
            </a:r>
            <a:r>
              <a:rPr lang="zh-CN" altLang="en-US" sz="2000" dirty="0">
                <a:latin typeface="微软雅黑" panose="020B0503020204020204" pitchFamily="34" charset="-122"/>
                <a:ea typeface="微软雅黑" panose="020B0503020204020204" pitchFamily="34" charset="-122"/>
              </a:rPr>
              <a:t>完成一定的工作为期限</a:t>
            </a:r>
          </a:p>
        </p:txBody>
      </p:sp>
      <p:sp>
        <p:nvSpPr>
          <p:cNvPr id="13" name="文本框 12">
            <a:extLst/>
          </p:cNvPr>
          <p:cNvSpPr txBox="1"/>
          <p:nvPr/>
        </p:nvSpPr>
        <p:spPr>
          <a:xfrm>
            <a:off x="4572000" y="897574"/>
            <a:ext cx="1107996" cy="461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a:spAutoFit/>
          </a:bodyPr>
          <a:lstStyle/>
          <a:p>
            <a:pPr>
              <a:defRPr/>
            </a:pPr>
            <a:r>
              <a:rPr lang="zh-CN" altLang="en-US" sz="2400" b="1" dirty="0" smtClean="0">
                <a:latin typeface="微软雅黑" panose="020B0503020204020204" pitchFamily="34" charset="-122"/>
                <a:ea typeface="微软雅黑" panose="020B0503020204020204" pitchFamily="34" charset="-122"/>
              </a:rPr>
              <a:t>选择题</a:t>
            </a:r>
            <a:endParaRPr lang="en-US" altLang="zh-CN" sz="2400" b="1" dirty="0">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3"/>
          <a:stretch>
            <a:fillRect/>
          </a:stretch>
        </p:blipFill>
        <p:spPr>
          <a:xfrm>
            <a:off x="6632742" y="24755"/>
            <a:ext cx="2511258" cy="1388692"/>
          </a:xfrm>
          <a:prstGeom prst="rect">
            <a:avLst/>
          </a:prstGeom>
        </p:spPr>
      </p:pic>
      <p:sp>
        <p:nvSpPr>
          <p:cNvPr id="14" name="文本框 13"/>
          <p:cNvSpPr txBox="1"/>
          <p:nvPr/>
        </p:nvSpPr>
        <p:spPr>
          <a:xfrm>
            <a:off x="155574" y="52070"/>
            <a:ext cx="3912369" cy="307777"/>
          </a:xfrm>
          <a:prstGeom prst="rect">
            <a:avLst/>
          </a:prstGeom>
          <a:noFill/>
        </p:spPr>
        <p:txBody>
          <a:bodyPr wrap="square" rtlCol="0" anchor="t">
            <a:spAutoFit/>
          </a:bodyPr>
          <a:lstStyle/>
          <a:p>
            <a:r>
              <a:rPr lang="en-US" altLang="zh-CN" sz="1400" dirty="0">
                <a:solidFill>
                  <a:schemeClr val="bg1">
                    <a:lumMod val="75000"/>
                  </a:schemeClr>
                </a:solidFill>
              </a:rPr>
              <a:t>12.1.2.1</a:t>
            </a:r>
            <a:r>
              <a:rPr lang="zh-CN" altLang="en-US" sz="1400" dirty="0">
                <a:solidFill>
                  <a:schemeClr val="bg1">
                    <a:lumMod val="75000"/>
                  </a:schemeClr>
                </a:solidFill>
              </a:rPr>
              <a:t>劳动合同的含义、内容和期限</a:t>
            </a:r>
          </a:p>
        </p:txBody>
      </p:sp>
      <p:sp>
        <p:nvSpPr>
          <p:cNvPr id="15" name="文本框 14">
            <a:extLst/>
          </p:cNvPr>
          <p:cNvSpPr txBox="1"/>
          <p:nvPr/>
        </p:nvSpPr>
        <p:spPr>
          <a:xfrm>
            <a:off x="4355976" y="3579862"/>
            <a:ext cx="4104456" cy="461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a:spAutoFit/>
          </a:bodyPr>
          <a:lstStyle/>
          <a:p>
            <a:pPr>
              <a:defRPr/>
            </a:pPr>
            <a:r>
              <a:rPr lang="zh-CN" altLang="en-US" sz="2400" b="1" dirty="0">
                <a:latin typeface="微软雅黑" panose="020B0503020204020204" pitchFamily="34" charset="-122"/>
                <a:ea typeface="微软雅黑" panose="020B0503020204020204" pitchFamily="34" charset="-122"/>
              </a:rPr>
              <a:t>试用期最长不得超过</a:t>
            </a:r>
            <a:r>
              <a:rPr lang="en-US" altLang="zh-CN" sz="2400" b="1" dirty="0">
                <a:latin typeface="微软雅黑" panose="020B0503020204020204" pitchFamily="34" charset="-122"/>
                <a:ea typeface="微软雅黑" panose="020B0503020204020204" pitchFamily="34" charset="-122"/>
              </a:rPr>
              <a:t>6</a:t>
            </a:r>
            <a:r>
              <a:rPr lang="zh-CN" altLang="en-US" sz="2400" b="1" dirty="0">
                <a:latin typeface="微软雅黑" panose="020B0503020204020204" pitchFamily="34" charset="-122"/>
                <a:ea typeface="微软雅黑" panose="020B0503020204020204" pitchFamily="34" charset="-122"/>
              </a:rPr>
              <a:t>个月</a:t>
            </a:r>
          </a:p>
        </p:txBody>
      </p:sp>
    </p:spTree>
    <p:extLst>
      <p:ext uri="{BB962C8B-B14F-4D97-AF65-F5344CB8AC3E}">
        <p14:creationId xmlns:p14="http://schemas.microsoft.com/office/powerpoint/2010/main" val="1809661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8"/>
          <p:cNvSpPr txBox="1">
            <a:spLocks noChangeArrowheads="1"/>
          </p:cNvSpPr>
          <p:nvPr/>
        </p:nvSpPr>
        <p:spPr bwMode="auto">
          <a:xfrm>
            <a:off x="572695" y="401413"/>
            <a:ext cx="6159545" cy="500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9" tIns="34289" rIns="68579" bIns="34289">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defTabSz="685800" fontAlgn="base">
              <a:spcBef>
                <a:spcPct val="0"/>
              </a:spcBef>
              <a:spcAft>
                <a:spcPct val="0"/>
              </a:spcAft>
            </a:pPr>
            <a:r>
              <a:rPr lang="en-US" altLang="zh-CN" b="1" dirty="0" smtClean="0">
                <a:solidFill>
                  <a:srgbClr val="404040"/>
                </a:solidFill>
                <a:latin typeface="微软雅黑" panose="020B0503020204020204" pitchFamily="34" charset="-122"/>
                <a:ea typeface="微软雅黑" panose="020B0503020204020204" pitchFamily="34" charset="-122"/>
              </a:rPr>
              <a:t>12.1</a:t>
            </a:r>
            <a:r>
              <a:rPr lang="zh-CN" altLang="en-US" b="1" dirty="0">
                <a:solidFill>
                  <a:srgbClr val="404040"/>
                </a:solidFill>
                <a:latin typeface="微软雅黑" panose="020B0503020204020204" pitchFamily="34" charset="-122"/>
                <a:ea typeface="微软雅黑" panose="020B0503020204020204" pitchFamily="34" charset="-122"/>
              </a:rPr>
              <a:t>劳动关系</a:t>
            </a:r>
            <a:endParaRPr lang="zh-CN" altLang="en-US" b="1" dirty="0">
              <a:solidFill>
                <a:srgbClr val="404040"/>
              </a:solidFill>
              <a:latin typeface="微软雅黑" panose="020B0503020204020204" pitchFamily="34" charset="-122"/>
              <a:ea typeface="微软雅黑" panose="020B0503020204020204" pitchFamily="34" charset="-122"/>
            </a:endParaRPr>
          </a:p>
        </p:txBody>
      </p:sp>
      <p:sp>
        <p:nvSpPr>
          <p:cNvPr id="9" name="AutoShape 6" descr="http://img1.imgtn.bdimg.com/it/u=2079061164,3754236443&amp;fm=27&amp;gp=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AutoShape 8" descr="http://img1.imgtn.bdimg.com/it/u=2079061164,3754236443&amp;fm=27&amp;gp=0.jp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1" name="AutoShape 11" descr="http://img1.imgtn.bdimg.com/it/u=611650003,4241959816&amp;fm=27&amp;gp=0.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2" name="文本框 12"/>
          <p:cNvSpPr txBox="1">
            <a:spLocks noChangeArrowheads="1"/>
          </p:cNvSpPr>
          <p:nvPr/>
        </p:nvSpPr>
        <p:spPr bwMode="auto">
          <a:xfrm>
            <a:off x="498365" y="915566"/>
            <a:ext cx="4073635" cy="461665"/>
          </a:xfrm>
          <a:prstGeom prst="rect">
            <a:avLst/>
          </a:prstGeom>
          <a:solidFill>
            <a:sysClr val="window" lastClr="FFFFFF">
              <a:lumMod val="95000"/>
            </a:sysClr>
          </a:solidFill>
        </p:spPr>
        <p:txBody>
          <a:bodyPr wrap="square">
            <a:spAutoFit/>
          </a:bodyPr>
          <a:lstStyle>
            <a:defPPr>
              <a:defRPr lang="zh-CN"/>
            </a:defPPr>
            <a:lvl1pPr>
              <a:defRPr sz="2400">
                <a:latin typeface="微软雅黑" panose="020B0503020204020204" pitchFamily="34" charset="-122"/>
                <a:ea typeface="微软雅黑" panose="020B0503020204020204" pitchFamily="34" charset="-122"/>
              </a:defRPr>
            </a:lvl1pPr>
          </a:lstStyle>
          <a:p>
            <a:pPr lvl="0" defTabSz="914400">
              <a:defRPr/>
            </a:pPr>
            <a:r>
              <a:rPr lang="en-US" altLang="zh-CN" kern="0" dirty="0" smtClean="0">
                <a:solidFill>
                  <a:sysClr val="windowText" lastClr="000000"/>
                </a:solidFill>
              </a:rPr>
              <a:t>12.1.2</a:t>
            </a:r>
            <a:r>
              <a:rPr lang="zh-CN" altLang="en-US" kern="0" dirty="0">
                <a:solidFill>
                  <a:sysClr val="windowText" lastClr="000000"/>
                </a:solidFill>
              </a:rPr>
              <a:t>劳动合同概述</a:t>
            </a:r>
          </a:p>
        </p:txBody>
      </p:sp>
      <p:sp>
        <p:nvSpPr>
          <p:cNvPr id="3" name="矩形 2"/>
          <p:cNvSpPr/>
          <p:nvPr/>
        </p:nvSpPr>
        <p:spPr>
          <a:xfrm>
            <a:off x="488959" y="1477261"/>
            <a:ext cx="8475529" cy="2708434"/>
          </a:xfrm>
          <a:prstGeom prst="rect">
            <a:avLst/>
          </a:prstGeom>
        </p:spPr>
        <p:txBody>
          <a:bodyPr wrap="square">
            <a:spAutoFit/>
          </a:bodyPr>
          <a:lstStyle/>
          <a:p>
            <a:pPr>
              <a:lnSpc>
                <a:spcPct val="150000"/>
              </a:lnSpc>
              <a:spcBef>
                <a:spcPct val="50000"/>
              </a:spcBef>
              <a:buFontTx/>
              <a:buNone/>
            </a:pPr>
            <a:r>
              <a:rPr lang="en-US" altLang="zh-CN" sz="2000" b="1" dirty="0" smtClean="0">
                <a:latin typeface="微软雅黑" panose="020B0503020204020204" pitchFamily="34" charset="-122"/>
                <a:ea typeface="微软雅黑" panose="020B0503020204020204" pitchFamily="34" charset="-122"/>
              </a:rPr>
              <a:t>3</a:t>
            </a:r>
            <a:r>
              <a:rPr lang="zh-CN" altLang="en-US" sz="2000" b="1" dirty="0" smtClean="0">
                <a:latin typeface="微软雅黑" panose="020B0503020204020204" pitchFamily="34" charset="-122"/>
                <a:ea typeface="微软雅黑" panose="020B0503020204020204" pitchFamily="34" charset="-122"/>
              </a:rPr>
              <a:t>、劳动合同的内容：</a:t>
            </a:r>
            <a:endParaRPr lang="en-US" altLang="zh-CN" sz="2000" b="1" dirty="0" smtClean="0">
              <a:latin typeface="微软雅黑" panose="020B0503020204020204" pitchFamily="34" charset="-122"/>
              <a:ea typeface="微软雅黑" panose="020B0503020204020204" pitchFamily="34" charset="-122"/>
            </a:endParaRPr>
          </a:p>
          <a:p>
            <a:pPr>
              <a:lnSpc>
                <a:spcPct val="150000"/>
              </a:lnSpc>
              <a:spcBef>
                <a:spcPct val="50000"/>
              </a:spcBef>
              <a:buFontTx/>
              <a:buNone/>
            </a:pPr>
            <a:r>
              <a:rPr lang="zh-CN" altLang="en-US" sz="2000" b="1" dirty="0" smtClean="0">
                <a:latin typeface="微软雅黑" panose="020B0503020204020204" pitchFamily="34" charset="-122"/>
                <a:ea typeface="微软雅黑" panose="020B0503020204020204" pitchFamily="34" charset="-122"/>
              </a:rPr>
              <a:t>（</a:t>
            </a:r>
            <a:r>
              <a:rPr lang="en-US" altLang="zh-CN" sz="2000" b="1" dirty="0" smtClean="0">
                <a:latin typeface="微软雅黑" panose="020B0503020204020204" pitchFamily="34" charset="-122"/>
                <a:ea typeface="微软雅黑" panose="020B0503020204020204" pitchFamily="34" charset="-122"/>
              </a:rPr>
              <a:t>1</a:t>
            </a:r>
            <a:r>
              <a:rPr lang="zh-CN" altLang="en-US" sz="2000" b="1" dirty="0" smtClean="0">
                <a:latin typeface="微软雅黑" panose="020B0503020204020204" pitchFamily="34" charset="-122"/>
                <a:ea typeface="微软雅黑" panose="020B0503020204020204" pitchFamily="34" charset="-122"/>
              </a:rPr>
              <a:t>）</a:t>
            </a:r>
            <a:r>
              <a:rPr lang="zh-CN" altLang="en-US" sz="2000" b="1" dirty="0" smtClean="0">
                <a:solidFill>
                  <a:srgbClr val="FF0000"/>
                </a:solidFill>
                <a:latin typeface="微软雅黑" panose="020B0503020204020204" pitchFamily="34" charset="-122"/>
                <a:ea typeface="微软雅黑" panose="020B0503020204020204" pitchFamily="34" charset="-122"/>
              </a:rPr>
              <a:t>必备</a:t>
            </a:r>
            <a:r>
              <a:rPr lang="zh-CN" altLang="en-US" sz="2000" b="1" dirty="0" smtClean="0">
                <a:latin typeface="微软雅黑" panose="020B0503020204020204" pitchFamily="34" charset="-122"/>
                <a:ea typeface="微软雅黑" panose="020B0503020204020204" pitchFamily="34" charset="-122"/>
              </a:rPr>
              <a:t>条款：也称法定条款</a:t>
            </a:r>
            <a:r>
              <a:rPr lang="zh-CN" altLang="en-US" sz="2000" b="1" dirty="0">
                <a:latin typeface="微软雅黑" panose="020B0503020204020204" pitchFamily="34" charset="-122"/>
                <a:ea typeface="微软雅黑" panose="020B0503020204020204" pitchFamily="34" charset="-122"/>
              </a:rPr>
              <a:t>，包括劳动合同</a:t>
            </a:r>
            <a:r>
              <a:rPr lang="zh-CN" altLang="en-US" sz="2000" b="1" dirty="0">
                <a:solidFill>
                  <a:srgbClr val="FF0000"/>
                </a:solidFill>
                <a:latin typeface="微软雅黑" panose="020B0503020204020204" pitchFamily="34" charset="-122"/>
                <a:ea typeface="微软雅黑" panose="020B0503020204020204" pitchFamily="34" charset="-122"/>
              </a:rPr>
              <a:t>期限</a:t>
            </a:r>
            <a:r>
              <a:rPr lang="zh-CN" altLang="en-US" sz="2000" b="1" dirty="0">
                <a:latin typeface="微软雅黑" panose="020B0503020204020204" pitchFamily="34" charset="-122"/>
                <a:ea typeface="微软雅黑" panose="020B0503020204020204" pitchFamily="34" charset="-122"/>
              </a:rPr>
              <a:t>、工作</a:t>
            </a:r>
            <a:r>
              <a:rPr lang="zh-CN" altLang="en-US" sz="2000" b="1" dirty="0">
                <a:solidFill>
                  <a:srgbClr val="FF0000"/>
                </a:solidFill>
                <a:latin typeface="微软雅黑" panose="020B0503020204020204" pitchFamily="34" charset="-122"/>
                <a:ea typeface="微软雅黑" panose="020B0503020204020204" pitchFamily="34" charset="-122"/>
              </a:rPr>
              <a:t>内容</a:t>
            </a:r>
            <a:r>
              <a:rPr lang="zh-CN" altLang="en-US" sz="2000" b="1" dirty="0">
                <a:latin typeface="微软雅黑" panose="020B0503020204020204" pitchFamily="34" charset="-122"/>
                <a:ea typeface="微软雅黑" panose="020B0503020204020204" pitchFamily="34" charset="-122"/>
              </a:rPr>
              <a:t>、劳动</a:t>
            </a:r>
            <a:r>
              <a:rPr lang="zh-CN" altLang="en-US" sz="2000" b="1" dirty="0">
                <a:solidFill>
                  <a:srgbClr val="FF0000"/>
                </a:solidFill>
                <a:latin typeface="微软雅黑" panose="020B0503020204020204" pitchFamily="34" charset="-122"/>
                <a:ea typeface="微软雅黑" panose="020B0503020204020204" pitchFamily="34" charset="-122"/>
              </a:rPr>
              <a:t>保护</a:t>
            </a:r>
            <a:r>
              <a:rPr lang="zh-CN" altLang="en-US" sz="2000" b="1" dirty="0">
                <a:latin typeface="微软雅黑" panose="020B0503020204020204" pitchFamily="34" charset="-122"/>
                <a:ea typeface="微软雅黑" panose="020B0503020204020204" pitchFamily="34" charset="-122"/>
              </a:rPr>
              <a:t>和劳动条件、劳动</a:t>
            </a:r>
            <a:r>
              <a:rPr lang="zh-CN" altLang="en-US" sz="2000" b="1" dirty="0">
                <a:solidFill>
                  <a:srgbClr val="FF0000"/>
                </a:solidFill>
                <a:latin typeface="微软雅黑" panose="020B0503020204020204" pitchFamily="34" charset="-122"/>
                <a:ea typeface="微软雅黑" panose="020B0503020204020204" pitchFamily="34" charset="-122"/>
              </a:rPr>
              <a:t>报酬</a:t>
            </a:r>
            <a:r>
              <a:rPr lang="zh-CN" altLang="en-US" sz="2000" b="1" dirty="0">
                <a:latin typeface="微软雅黑" panose="020B0503020204020204" pitchFamily="34" charset="-122"/>
                <a:ea typeface="微软雅黑" panose="020B0503020204020204" pitchFamily="34" charset="-122"/>
              </a:rPr>
              <a:t>、劳动</a:t>
            </a:r>
            <a:r>
              <a:rPr lang="zh-CN" altLang="en-US" sz="2000" b="1" dirty="0">
                <a:solidFill>
                  <a:srgbClr val="FF0000"/>
                </a:solidFill>
                <a:latin typeface="微软雅黑" panose="020B0503020204020204" pitchFamily="34" charset="-122"/>
                <a:ea typeface="微软雅黑" panose="020B0503020204020204" pitchFamily="34" charset="-122"/>
              </a:rPr>
              <a:t>纪律</a:t>
            </a:r>
            <a:r>
              <a:rPr lang="zh-CN" altLang="en-US" sz="2000" b="1" dirty="0">
                <a:latin typeface="微软雅黑" panose="020B0503020204020204" pitchFamily="34" charset="-122"/>
                <a:ea typeface="微软雅黑" panose="020B0503020204020204" pitchFamily="34" charset="-122"/>
              </a:rPr>
              <a:t>、劳动合同终止</a:t>
            </a:r>
            <a:r>
              <a:rPr lang="zh-CN" altLang="en-US" sz="2000" b="1" dirty="0">
                <a:solidFill>
                  <a:srgbClr val="FF0000"/>
                </a:solidFill>
                <a:latin typeface="微软雅黑" panose="020B0503020204020204" pitchFamily="34" charset="-122"/>
                <a:ea typeface="微软雅黑" panose="020B0503020204020204" pitchFamily="34" charset="-122"/>
              </a:rPr>
              <a:t>条件</a:t>
            </a:r>
            <a:r>
              <a:rPr lang="zh-CN" altLang="en-US" sz="2000" b="1" dirty="0">
                <a:latin typeface="微软雅黑" panose="020B0503020204020204" pitchFamily="34" charset="-122"/>
                <a:ea typeface="微软雅黑" panose="020B0503020204020204" pitchFamily="34" charset="-122"/>
              </a:rPr>
              <a:t>、违反劳动合同的</a:t>
            </a:r>
            <a:r>
              <a:rPr lang="zh-CN" altLang="en-US" sz="2000" b="1" dirty="0">
                <a:solidFill>
                  <a:srgbClr val="FF0000"/>
                </a:solidFill>
                <a:latin typeface="微软雅黑" panose="020B0503020204020204" pitchFamily="34" charset="-122"/>
                <a:ea typeface="微软雅黑" panose="020B0503020204020204" pitchFamily="34" charset="-122"/>
              </a:rPr>
              <a:t>责任</a:t>
            </a:r>
            <a:endParaRPr lang="en-US" altLang="zh-CN" sz="2000" b="1" dirty="0" smtClean="0">
              <a:solidFill>
                <a:srgbClr val="FF0000"/>
              </a:solidFill>
              <a:latin typeface="微软雅黑" panose="020B0503020204020204" pitchFamily="34" charset="-122"/>
              <a:ea typeface="微软雅黑" panose="020B0503020204020204" pitchFamily="34" charset="-122"/>
            </a:endParaRPr>
          </a:p>
          <a:p>
            <a:pPr>
              <a:lnSpc>
                <a:spcPct val="150000"/>
              </a:lnSpc>
              <a:spcBef>
                <a:spcPct val="50000"/>
              </a:spcBef>
              <a:buFontTx/>
              <a:buNone/>
            </a:pPr>
            <a:r>
              <a:rPr lang="zh-CN" altLang="en-US" sz="2000" b="1" dirty="0" smtClean="0">
                <a:latin typeface="微软雅黑" panose="020B0503020204020204" pitchFamily="34" charset="-122"/>
                <a:ea typeface="微软雅黑" panose="020B0503020204020204" pitchFamily="34" charset="-122"/>
              </a:rPr>
              <a:t>（</a:t>
            </a:r>
            <a:r>
              <a:rPr lang="en-US" altLang="zh-CN" sz="2000" b="1" dirty="0" smtClean="0">
                <a:latin typeface="微软雅黑" panose="020B0503020204020204" pitchFamily="34" charset="-122"/>
                <a:ea typeface="微软雅黑" panose="020B0503020204020204" pitchFamily="34" charset="-122"/>
              </a:rPr>
              <a:t>2</a:t>
            </a:r>
            <a:r>
              <a:rPr lang="zh-CN" altLang="en-US" sz="2000" b="1" dirty="0" smtClean="0">
                <a:latin typeface="微软雅黑" panose="020B0503020204020204" pitchFamily="34" charset="-122"/>
                <a:ea typeface="微软雅黑" panose="020B0503020204020204" pitchFamily="34" charset="-122"/>
              </a:rPr>
              <a:t>）</a:t>
            </a:r>
            <a:r>
              <a:rPr lang="zh-CN" altLang="en-US" sz="2000" b="1" dirty="0">
                <a:latin typeface="微软雅黑" panose="020B0503020204020204" pitchFamily="34" charset="-122"/>
                <a:ea typeface="微软雅黑" panose="020B0503020204020204" pitchFamily="34" charset="-122"/>
              </a:rPr>
              <a:t>协商条款：双方根据具体情况协商约定的权利、义务条款</a:t>
            </a:r>
          </a:p>
        </p:txBody>
      </p:sp>
      <p:sp>
        <p:nvSpPr>
          <p:cNvPr id="13" name="文本框 12">
            <a:extLst/>
          </p:cNvPr>
          <p:cNvSpPr txBox="1"/>
          <p:nvPr/>
        </p:nvSpPr>
        <p:spPr>
          <a:xfrm>
            <a:off x="4572000" y="897574"/>
            <a:ext cx="1107996" cy="461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a:spAutoFit/>
          </a:bodyPr>
          <a:lstStyle/>
          <a:p>
            <a:pPr>
              <a:defRPr/>
            </a:pPr>
            <a:r>
              <a:rPr lang="zh-CN" altLang="en-US" sz="2400" b="1" dirty="0" smtClean="0">
                <a:latin typeface="微软雅黑" panose="020B0503020204020204" pitchFamily="34" charset="-122"/>
                <a:ea typeface="微软雅黑" panose="020B0503020204020204" pitchFamily="34" charset="-122"/>
              </a:rPr>
              <a:t>简答题</a:t>
            </a:r>
            <a:endParaRPr lang="en-US" altLang="zh-CN" sz="2400" b="1" dirty="0">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3"/>
          <a:stretch>
            <a:fillRect/>
          </a:stretch>
        </p:blipFill>
        <p:spPr>
          <a:xfrm>
            <a:off x="6632742" y="24755"/>
            <a:ext cx="2511258" cy="1388692"/>
          </a:xfrm>
          <a:prstGeom prst="rect">
            <a:avLst/>
          </a:prstGeom>
        </p:spPr>
      </p:pic>
      <p:sp>
        <p:nvSpPr>
          <p:cNvPr id="14" name="文本框 13"/>
          <p:cNvSpPr txBox="1"/>
          <p:nvPr/>
        </p:nvSpPr>
        <p:spPr>
          <a:xfrm>
            <a:off x="155574" y="52070"/>
            <a:ext cx="3912369" cy="307777"/>
          </a:xfrm>
          <a:prstGeom prst="rect">
            <a:avLst/>
          </a:prstGeom>
          <a:noFill/>
        </p:spPr>
        <p:txBody>
          <a:bodyPr wrap="square" rtlCol="0" anchor="t">
            <a:spAutoFit/>
          </a:bodyPr>
          <a:lstStyle/>
          <a:p>
            <a:r>
              <a:rPr lang="en-US" altLang="zh-CN" sz="1400" dirty="0">
                <a:solidFill>
                  <a:schemeClr val="bg1">
                    <a:lumMod val="75000"/>
                  </a:schemeClr>
                </a:solidFill>
              </a:rPr>
              <a:t>12.1.2.2</a:t>
            </a:r>
            <a:r>
              <a:rPr lang="zh-CN" altLang="en-US" sz="1400" dirty="0">
                <a:solidFill>
                  <a:schemeClr val="bg1">
                    <a:lumMod val="75000"/>
                  </a:schemeClr>
                </a:solidFill>
              </a:rPr>
              <a:t>劳动合同的签订、履行、变更与解除</a:t>
            </a:r>
          </a:p>
        </p:txBody>
      </p:sp>
    </p:spTree>
    <p:extLst>
      <p:ext uri="{BB962C8B-B14F-4D97-AF65-F5344CB8AC3E}">
        <p14:creationId xmlns:p14="http://schemas.microsoft.com/office/powerpoint/2010/main" val="2559949738"/>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8"/>
          <p:cNvSpPr txBox="1">
            <a:spLocks noChangeArrowheads="1"/>
          </p:cNvSpPr>
          <p:nvPr/>
        </p:nvSpPr>
        <p:spPr bwMode="auto">
          <a:xfrm>
            <a:off x="572695" y="401413"/>
            <a:ext cx="6159545" cy="500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9" tIns="34289" rIns="68579" bIns="34289">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defTabSz="685800" fontAlgn="base">
              <a:spcBef>
                <a:spcPct val="0"/>
              </a:spcBef>
              <a:spcAft>
                <a:spcPct val="0"/>
              </a:spcAft>
            </a:pPr>
            <a:r>
              <a:rPr lang="en-US" altLang="zh-CN" b="1" dirty="0" smtClean="0">
                <a:solidFill>
                  <a:srgbClr val="404040"/>
                </a:solidFill>
                <a:latin typeface="微软雅黑" panose="020B0503020204020204" pitchFamily="34" charset="-122"/>
                <a:ea typeface="微软雅黑" panose="020B0503020204020204" pitchFamily="34" charset="-122"/>
              </a:rPr>
              <a:t>12.1</a:t>
            </a:r>
            <a:r>
              <a:rPr lang="zh-CN" altLang="en-US" b="1" dirty="0">
                <a:solidFill>
                  <a:srgbClr val="404040"/>
                </a:solidFill>
                <a:latin typeface="微软雅黑" panose="020B0503020204020204" pitchFamily="34" charset="-122"/>
                <a:ea typeface="微软雅黑" panose="020B0503020204020204" pitchFamily="34" charset="-122"/>
              </a:rPr>
              <a:t>劳动关系</a:t>
            </a:r>
            <a:endParaRPr lang="zh-CN" altLang="en-US" b="1" dirty="0">
              <a:solidFill>
                <a:srgbClr val="404040"/>
              </a:solidFill>
              <a:latin typeface="微软雅黑" panose="020B0503020204020204" pitchFamily="34" charset="-122"/>
              <a:ea typeface="微软雅黑" panose="020B0503020204020204" pitchFamily="34" charset="-122"/>
            </a:endParaRPr>
          </a:p>
        </p:txBody>
      </p:sp>
      <p:sp>
        <p:nvSpPr>
          <p:cNvPr id="9" name="AutoShape 6" descr="http://img1.imgtn.bdimg.com/it/u=2079061164,3754236443&amp;fm=27&amp;gp=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AutoShape 8" descr="http://img1.imgtn.bdimg.com/it/u=2079061164,3754236443&amp;fm=27&amp;gp=0.jp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1" name="AutoShape 11" descr="http://img1.imgtn.bdimg.com/it/u=611650003,4241959816&amp;fm=27&amp;gp=0.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2" name="文本框 12"/>
          <p:cNvSpPr txBox="1">
            <a:spLocks noChangeArrowheads="1"/>
          </p:cNvSpPr>
          <p:nvPr/>
        </p:nvSpPr>
        <p:spPr bwMode="auto">
          <a:xfrm>
            <a:off x="498365" y="915566"/>
            <a:ext cx="4073635" cy="461665"/>
          </a:xfrm>
          <a:prstGeom prst="rect">
            <a:avLst/>
          </a:prstGeom>
          <a:solidFill>
            <a:sysClr val="window" lastClr="FFFFFF">
              <a:lumMod val="95000"/>
            </a:sysClr>
          </a:solidFill>
        </p:spPr>
        <p:txBody>
          <a:bodyPr wrap="square">
            <a:spAutoFit/>
          </a:bodyPr>
          <a:lstStyle>
            <a:defPPr>
              <a:defRPr lang="zh-CN"/>
            </a:defPPr>
            <a:lvl1pPr>
              <a:defRPr sz="2400">
                <a:latin typeface="微软雅黑" panose="020B0503020204020204" pitchFamily="34" charset="-122"/>
                <a:ea typeface="微软雅黑" panose="020B0503020204020204" pitchFamily="34" charset="-122"/>
              </a:defRPr>
            </a:lvl1pPr>
          </a:lstStyle>
          <a:p>
            <a:pPr lvl="0" defTabSz="914400">
              <a:defRPr/>
            </a:pPr>
            <a:r>
              <a:rPr lang="en-US" altLang="zh-CN" kern="0" dirty="0" smtClean="0">
                <a:solidFill>
                  <a:sysClr val="windowText" lastClr="000000"/>
                </a:solidFill>
              </a:rPr>
              <a:t>12.1.2</a:t>
            </a:r>
            <a:r>
              <a:rPr lang="zh-CN" altLang="en-US" kern="0" dirty="0">
                <a:solidFill>
                  <a:sysClr val="windowText" lastClr="000000"/>
                </a:solidFill>
              </a:rPr>
              <a:t>劳动合同概述</a:t>
            </a:r>
          </a:p>
        </p:txBody>
      </p:sp>
      <p:sp>
        <p:nvSpPr>
          <p:cNvPr id="3" name="矩形 2"/>
          <p:cNvSpPr/>
          <p:nvPr/>
        </p:nvSpPr>
        <p:spPr>
          <a:xfrm>
            <a:off x="488959" y="1347614"/>
            <a:ext cx="8475529" cy="3807196"/>
          </a:xfrm>
          <a:prstGeom prst="rect">
            <a:avLst/>
          </a:prstGeom>
        </p:spPr>
        <p:txBody>
          <a:bodyPr wrap="square">
            <a:spAutoFit/>
          </a:bodyPr>
          <a:lstStyle/>
          <a:p>
            <a:pPr>
              <a:lnSpc>
                <a:spcPct val="150000"/>
              </a:lnSpc>
              <a:spcBef>
                <a:spcPct val="50000"/>
              </a:spcBef>
              <a:buFontTx/>
              <a:buNone/>
            </a:pPr>
            <a:r>
              <a:rPr lang="en-US" altLang="zh-CN" sz="2000" dirty="0" smtClean="0">
                <a:latin typeface="微软雅黑" panose="020B0503020204020204" pitchFamily="34" charset="-122"/>
                <a:ea typeface="微软雅黑" panose="020B0503020204020204" pitchFamily="34" charset="-122"/>
              </a:rPr>
              <a:t>4</a:t>
            </a:r>
            <a:r>
              <a:rPr lang="zh-CN" altLang="en-US" sz="2000" dirty="0" smtClean="0">
                <a:latin typeface="微软雅黑" panose="020B0503020204020204" pitchFamily="34" charset="-122"/>
                <a:ea typeface="微软雅黑" panose="020B0503020204020204" pitchFamily="34" charset="-122"/>
              </a:rPr>
              <a:t>、劳动合同的解除</a:t>
            </a:r>
            <a:endParaRPr lang="en-US" altLang="zh-CN" sz="2000" dirty="0">
              <a:latin typeface="微软雅黑" panose="020B0503020204020204" pitchFamily="34" charset="-122"/>
              <a:ea typeface="微软雅黑" panose="020B0503020204020204" pitchFamily="34" charset="-122"/>
            </a:endParaRPr>
          </a:p>
          <a:p>
            <a:pPr>
              <a:spcBef>
                <a:spcPct val="50000"/>
              </a:spcBef>
              <a:buFontTx/>
              <a:buNone/>
            </a:pPr>
            <a:r>
              <a:rPr lang="zh-CN" altLang="en-US" sz="1400" dirty="0">
                <a:latin typeface="微软雅黑" panose="020B0503020204020204" pitchFamily="34" charset="-122"/>
                <a:ea typeface="微软雅黑" panose="020B0503020204020204" pitchFamily="34" charset="-122"/>
              </a:rPr>
              <a:t>（</a:t>
            </a:r>
            <a:r>
              <a:rPr lang="en-US" altLang="zh-CN" sz="1400" dirty="0">
                <a:latin typeface="微软雅黑" panose="020B0503020204020204" pitchFamily="34" charset="-122"/>
                <a:ea typeface="微软雅黑" panose="020B0503020204020204" pitchFamily="34" charset="-122"/>
              </a:rPr>
              <a:t>1</a:t>
            </a:r>
            <a:r>
              <a:rPr lang="zh-CN" altLang="en-US" sz="1400" dirty="0">
                <a:latin typeface="微软雅黑" panose="020B0503020204020204" pitchFamily="34" charset="-122"/>
                <a:ea typeface="微软雅黑" panose="020B0503020204020204" pitchFamily="34" charset="-122"/>
              </a:rPr>
              <a:t>）在下述条件下，企业有权提出解除劳动合同：</a:t>
            </a:r>
          </a:p>
          <a:p>
            <a:pPr>
              <a:spcBef>
                <a:spcPct val="50000"/>
              </a:spcBef>
              <a:buFontTx/>
              <a:buNone/>
            </a:pPr>
            <a:r>
              <a:rPr lang="zh-CN" altLang="en-US" sz="1400" dirty="0">
                <a:latin typeface="微软雅黑" panose="020B0503020204020204" pitchFamily="34" charset="-122"/>
                <a:ea typeface="微软雅黑" panose="020B0503020204020204" pitchFamily="34" charset="-122"/>
              </a:rPr>
              <a:t>第一，</a:t>
            </a:r>
            <a:r>
              <a:rPr lang="zh-CN" altLang="en-US" sz="1400" b="1" dirty="0">
                <a:latin typeface="微软雅黑" panose="020B0503020204020204" pitchFamily="34" charset="-122"/>
                <a:ea typeface="微软雅黑" panose="020B0503020204020204" pitchFamily="34" charset="-122"/>
              </a:rPr>
              <a:t>合同期满</a:t>
            </a:r>
            <a:r>
              <a:rPr lang="zh-CN" altLang="en-US" sz="1400" dirty="0">
                <a:latin typeface="微软雅黑" panose="020B0503020204020204" pitchFamily="34" charset="-122"/>
                <a:ea typeface="微软雅黑" panose="020B0503020204020204" pitchFamily="34" charset="-122"/>
              </a:rPr>
              <a:t>或者当事人约定的劳动</a:t>
            </a:r>
            <a:r>
              <a:rPr lang="zh-CN" altLang="en-US" sz="1400" b="1" dirty="0">
                <a:latin typeface="微软雅黑" panose="020B0503020204020204" pitchFamily="34" charset="-122"/>
                <a:ea typeface="微软雅黑" panose="020B0503020204020204" pitchFamily="34" charset="-122"/>
              </a:rPr>
              <a:t>合同终止条件出现</a:t>
            </a:r>
            <a:r>
              <a:rPr lang="zh-CN" altLang="en-US" sz="1400" dirty="0">
                <a:latin typeface="微软雅黑" panose="020B0503020204020204" pitchFamily="34" charset="-122"/>
                <a:ea typeface="微软雅黑" panose="020B0503020204020204" pitchFamily="34" charset="-122"/>
              </a:rPr>
              <a:t>。第二，经劳动合同当事人</a:t>
            </a:r>
            <a:r>
              <a:rPr lang="zh-CN" altLang="en-US" sz="1400" b="1" dirty="0">
                <a:latin typeface="微软雅黑" panose="020B0503020204020204" pitchFamily="34" charset="-122"/>
                <a:ea typeface="微软雅黑" panose="020B0503020204020204" pitchFamily="34" charset="-122"/>
              </a:rPr>
              <a:t>协商一致。</a:t>
            </a:r>
          </a:p>
          <a:p>
            <a:pPr>
              <a:spcBef>
                <a:spcPct val="50000"/>
              </a:spcBef>
              <a:buFontTx/>
              <a:buNone/>
            </a:pPr>
            <a:r>
              <a:rPr lang="zh-CN" altLang="en-US" sz="1400" dirty="0">
                <a:latin typeface="微软雅黑" panose="020B0503020204020204" pitchFamily="34" charset="-122"/>
                <a:ea typeface="微软雅黑" panose="020B0503020204020204" pitchFamily="34" charset="-122"/>
              </a:rPr>
              <a:t>第三，</a:t>
            </a:r>
            <a:r>
              <a:rPr lang="zh-CN" altLang="en-US" sz="1400" b="1" dirty="0">
                <a:latin typeface="微软雅黑" panose="020B0503020204020204" pitchFamily="34" charset="-122"/>
                <a:ea typeface="微软雅黑" panose="020B0503020204020204" pitchFamily="34" charset="-122"/>
              </a:rPr>
              <a:t>在试用期间，发现员工不符合录用条件的</a:t>
            </a:r>
            <a:r>
              <a:rPr lang="zh-CN" altLang="en-US" sz="1400" dirty="0">
                <a:latin typeface="微软雅黑" panose="020B0503020204020204" pitchFamily="34" charset="-122"/>
                <a:ea typeface="微软雅黑" panose="020B0503020204020204" pitchFamily="34" charset="-122"/>
              </a:rPr>
              <a:t>。第四，</a:t>
            </a:r>
            <a:r>
              <a:rPr lang="zh-CN" altLang="en-US" sz="1400" b="1" dirty="0">
                <a:latin typeface="微软雅黑" panose="020B0503020204020204" pitchFamily="34" charset="-122"/>
                <a:ea typeface="微软雅黑" panose="020B0503020204020204" pitchFamily="34" charset="-122"/>
              </a:rPr>
              <a:t>严重违法劳动纪律或企业</a:t>
            </a:r>
            <a:r>
              <a:rPr lang="zh-CN" altLang="en-US" sz="1400" dirty="0">
                <a:latin typeface="微软雅黑" panose="020B0503020204020204" pitchFamily="34" charset="-122"/>
                <a:ea typeface="微软雅黑" panose="020B0503020204020204" pitchFamily="34" charset="-122"/>
              </a:rPr>
              <a:t>，组织的规章制度。</a:t>
            </a:r>
          </a:p>
          <a:p>
            <a:pPr>
              <a:spcBef>
                <a:spcPct val="50000"/>
              </a:spcBef>
              <a:buFontTx/>
              <a:buNone/>
            </a:pPr>
            <a:r>
              <a:rPr lang="zh-CN" altLang="en-US" sz="1400" dirty="0">
                <a:latin typeface="微软雅黑" panose="020B0503020204020204" pitchFamily="34" charset="-122"/>
                <a:ea typeface="微软雅黑" panose="020B0503020204020204" pitchFamily="34" charset="-122"/>
              </a:rPr>
              <a:t>第五，给企业或组织造成重大利益损害、依法被追究刑事责任的</a:t>
            </a:r>
            <a:r>
              <a:rPr lang="zh-CN" altLang="en-US" sz="1400" dirty="0" smtClean="0">
                <a:latin typeface="微软雅黑" panose="020B0503020204020204" pitchFamily="34" charset="-122"/>
                <a:ea typeface="微软雅黑" panose="020B0503020204020204" pitchFamily="34" charset="-122"/>
              </a:rPr>
              <a:t>。</a:t>
            </a:r>
            <a:endParaRPr lang="en-US" altLang="zh-CN" sz="1400" dirty="0" smtClean="0">
              <a:latin typeface="微软雅黑" panose="020B0503020204020204" pitchFamily="34" charset="-122"/>
              <a:ea typeface="微软雅黑" panose="020B0503020204020204" pitchFamily="34" charset="-122"/>
            </a:endParaRPr>
          </a:p>
          <a:p>
            <a:pPr>
              <a:lnSpc>
                <a:spcPct val="130000"/>
              </a:lnSpc>
            </a:pPr>
            <a:r>
              <a:rPr lang="zh-CN" altLang="en-US" sz="1400" dirty="0">
                <a:latin typeface="微软雅黑" panose="020B0503020204020204" pitchFamily="34" charset="-122"/>
                <a:ea typeface="微软雅黑" panose="020B0503020204020204" pitchFamily="34" charset="-122"/>
              </a:rPr>
              <a:t>（</a:t>
            </a:r>
            <a:r>
              <a:rPr lang="en-US" altLang="zh-CN" sz="1400" dirty="0">
                <a:latin typeface="微软雅黑" panose="020B0503020204020204" pitchFamily="34" charset="-122"/>
                <a:ea typeface="微软雅黑" panose="020B0503020204020204" pitchFamily="34" charset="-122"/>
              </a:rPr>
              <a:t>2</a:t>
            </a:r>
            <a:r>
              <a:rPr lang="zh-CN" altLang="en-US" sz="1400" dirty="0">
                <a:latin typeface="微软雅黑" panose="020B0503020204020204" pitchFamily="34" charset="-122"/>
                <a:ea typeface="微软雅黑" panose="020B0503020204020204" pitchFamily="34" charset="-122"/>
              </a:rPr>
              <a:t>）</a:t>
            </a:r>
            <a:r>
              <a:rPr lang="zh-CN" altLang="en-US" sz="1400" u="sng" dirty="0">
                <a:latin typeface="微软雅黑" panose="020B0503020204020204" pitchFamily="34" charset="-122"/>
                <a:ea typeface="微软雅黑" panose="020B0503020204020204" pitchFamily="34" charset="-122"/>
              </a:rPr>
              <a:t>出现下列情形时，企业需提前</a:t>
            </a:r>
            <a:r>
              <a:rPr lang="en-US" altLang="zh-CN" sz="1400" u="sng" dirty="0">
                <a:latin typeface="微软雅黑" panose="020B0503020204020204" pitchFamily="34" charset="-122"/>
                <a:ea typeface="微软雅黑" panose="020B0503020204020204" pitchFamily="34" charset="-122"/>
              </a:rPr>
              <a:t>30</a:t>
            </a:r>
            <a:r>
              <a:rPr lang="zh-CN" altLang="en-US" sz="1400" u="sng" dirty="0">
                <a:latin typeface="微软雅黑" panose="020B0503020204020204" pitchFamily="34" charset="-122"/>
                <a:ea typeface="微软雅黑" panose="020B0503020204020204" pitchFamily="34" charset="-122"/>
              </a:rPr>
              <a:t>日书面通知后方可辞退员工</a:t>
            </a:r>
            <a:r>
              <a:rPr lang="zh-CN" altLang="en-US" sz="1400" dirty="0">
                <a:latin typeface="微软雅黑" panose="020B0503020204020204" pitchFamily="34" charset="-122"/>
                <a:ea typeface="微软雅黑" panose="020B0503020204020204" pitchFamily="34" charset="-122"/>
              </a:rPr>
              <a:t>：</a:t>
            </a:r>
          </a:p>
          <a:p>
            <a:pPr>
              <a:lnSpc>
                <a:spcPct val="130000"/>
              </a:lnSpc>
            </a:pPr>
            <a:r>
              <a:rPr lang="zh-CN" altLang="en-US" sz="1400" dirty="0">
                <a:latin typeface="微软雅黑" panose="020B0503020204020204" pitchFamily="34" charset="-122"/>
                <a:ea typeface="微软雅黑" panose="020B0503020204020204" pitchFamily="34" charset="-122"/>
              </a:rPr>
              <a:t>第一，患病或者非因工伤，医疗期满后，不能从事原工作也不能从事由企业或组织另行安排的工作的。</a:t>
            </a:r>
          </a:p>
          <a:p>
            <a:pPr>
              <a:lnSpc>
                <a:spcPct val="130000"/>
              </a:lnSpc>
            </a:pPr>
            <a:r>
              <a:rPr lang="zh-CN" altLang="en-US" sz="1400" dirty="0">
                <a:latin typeface="微软雅黑" panose="020B0503020204020204" pitchFamily="34" charset="-122"/>
                <a:ea typeface="微软雅黑" panose="020B0503020204020204" pitchFamily="34" charset="-122"/>
              </a:rPr>
              <a:t>第二，不能胜任低工作，经过培训或者调整工作岗位仍不能胜任工作的。</a:t>
            </a:r>
          </a:p>
          <a:p>
            <a:pPr>
              <a:lnSpc>
                <a:spcPct val="130000"/>
              </a:lnSpc>
            </a:pPr>
            <a:r>
              <a:rPr lang="zh-CN" altLang="en-US" sz="1400" dirty="0">
                <a:latin typeface="微软雅黑" panose="020B0503020204020204" pitchFamily="34" charset="-122"/>
                <a:ea typeface="微软雅黑" panose="020B0503020204020204" pitchFamily="34" charset="-122"/>
              </a:rPr>
              <a:t>第三，劳动合同订立时所依据的客观情况发生了重大的变化，致使劳动合同无法履行，经当事人协商不能就变更劳动合同达成协议的。</a:t>
            </a:r>
          </a:p>
          <a:p>
            <a:pPr>
              <a:lnSpc>
                <a:spcPct val="130000"/>
              </a:lnSpc>
            </a:pPr>
            <a:r>
              <a:rPr lang="zh-CN" altLang="en-US" sz="1400" dirty="0">
                <a:latin typeface="微软雅黑" panose="020B0503020204020204" pitchFamily="34" charset="-122"/>
                <a:ea typeface="微软雅黑" panose="020B0503020204020204" pitchFamily="34" charset="-122"/>
              </a:rPr>
              <a:t>第四，企业或组织濒临破产进行法定整顿期间或生产经营状况发生严重困难，确需裁减人员，应当提前</a:t>
            </a:r>
            <a:r>
              <a:rPr lang="en-US" altLang="zh-CN" sz="1400" dirty="0">
                <a:latin typeface="微软雅黑" panose="020B0503020204020204" pitchFamily="34" charset="-122"/>
                <a:ea typeface="微软雅黑" panose="020B0503020204020204" pitchFamily="34" charset="-122"/>
              </a:rPr>
              <a:t>30</a:t>
            </a:r>
            <a:r>
              <a:rPr lang="zh-CN" altLang="en-US" sz="1400" dirty="0">
                <a:latin typeface="微软雅黑" panose="020B0503020204020204" pitchFamily="34" charset="-122"/>
                <a:ea typeface="微软雅黑" panose="020B0503020204020204" pitchFamily="34" charset="-122"/>
              </a:rPr>
              <a:t>日向工会或全体员工说明情况，听取其意见，并向劳动部门报告</a:t>
            </a:r>
            <a:r>
              <a:rPr lang="zh-CN" altLang="en-US" sz="1400" dirty="0" smtClean="0">
                <a:latin typeface="微软雅黑" panose="020B0503020204020204" pitchFamily="34" charset="-122"/>
                <a:ea typeface="微软雅黑" panose="020B0503020204020204" pitchFamily="34" charset="-122"/>
              </a:rPr>
              <a:t>。</a:t>
            </a:r>
            <a:endParaRPr lang="zh-CN" altLang="en-US" sz="1400" dirty="0">
              <a:latin typeface="微软雅黑" panose="020B0503020204020204" pitchFamily="34" charset="-122"/>
              <a:ea typeface="微软雅黑" panose="020B0503020204020204" pitchFamily="34" charset="-122"/>
            </a:endParaRPr>
          </a:p>
        </p:txBody>
      </p:sp>
      <p:sp>
        <p:nvSpPr>
          <p:cNvPr id="13" name="文本框 12">
            <a:extLst/>
          </p:cNvPr>
          <p:cNvSpPr txBox="1"/>
          <p:nvPr/>
        </p:nvSpPr>
        <p:spPr>
          <a:xfrm>
            <a:off x="4572000" y="897574"/>
            <a:ext cx="800219" cy="461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a:spAutoFit/>
          </a:bodyPr>
          <a:lstStyle/>
          <a:p>
            <a:pPr>
              <a:defRPr/>
            </a:pPr>
            <a:r>
              <a:rPr lang="zh-CN" altLang="en-US" sz="2400" b="1" dirty="0" smtClean="0">
                <a:latin typeface="微软雅黑" panose="020B0503020204020204" pitchFamily="34" charset="-122"/>
                <a:ea typeface="微软雅黑" panose="020B0503020204020204" pitchFamily="34" charset="-122"/>
              </a:rPr>
              <a:t>了解</a:t>
            </a:r>
            <a:endParaRPr lang="en-US" altLang="zh-CN" sz="2400" b="1" dirty="0">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3"/>
          <a:stretch>
            <a:fillRect/>
          </a:stretch>
        </p:blipFill>
        <p:spPr>
          <a:xfrm>
            <a:off x="6632742" y="24755"/>
            <a:ext cx="2511258" cy="1388692"/>
          </a:xfrm>
          <a:prstGeom prst="rect">
            <a:avLst/>
          </a:prstGeom>
        </p:spPr>
      </p:pic>
      <p:sp>
        <p:nvSpPr>
          <p:cNvPr id="16" name="文本框 15"/>
          <p:cNvSpPr txBox="1"/>
          <p:nvPr/>
        </p:nvSpPr>
        <p:spPr>
          <a:xfrm>
            <a:off x="155574" y="52070"/>
            <a:ext cx="3912369" cy="307777"/>
          </a:xfrm>
          <a:prstGeom prst="rect">
            <a:avLst/>
          </a:prstGeom>
          <a:noFill/>
        </p:spPr>
        <p:txBody>
          <a:bodyPr wrap="square" rtlCol="0" anchor="t">
            <a:spAutoFit/>
          </a:bodyPr>
          <a:lstStyle/>
          <a:p>
            <a:r>
              <a:rPr lang="en-US" altLang="zh-CN" sz="1400" dirty="0">
                <a:solidFill>
                  <a:schemeClr val="bg1">
                    <a:lumMod val="75000"/>
                  </a:schemeClr>
                </a:solidFill>
              </a:rPr>
              <a:t>12.1.2.2</a:t>
            </a:r>
            <a:r>
              <a:rPr lang="zh-CN" altLang="en-US" sz="1400" dirty="0">
                <a:solidFill>
                  <a:schemeClr val="bg1">
                    <a:lumMod val="75000"/>
                  </a:schemeClr>
                </a:solidFill>
              </a:rPr>
              <a:t>劳动合同的签订、履行、变更与解除</a:t>
            </a:r>
          </a:p>
        </p:txBody>
      </p:sp>
    </p:spTree>
    <p:extLst>
      <p:ext uri="{BB962C8B-B14F-4D97-AF65-F5344CB8AC3E}">
        <p14:creationId xmlns:p14="http://schemas.microsoft.com/office/powerpoint/2010/main" val="1261808744"/>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8"/>
          <p:cNvSpPr txBox="1">
            <a:spLocks noChangeArrowheads="1"/>
          </p:cNvSpPr>
          <p:nvPr/>
        </p:nvSpPr>
        <p:spPr bwMode="auto">
          <a:xfrm>
            <a:off x="572695" y="401413"/>
            <a:ext cx="6159545" cy="500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9" tIns="34289" rIns="68579" bIns="34289">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defTabSz="685800" fontAlgn="base">
              <a:spcBef>
                <a:spcPct val="0"/>
              </a:spcBef>
              <a:spcAft>
                <a:spcPct val="0"/>
              </a:spcAft>
            </a:pPr>
            <a:r>
              <a:rPr lang="en-US" altLang="zh-CN" b="1" dirty="0" smtClean="0">
                <a:solidFill>
                  <a:srgbClr val="404040"/>
                </a:solidFill>
                <a:latin typeface="微软雅黑" panose="020B0503020204020204" pitchFamily="34" charset="-122"/>
                <a:ea typeface="微软雅黑" panose="020B0503020204020204" pitchFamily="34" charset="-122"/>
              </a:rPr>
              <a:t>12.1</a:t>
            </a:r>
            <a:r>
              <a:rPr lang="zh-CN" altLang="en-US" b="1" dirty="0">
                <a:solidFill>
                  <a:srgbClr val="404040"/>
                </a:solidFill>
                <a:latin typeface="微软雅黑" panose="020B0503020204020204" pitchFamily="34" charset="-122"/>
                <a:ea typeface="微软雅黑" panose="020B0503020204020204" pitchFamily="34" charset="-122"/>
              </a:rPr>
              <a:t>劳动关系</a:t>
            </a:r>
            <a:endParaRPr lang="zh-CN" altLang="en-US" b="1" dirty="0">
              <a:solidFill>
                <a:srgbClr val="404040"/>
              </a:solidFill>
              <a:latin typeface="微软雅黑" panose="020B0503020204020204" pitchFamily="34" charset="-122"/>
              <a:ea typeface="微软雅黑" panose="020B0503020204020204" pitchFamily="34" charset="-122"/>
            </a:endParaRPr>
          </a:p>
        </p:txBody>
      </p:sp>
      <p:sp>
        <p:nvSpPr>
          <p:cNvPr id="9" name="AutoShape 6" descr="http://img1.imgtn.bdimg.com/it/u=2079061164,3754236443&amp;fm=27&amp;gp=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AutoShape 8" descr="http://img1.imgtn.bdimg.com/it/u=2079061164,3754236443&amp;fm=27&amp;gp=0.jp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1" name="AutoShape 11" descr="http://img1.imgtn.bdimg.com/it/u=611650003,4241959816&amp;fm=27&amp;gp=0.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2" name="文本框 12"/>
          <p:cNvSpPr txBox="1">
            <a:spLocks noChangeArrowheads="1"/>
          </p:cNvSpPr>
          <p:nvPr/>
        </p:nvSpPr>
        <p:spPr bwMode="auto">
          <a:xfrm>
            <a:off x="498365" y="915566"/>
            <a:ext cx="4073635" cy="461665"/>
          </a:xfrm>
          <a:prstGeom prst="rect">
            <a:avLst/>
          </a:prstGeom>
          <a:solidFill>
            <a:sysClr val="window" lastClr="FFFFFF">
              <a:lumMod val="95000"/>
            </a:sysClr>
          </a:solidFill>
        </p:spPr>
        <p:txBody>
          <a:bodyPr wrap="square">
            <a:spAutoFit/>
          </a:bodyPr>
          <a:lstStyle>
            <a:defPPr>
              <a:defRPr lang="zh-CN"/>
            </a:defPPr>
            <a:lvl1pPr>
              <a:defRPr sz="2400">
                <a:latin typeface="微软雅黑" panose="020B0503020204020204" pitchFamily="34" charset="-122"/>
                <a:ea typeface="微软雅黑" panose="020B0503020204020204" pitchFamily="34" charset="-122"/>
              </a:defRPr>
            </a:lvl1pPr>
          </a:lstStyle>
          <a:p>
            <a:pPr lvl="0" defTabSz="914400">
              <a:defRPr/>
            </a:pPr>
            <a:r>
              <a:rPr lang="en-US" altLang="zh-CN" kern="0" dirty="0" smtClean="0">
                <a:solidFill>
                  <a:sysClr val="windowText" lastClr="000000"/>
                </a:solidFill>
              </a:rPr>
              <a:t>12.1.2</a:t>
            </a:r>
            <a:r>
              <a:rPr lang="zh-CN" altLang="en-US" kern="0" dirty="0">
                <a:solidFill>
                  <a:sysClr val="windowText" lastClr="000000"/>
                </a:solidFill>
              </a:rPr>
              <a:t>劳动合同概述</a:t>
            </a:r>
          </a:p>
        </p:txBody>
      </p:sp>
      <p:sp>
        <p:nvSpPr>
          <p:cNvPr id="3" name="矩形 2"/>
          <p:cNvSpPr/>
          <p:nvPr/>
        </p:nvSpPr>
        <p:spPr>
          <a:xfrm>
            <a:off x="488959" y="1347614"/>
            <a:ext cx="8475529" cy="3785652"/>
          </a:xfrm>
          <a:prstGeom prst="rect">
            <a:avLst/>
          </a:prstGeom>
        </p:spPr>
        <p:txBody>
          <a:bodyPr wrap="square">
            <a:spAutoFit/>
          </a:bodyPr>
          <a:lstStyle/>
          <a:p>
            <a:pPr>
              <a:lnSpc>
                <a:spcPct val="150000"/>
              </a:lnSpc>
              <a:spcBef>
                <a:spcPct val="50000"/>
              </a:spcBef>
              <a:buFontTx/>
              <a:buNone/>
            </a:pPr>
            <a:r>
              <a:rPr lang="en-US" altLang="zh-CN" sz="2000" dirty="0" smtClean="0">
                <a:latin typeface="微软雅黑" panose="020B0503020204020204" pitchFamily="34" charset="-122"/>
                <a:ea typeface="微软雅黑" panose="020B0503020204020204" pitchFamily="34" charset="-122"/>
              </a:rPr>
              <a:t>4</a:t>
            </a:r>
            <a:r>
              <a:rPr lang="zh-CN" altLang="en-US" sz="2000" dirty="0" smtClean="0">
                <a:latin typeface="微软雅黑" panose="020B0503020204020204" pitchFamily="34" charset="-122"/>
                <a:ea typeface="微软雅黑" panose="020B0503020204020204" pitchFamily="34" charset="-122"/>
              </a:rPr>
              <a:t>、劳动合同的解除</a:t>
            </a:r>
            <a:endParaRPr lang="en-US" altLang="zh-CN" sz="2000" dirty="0">
              <a:latin typeface="微软雅黑" panose="020B0503020204020204" pitchFamily="34" charset="-122"/>
              <a:ea typeface="微软雅黑" panose="020B0503020204020204" pitchFamily="34" charset="-122"/>
            </a:endParaRPr>
          </a:p>
          <a:p>
            <a:pPr>
              <a:lnSpc>
                <a:spcPct val="150000"/>
              </a:lnSpc>
            </a:pPr>
            <a:r>
              <a:rPr lang="zh-CN" altLang="en-US" sz="1400" dirty="0">
                <a:latin typeface="微软雅黑" panose="020B0503020204020204" pitchFamily="34" charset="-122"/>
                <a:ea typeface="微软雅黑" panose="020B0503020204020204" pitchFamily="34" charset="-122"/>
              </a:rPr>
              <a:t>（</a:t>
            </a:r>
            <a:r>
              <a:rPr lang="en-US" altLang="zh-CN" sz="1400" dirty="0">
                <a:latin typeface="微软雅黑" panose="020B0503020204020204" pitchFamily="34" charset="-122"/>
                <a:ea typeface="微软雅黑" panose="020B0503020204020204" pitchFamily="34" charset="-122"/>
              </a:rPr>
              <a:t>3</a:t>
            </a:r>
            <a:r>
              <a:rPr lang="zh-CN" altLang="en-US" sz="1400" dirty="0">
                <a:latin typeface="微软雅黑" panose="020B0503020204020204" pitchFamily="34" charset="-122"/>
                <a:ea typeface="微软雅黑" panose="020B0503020204020204" pitchFamily="34" charset="-122"/>
              </a:rPr>
              <a:t>）</a:t>
            </a:r>
            <a:r>
              <a:rPr lang="zh-CN" altLang="en-US" sz="1400" u="sng" dirty="0">
                <a:latin typeface="微软雅黑" panose="020B0503020204020204" pitchFamily="34" charset="-122"/>
                <a:ea typeface="微软雅黑" panose="020B0503020204020204" pitchFamily="34" charset="-122"/>
              </a:rPr>
              <a:t>企业在下述情况下，不得提出解除劳动合同</a:t>
            </a:r>
            <a:r>
              <a:rPr lang="zh-CN" altLang="en-US" sz="1400" dirty="0">
                <a:latin typeface="微软雅黑" panose="020B0503020204020204" pitchFamily="34" charset="-122"/>
                <a:ea typeface="微软雅黑" panose="020B0503020204020204" pitchFamily="34" charset="-122"/>
              </a:rPr>
              <a:t>：</a:t>
            </a:r>
            <a:endParaRPr lang="en-US" altLang="zh-CN" sz="1400" dirty="0">
              <a:latin typeface="微软雅黑" panose="020B0503020204020204" pitchFamily="34" charset="-122"/>
              <a:ea typeface="微软雅黑" panose="020B0503020204020204" pitchFamily="34" charset="-122"/>
            </a:endParaRPr>
          </a:p>
          <a:p>
            <a:pPr>
              <a:lnSpc>
                <a:spcPct val="150000"/>
              </a:lnSpc>
            </a:pPr>
            <a:r>
              <a:rPr lang="zh-CN" altLang="en-US" sz="1400" dirty="0">
                <a:latin typeface="微软雅黑" panose="020B0503020204020204" pitchFamily="34" charset="-122"/>
                <a:ea typeface="微软雅黑" panose="020B0503020204020204" pitchFamily="34" charset="-122"/>
              </a:rPr>
              <a:t>第一，合同期未满，又不具备在（</a:t>
            </a:r>
            <a:r>
              <a:rPr lang="en-US" altLang="zh-CN" sz="1400" dirty="0">
                <a:latin typeface="微软雅黑" panose="020B0503020204020204" pitchFamily="34" charset="-122"/>
                <a:ea typeface="微软雅黑" panose="020B0503020204020204" pitchFamily="34" charset="-122"/>
              </a:rPr>
              <a:t>1</a:t>
            </a:r>
            <a:r>
              <a:rPr lang="zh-CN" altLang="en-US" sz="1400" dirty="0">
                <a:latin typeface="微软雅黑" panose="020B0503020204020204" pitchFamily="34" charset="-122"/>
                <a:ea typeface="微软雅黑" panose="020B0503020204020204" pitchFamily="34" charset="-122"/>
              </a:rPr>
              <a:t>）中陈述的各项理由</a:t>
            </a:r>
            <a:r>
              <a:rPr lang="zh-CN" altLang="en-US" sz="1400" dirty="0" smtClean="0">
                <a:latin typeface="微软雅黑" panose="020B0503020204020204" pitchFamily="34" charset="-122"/>
                <a:ea typeface="微软雅黑" panose="020B0503020204020204" pitchFamily="34" charset="-122"/>
              </a:rPr>
              <a:t>。第二</a:t>
            </a:r>
            <a:r>
              <a:rPr lang="zh-CN" altLang="en-US" sz="1400" dirty="0">
                <a:latin typeface="微软雅黑" panose="020B0503020204020204" pitchFamily="34" charset="-122"/>
                <a:ea typeface="微软雅黑" panose="020B0503020204020204" pitchFamily="34" charset="-122"/>
              </a:rPr>
              <a:t>，因工伤残，因病或非因工伤在规定的医疗期限内的</a:t>
            </a:r>
            <a:r>
              <a:rPr lang="zh-CN" altLang="en-US" sz="1400" dirty="0" smtClean="0">
                <a:latin typeface="微软雅黑" panose="020B0503020204020204" pitchFamily="34" charset="-122"/>
                <a:ea typeface="微软雅黑" panose="020B0503020204020204" pitchFamily="34" charset="-122"/>
              </a:rPr>
              <a:t>。第三</a:t>
            </a:r>
            <a:r>
              <a:rPr lang="zh-CN" altLang="en-US" sz="1400" dirty="0">
                <a:latin typeface="微软雅黑" panose="020B0503020204020204" pitchFamily="34" charset="-122"/>
                <a:ea typeface="微软雅黑" panose="020B0503020204020204" pitchFamily="34" charset="-122"/>
              </a:rPr>
              <a:t>，女工在怀孕、生育和哺乳期的</a:t>
            </a:r>
            <a:r>
              <a:rPr lang="zh-CN" altLang="en-US" sz="1400" dirty="0" smtClean="0">
                <a:latin typeface="微软雅黑" panose="020B0503020204020204" pitchFamily="34" charset="-122"/>
                <a:ea typeface="微软雅黑" panose="020B0503020204020204" pitchFamily="34" charset="-122"/>
              </a:rPr>
              <a:t>。</a:t>
            </a:r>
            <a:endParaRPr lang="en-US" altLang="zh-CN" sz="1400" dirty="0" smtClean="0">
              <a:latin typeface="微软雅黑" panose="020B0503020204020204" pitchFamily="34" charset="-122"/>
              <a:ea typeface="微软雅黑" panose="020B0503020204020204" pitchFamily="34" charset="-122"/>
            </a:endParaRPr>
          </a:p>
          <a:p>
            <a:pPr>
              <a:lnSpc>
                <a:spcPct val="150000"/>
              </a:lnSpc>
            </a:pPr>
            <a:r>
              <a:rPr lang="zh-CN" altLang="en-US" sz="1400" dirty="0" smtClean="0">
                <a:latin typeface="微软雅黑" panose="020B0503020204020204" pitchFamily="34" charset="-122"/>
                <a:ea typeface="微软雅黑" panose="020B0503020204020204" pitchFamily="34" charset="-122"/>
              </a:rPr>
              <a:t>第四</a:t>
            </a:r>
            <a:r>
              <a:rPr lang="zh-CN" altLang="en-US" sz="1400" dirty="0">
                <a:latin typeface="微软雅黑" panose="020B0503020204020204" pitchFamily="34" charset="-122"/>
                <a:ea typeface="微软雅黑" panose="020B0503020204020204" pitchFamily="34" charset="-122"/>
              </a:rPr>
              <a:t>，员工家庭遇到严重的自然灾害和严重的意外灾害的</a:t>
            </a:r>
            <a:r>
              <a:rPr lang="zh-CN" altLang="en-US" sz="1400" dirty="0" smtClean="0">
                <a:latin typeface="微软雅黑" panose="020B0503020204020204" pitchFamily="34" charset="-122"/>
                <a:ea typeface="微软雅黑" panose="020B0503020204020204" pitchFamily="34" charset="-122"/>
              </a:rPr>
              <a:t>。</a:t>
            </a:r>
            <a:endParaRPr lang="en-US" altLang="zh-CN" sz="1400" dirty="0" smtClean="0">
              <a:latin typeface="微软雅黑" panose="020B0503020204020204" pitchFamily="34" charset="-122"/>
              <a:ea typeface="微软雅黑" panose="020B0503020204020204" pitchFamily="34" charset="-122"/>
            </a:endParaRPr>
          </a:p>
          <a:p>
            <a:pPr>
              <a:lnSpc>
                <a:spcPct val="150000"/>
              </a:lnSpc>
            </a:pPr>
            <a:r>
              <a:rPr lang="zh-CN" altLang="en-US" sz="1400" dirty="0">
                <a:latin typeface="微软雅黑" panose="020B0503020204020204" pitchFamily="34" charset="-122"/>
                <a:ea typeface="微软雅黑" panose="020B0503020204020204" pitchFamily="34" charset="-122"/>
              </a:rPr>
              <a:t>（</a:t>
            </a:r>
            <a:r>
              <a:rPr lang="en-US" altLang="zh-CN" sz="1400" dirty="0">
                <a:latin typeface="微软雅黑" panose="020B0503020204020204" pitchFamily="34" charset="-122"/>
                <a:ea typeface="微软雅黑" panose="020B0503020204020204" pitchFamily="34" charset="-122"/>
              </a:rPr>
              <a:t>4</a:t>
            </a:r>
            <a:r>
              <a:rPr lang="zh-CN" altLang="en-US" sz="1400" dirty="0">
                <a:latin typeface="微软雅黑" panose="020B0503020204020204" pitchFamily="34" charset="-122"/>
                <a:ea typeface="微软雅黑" panose="020B0503020204020204" pitchFamily="34" charset="-122"/>
              </a:rPr>
              <a:t>）</a:t>
            </a:r>
            <a:r>
              <a:rPr lang="zh-CN" altLang="en-US" sz="1400" u="sng" dirty="0">
                <a:latin typeface="微软雅黑" panose="020B0503020204020204" pitchFamily="34" charset="-122"/>
                <a:ea typeface="微软雅黑" panose="020B0503020204020204" pitchFamily="34" charset="-122"/>
              </a:rPr>
              <a:t>出现下列情形时，员工有权提出解除劳动合同</a:t>
            </a:r>
            <a:r>
              <a:rPr lang="zh-CN" altLang="en-US" sz="1400" dirty="0">
                <a:latin typeface="微软雅黑" panose="020B0503020204020204" pitchFamily="34" charset="-122"/>
                <a:ea typeface="微软雅黑" panose="020B0503020204020204" pitchFamily="34" charset="-122"/>
              </a:rPr>
              <a:t>：</a:t>
            </a:r>
            <a:endParaRPr lang="en-US" altLang="zh-CN" sz="1400" dirty="0">
              <a:latin typeface="微软雅黑" panose="020B0503020204020204" pitchFamily="34" charset="-122"/>
              <a:ea typeface="微软雅黑" panose="020B0503020204020204" pitchFamily="34" charset="-122"/>
            </a:endParaRPr>
          </a:p>
          <a:p>
            <a:pPr>
              <a:lnSpc>
                <a:spcPct val="150000"/>
              </a:lnSpc>
            </a:pPr>
            <a:r>
              <a:rPr lang="zh-CN" altLang="en-US" sz="1400" dirty="0">
                <a:latin typeface="微软雅黑" panose="020B0503020204020204" pitchFamily="34" charset="-122"/>
                <a:ea typeface="微软雅黑" panose="020B0503020204020204" pitchFamily="34" charset="-122"/>
              </a:rPr>
              <a:t>第一，合同期满或约定的合同终止条件出现。</a:t>
            </a:r>
          </a:p>
          <a:p>
            <a:pPr>
              <a:lnSpc>
                <a:spcPct val="150000"/>
              </a:lnSpc>
            </a:pPr>
            <a:r>
              <a:rPr lang="zh-CN" altLang="en-US" sz="1400" dirty="0">
                <a:latin typeface="微软雅黑" panose="020B0503020204020204" pitchFamily="34" charset="-122"/>
                <a:ea typeface="微软雅黑" panose="020B0503020204020204" pitchFamily="34" charset="-122"/>
              </a:rPr>
              <a:t>第二，经国家有关部门确认，劳动安全、卫生条件恶劣，严重危害员工身体健康以及以暴力、威胁或者非法限制人身自由的手段强迫劳动的。</a:t>
            </a:r>
          </a:p>
          <a:p>
            <a:pPr>
              <a:lnSpc>
                <a:spcPct val="150000"/>
              </a:lnSpc>
            </a:pPr>
            <a:r>
              <a:rPr lang="zh-CN" altLang="en-US" sz="1400" dirty="0">
                <a:latin typeface="微软雅黑" panose="020B0503020204020204" pitchFamily="34" charset="-122"/>
                <a:ea typeface="微软雅黑" panose="020B0503020204020204" pitchFamily="34" charset="-122"/>
              </a:rPr>
              <a:t>第三，在试用期间</a:t>
            </a:r>
            <a:r>
              <a:rPr lang="zh-CN" altLang="en-US" sz="1400" dirty="0" smtClean="0">
                <a:latin typeface="微软雅黑" panose="020B0503020204020204" pitchFamily="34" charset="-122"/>
                <a:ea typeface="微软雅黑" panose="020B0503020204020204" pitchFamily="34" charset="-122"/>
              </a:rPr>
              <a:t>。第四</a:t>
            </a:r>
            <a:r>
              <a:rPr lang="zh-CN" altLang="en-US" sz="1400" dirty="0">
                <a:latin typeface="微软雅黑" panose="020B0503020204020204" pitchFamily="34" charset="-122"/>
                <a:ea typeface="微软雅黑" panose="020B0503020204020204" pitchFamily="34" charset="-122"/>
              </a:rPr>
              <a:t>，企业不履行劳动合同，或者违反国家政策、法规，侵害员工合法权益的。</a:t>
            </a:r>
          </a:p>
          <a:p>
            <a:pPr>
              <a:lnSpc>
                <a:spcPct val="150000"/>
              </a:lnSpc>
            </a:pPr>
            <a:r>
              <a:rPr lang="zh-CN" altLang="en-US" sz="1400" dirty="0">
                <a:latin typeface="微软雅黑" panose="020B0503020204020204" pitchFamily="34" charset="-122"/>
                <a:ea typeface="微软雅黑" panose="020B0503020204020204" pitchFamily="34" charset="-122"/>
              </a:rPr>
              <a:t>第五，提前</a:t>
            </a:r>
            <a:r>
              <a:rPr lang="en-US" altLang="zh-CN" sz="1400" dirty="0">
                <a:latin typeface="微软雅黑" panose="020B0503020204020204" pitchFamily="34" charset="-122"/>
                <a:ea typeface="微软雅黑" panose="020B0503020204020204" pitchFamily="34" charset="-122"/>
              </a:rPr>
              <a:t>30</a:t>
            </a:r>
            <a:r>
              <a:rPr lang="zh-CN" altLang="en-US" sz="1400" dirty="0">
                <a:latin typeface="微软雅黑" panose="020B0503020204020204" pitchFamily="34" charset="-122"/>
                <a:ea typeface="微软雅黑" panose="020B0503020204020204" pitchFamily="34" charset="-122"/>
              </a:rPr>
              <a:t>目书面通知企业或组织解除劳动合同的。</a:t>
            </a:r>
            <a:endParaRPr lang="zh-CN" altLang="en-US" sz="1400" dirty="0">
              <a:latin typeface="微软雅黑" panose="020B0503020204020204" pitchFamily="34" charset="-122"/>
              <a:ea typeface="微软雅黑" panose="020B0503020204020204" pitchFamily="34" charset="-122"/>
            </a:endParaRPr>
          </a:p>
        </p:txBody>
      </p:sp>
      <p:sp>
        <p:nvSpPr>
          <p:cNvPr id="13" name="文本框 12">
            <a:extLst/>
          </p:cNvPr>
          <p:cNvSpPr txBox="1"/>
          <p:nvPr/>
        </p:nvSpPr>
        <p:spPr>
          <a:xfrm>
            <a:off x="4572000" y="897574"/>
            <a:ext cx="800219" cy="461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a:spAutoFit/>
          </a:bodyPr>
          <a:lstStyle/>
          <a:p>
            <a:pPr>
              <a:defRPr/>
            </a:pPr>
            <a:r>
              <a:rPr lang="zh-CN" altLang="en-US" sz="2400" b="1" dirty="0" smtClean="0">
                <a:latin typeface="微软雅黑" panose="020B0503020204020204" pitchFamily="34" charset="-122"/>
                <a:ea typeface="微软雅黑" panose="020B0503020204020204" pitchFamily="34" charset="-122"/>
              </a:rPr>
              <a:t>了解</a:t>
            </a:r>
            <a:endParaRPr lang="en-US" altLang="zh-CN" sz="2400" b="1" dirty="0">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3"/>
          <a:stretch>
            <a:fillRect/>
          </a:stretch>
        </p:blipFill>
        <p:spPr>
          <a:xfrm>
            <a:off x="6632742" y="24755"/>
            <a:ext cx="2511258" cy="1388692"/>
          </a:xfrm>
          <a:prstGeom prst="rect">
            <a:avLst/>
          </a:prstGeom>
        </p:spPr>
      </p:pic>
      <p:sp>
        <p:nvSpPr>
          <p:cNvPr id="16" name="文本框 15"/>
          <p:cNvSpPr txBox="1"/>
          <p:nvPr/>
        </p:nvSpPr>
        <p:spPr>
          <a:xfrm>
            <a:off x="155574" y="52070"/>
            <a:ext cx="3912369" cy="307777"/>
          </a:xfrm>
          <a:prstGeom prst="rect">
            <a:avLst/>
          </a:prstGeom>
          <a:noFill/>
        </p:spPr>
        <p:txBody>
          <a:bodyPr wrap="square" rtlCol="0" anchor="t">
            <a:spAutoFit/>
          </a:bodyPr>
          <a:lstStyle/>
          <a:p>
            <a:r>
              <a:rPr lang="en-US" altLang="zh-CN" sz="1400" dirty="0">
                <a:solidFill>
                  <a:schemeClr val="bg1">
                    <a:lumMod val="75000"/>
                  </a:schemeClr>
                </a:solidFill>
              </a:rPr>
              <a:t>12.1.2.2</a:t>
            </a:r>
            <a:r>
              <a:rPr lang="zh-CN" altLang="en-US" sz="1400" dirty="0">
                <a:solidFill>
                  <a:schemeClr val="bg1">
                    <a:lumMod val="75000"/>
                  </a:schemeClr>
                </a:solidFill>
              </a:rPr>
              <a:t>劳动合同的签订、履行、变更与解除</a:t>
            </a:r>
          </a:p>
        </p:txBody>
      </p:sp>
    </p:spTree>
    <p:extLst>
      <p:ext uri="{BB962C8B-B14F-4D97-AF65-F5344CB8AC3E}">
        <p14:creationId xmlns:p14="http://schemas.microsoft.com/office/powerpoint/2010/main" val="2993471061"/>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5419991" y="2585387"/>
            <a:ext cx="1877312" cy="769379"/>
          </a:xfrm>
          <a:prstGeom prst="rect">
            <a:avLst/>
          </a:prstGeom>
        </p:spPr>
        <p:txBody>
          <a:bodyPr wrap="none" lIns="91378" tIns="45689" rIns="91378" bIns="45689">
            <a:spAutoFit/>
          </a:bodyPr>
          <a:lstStyle/>
          <a:p>
            <a:pPr lvl="0" algn="ctr"/>
            <a:r>
              <a:rPr lang="zh-CN" altLang="en-US" sz="4400" dirty="0">
                <a:solidFill>
                  <a:prstClr val="white"/>
                </a:solidFill>
                <a:latin typeface="微软雅黑" panose="020B0503020204020204" pitchFamily="34" charset="-122"/>
                <a:ea typeface="微软雅黑" panose="020B0503020204020204" pitchFamily="34" charset="-122"/>
              </a:rPr>
              <a:t>多题型</a:t>
            </a:r>
          </a:p>
        </p:txBody>
      </p:sp>
      <p:graphicFrame>
        <p:nvGraphicFramePr>
          <p:cNvPr id="10" name="图示 9">
            <a:extLst>
              <a:ext uri="{FF2B5EF4-FFF2-40B4-BE49-F238E27FC236}">
                <a16:creationId xmlns="" xmlns:a16="http://schemas.microsoft.com/office/drawing/2014/main" id="{57E5FE97-BD0F-47EB-B695-5F05229986B0}"/>
              </a:ext>
            </a:extLst>
          </p:cNvPr>
          <p:cNvGraphicFramePr/>
          <p:nvPr>
            <p:extLst/>
          </p:nvPr>
        </p:nvGraphicFramePr>
        <p:xfrm>
          <a:off x="35495" y="0"/>
          <a:ext cx="9073009" cy="51435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09138811"/>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8"/>
          <p:cNvSpPr txBox="1">
            <a:spLocks noChangeArrowheads="1"/>
          </p:cNvSpPr>
          <p:nvPr/>
        </p:nvSpPr>
        <p:spPr bwMode="auto">
          <a:xfrm>
            <a:off x="572695" y="401413"/>
            <a:ext cx="6159545" cy="500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9" tIns="34289" rIns="68579" bIns="34289">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defTabSz="685800" fontAlgn="base">
              <a:spcBef>
                <a:spcPct val="0"/>
              </a:spcBef>
              <a:spcAft>
                <a:spcPct val="0"/>
              </a:spcAft>
            </a:pPr>
            <a:r>
              <a:rPr lang="en-US" altLang="zh-CN" b="1" dirty="0" smtClean="0">
                <a:solidFill>
                  <a:srgbClr val="404040"/>
                </a:solidFill>
                <a:latin typeface="微软雅黑" panose="020B0503020204020204" pitchFamily="34" charset="-122"/>
                <a:ea typeface="微软雅黑" panose="020B0503020204020204" pitchFamily="34" charset="-122"/>
              </a:rPr>
              <a:t>12.2</a:t>
            </a:r>
            <a:r>
              <a:rPr lang="zh-CN" altLang="en-US" b="1" dirty="0">
                <a:solidFill>
                  <a:srgbClr val="404040"/>
                </a:solidFill>
                <a:latin typeface="微软雅黑" panose="020B0503020204020204" pitchFamily="34" charset="-122"/>
                <a:ea typeface="微软雅黑" panose="020B0503020204020204" pitchFamily="34" charset="-122"/>
              </a:rPr>
              <a:t>我国目前劳动关系的概况</a:t>
            </a:r>
          </a:p>
        </p:txBody>
      </p:sp>
      <p:sp>
        <p:nvSpPr>
          <p:cNvPr id="9" name="AutoShape 6" descr="http://img1.imgtn.bdimg.com/it/u=2079061164,3754236443&amp;fm=27&amp;gp=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AutoShape 8" descr="http://img1.imgtn.bdimg.com/it/u=2079061164,3754236443&amp;fm=27&amp;gp=0.jp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1" name="AutoShape 11" descr="http://img1.imgtn.bdimg.com/it/u=611650003,4241959816&amp;fm=27&amp;gp=0.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2" name="文本框 12"/>
          <p:cNvSpPr txBox="1">
            <a:spLocks noChangeArrowheads="1"/>
          </p:cNvSpPr>
          <p:nvPr/>
        </p:nvSpPr>
        <p:spPr bwMode="auto">
          <a:xfrm>
            <a:off x="498365" y="915566"/>
            <a:ext cx="4793715" cy="461665"/>
          </a:xfrm>
          <a:prstGeom prst="rect">
            <a:avLst/>
          </a:prstGeom>
          <a:solidFill>
            <a:sysClr val="window" lastClr="FFFFFF">
              <a:lumMod val="95000"/>
            </a:sysClr>
          </a:solidFill>
        </p:spPr>
        <p:txBody>
          <a:bodyPr wrap="square">
            <a:spAutoFit/>
          </a:bodyPr>
          <a:lstStyle>
            <a:defPPr>
              <a:defRPr lang="zh-CN"/>
            </a:defPPr>
            <a:lvl1pPr>
              <a:defRPr sz="2400">
                <a:latin typeface="微软雅黑" panose="020B0503020204020204" pitchFamily="34" charset="-122"/>
                <a:ea typeface="微软雅黑" panose="020B0503020204020204" pitchFamily="34" charset="-122"/>
              </a:defRPr>
            </a:lvl1pPr>
          </a:lstStyle>
          <a:p>
            <a:pPr lvl="0" defTabSz="914400">
              <a:defRPr/>
            </a:pPr>
            <a:r>
              <a:rPr lang="en-US" altLang="zh-CN" kern="0" dirty="0" smtClean="0">
                <a:solidFill>
                  <a:sysClr val="windowText" lastClr="000000"/>
                </a:solidFill>
              </a:rPr>
              <a:t>12.2.1</a:t>
            </a:r>
            <a:r>
              <a:rPr lang="zh-CN" altLang="en-US" kern="0" dirty="0">
                <a:solidFill>
                  <a:sysClr val="windowText" lastClr="000000"/>
                </a:solidFill>
              </a:rPr>
              <a:t>目前我国劳动争议的原因</a:t>
            </a:r>
          </a:p>
        </p:txBody>
      </p:sp>
      <p:sp>
        <p:nvSpPr>
          <p:cNvPr id="13" name="文本框 12">
            <a:extLst/>
          </p:cNvPr>
          <p:cNvSpPr txBox="1"/>
          <p:nvPr/>
        </p:nvSpPr>
        <p:spPr>
          <a:xfrm>
            <a:off x="4975137" y="907854"/>
            <a:ext cx="1869423" cy="461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a:spAutoFit/>
          </a:bodyPr>
          <a:lstStyle/>
          <a:p>
            <a:pPr>
              <a:defRPr/>
            </a:pPr>
            <a:r>
              <a:rPr lang="zh-CN" altLang="en-US" sz="2400" b="1" dirty="0" smtClean="0">
                <a:latin typeface="微软雅黑" panose="020B0503020204020204" pitchFamily="34" charset="-122"/>
                <a:ea typeface="微软雅黑" panose="020B0503020204020204" pitchFamily="34" charset="-122"/>
              </a:rPr>
              <a:t>简答</a:t>
            </a:r>
            <a:r>
              <a:rPr lang="en-US" altLang="zh-CN" sz="2400" b="1" dirty="0" smtClean="0">
                <a:latin typeface="微软雅黑" panose="020B0503020204020204" pitchFamily="34" charset="-122"/>
                <a:ea typeface="微软雅黑" panose="020B0503020204020204" pitchFamily="34" charset="-122"/>
              </a:rPr>
              <a:t>/</a:t>
            </a:r>
            <a:r>
              <a:rPr lang="zh-CN" altLang="en-US" sz="2400" b="1" dirty="0" smtClean="0">
                <a:latin typeface="微软雅黑" panose="020B0503020204020204" pitchFamily="34" charset="-122"/>
                <a:ea typeface="微软雅黑" panose="020B0503020204020204" pitchFamily="34" charset="-122"/>
              </a:rPr>
              <a:t>案例题</a:t>
            </a:r>
            <a:endParaRPr lang="en-US" altLang="zh-CN" sz="2400" b="1" dirty="0">
              <a:latin typeface="微软雅黑" panose="020B0503020204020204" pitchFamily="34" charset="-122"/>
              <a:ea typeface="微软雅黑" panose="020B0503020204020204" pitchFamily="34" charset="-122"/>
            </a:endParaRPr>
          </a:p>
        </p:txBody>
      </p:sp>
      <p:sp>
        <p:nvSpPr>
          <p:cNvPr id="14" name="文本框 13"/>
          <p:cNvSpPr txBox="1"/>
          <p:nvPr/>
        </p:nvSpPr>
        <p:spPr>
          <a:xfrm>
            <a:off x="155574" y="52070"/>
            <a:ext cx="3912369" cy="307777"/>
          </a:xfrm>
          <a:prstGeom prst="rect">
            <a:avLst/>
          </a:prstGeom>
          <a:noFill/>
        </p:spPr>
        <p:txBody>
          <a:bodyPr wrap="square" rtlCol="0" anchor="t">
            <a:spAutoFit/>
          </a:bodyPr>
          <a:lstStyle/>
          <a:p>
            <a:r>
              <a:rPr lang="en-US" altLang="zh-CN" sz="1400" dirty="0">
                <a:solidFill>
                  <a:schemeClr val="bg1">
                    <a:lumMod val="75000"/>
                  </a:schemeClr>
                </a:solidFill>
              </a:rPr>
              <a:t>12.2.3.1</a:t>
            </a:r>
            <a:r>
              <a:rPr lang="zh-CN" altLang="en-US" sz="1400" dirty="0">
                <a:solidFill>
                  <a:schemeClr val="bg1">
                    <a:lumMod val="75000"/>
                  </a:schemeClr>
                </a:solidFill>
              </a:rPr>
              <a:t>目前我国劳动争议原因</a:t>
            </a:r>
          </a:p>
        </p:txBody>
      </p:sp>
      <p:pic>
        <p:nvPicPr>
          <p:cNvPr id="5" name="图片 4"/>
          <p:cNvPicPr>
            <a:picLocks noChangeAspect="1"/>
          </p:cNvPicPr>
          <p:nvPr/>
        </p:nvPicPr>
        <p:blipFill>
          <a:blip r:embed="rId3"/>
          <a:stretch>
            <a:fillRect/>
          </a:stretch>
        </p:blipFill>
        <p:spPr>
          <a:xfrm>
            <a:off x="6175279" y="52070"/>
            <a:ext cx="2941609" cy="1775182"/>
          </a:xfrm>
          <a:prstGeom prst="rect">
            <a:avLst/>
          </a:prstGeom>
        </p:spPr>
      </p:pic>
      <p:graphicFrame>
        <p:nvGraphicFramePr>
          <p:cNvPr id="15" name="表格 14"/>
          <p:cNvGraphicFramePr>
            <a:graphicFrameLocks noGrp="1"/>
          </p:cNvGraphicFramePr>
          <p:nvPr>
            <p:extLst>
              <p:ext uri="{D42A27DB-BD31-4B8C-83A1-F6EECF244321}">
                <p14:modId xmlns:p14="http://schemas.microsoft.com/office/powerpoint/2010/main" val="1845566265"/>
              </p:ext>
            </p:extLst>
          </p:nvPr>
        </p:nvGraphicFramePr>
        <p:xfrm>
          <a:off x="307975" y="1868818"/>
          <a:ext cx="8368265" cy="2494280"/>
        </p:xfrm>
        <a:graphic>
          <a:graphicData uri="http://schemas.openxmlformats.org/drawingml/2006/table">
            <a:tbl>
              <a:tblPr firstRow="1" bandRow="1">
                <a:tableStyleId>{BC89EF96-8CEA-46FF-86C4-4CE0E7609802}</a:tableStyleId>
              </a:tblPr>
              <a:tblGrid>
                <a:gridCol w="1415480"/>
                <a:gridCol w="6952785"/>
              </a:tblGrid>
              <a:tr h="370840">
                <a:tc rowSpan="3">
                  <a:txBody>
                    <a:bodyPr/>
                    <a:lstStyle/>
                    <a:p>
                      <a:pPr algn="ctr"/>
                      <a:r>
                        <a:rPr lang="zh-CN" altLang="en-US" b="1" dirty="0" smtClean="0">
                          <a:latin typeface="微软雅黑" panose="020B0503020204020204" pitchFamily="34" charset="-122"/>
                          <a:ea typeface="微软雅黑" panose="020B0503020204020204" pitchFamily="34" charset="-122"/>
                        </a:rPr>
                        <a:t>宏观</a:t>
                      </a:r>
                      <a:endParaRPr lang="zh-CN" altLang="en-US" b="1" dirty="0">
                        <a:latin typeface="微软雅黑" panose="020B0503020204020204" pitchFamily="34" charset="-122"/>
                        <a:ea typeface="微软雅黑" panose="020B0503020204020204" pitchFamily="34" charset="-122"/>
                      </a:endParaRPr>
                    </a:p>
                  </a:txBody>
                  <a:tcPr anchor="ctr"/>
                </a:tc>
                <a:tc>
                  <a:txBody>
                    <a:bodyPr/>
                    <a:lstStyle/>
                    <a:p>
                      <a:r>
                        <a:rPr lang="zh-CN" altLang="en-US" b="1" dirty="0" smtClean="0">
                          <a:latin typeface="微软雅黑" panose="020B0503020204020204" pitchFamily="34" charset="-122"/>
                          <a:ea typeface="微软雅黑" panose="020B0503020204020204" pitchFamily="34" charset="-122"/>
                        </a:rPr>
                        <a:t>（</a:t>
                      </a:r>
                      <a:r>
                        <a:rPr lang="en-US" altLang="zh-CN" b="1" dirty="0" smtClean="0">
                          <a:latin typeface="微软雅黑" panose="020B0503020204020204" pitchFamily="34" charset="-122"/>
                          <a:ea typeface="微软雅黑" panose="020B0503020204020204" pitchFamily="34" charset="-122"/>
                        </a:rPr>
                        <a:t>1</a:t>
                      </a:r>
                      <a:r>
                        <a:rPr lang="zh-CN" altLang="en-US" b="1" dirty="0" smtClean="0">
                          <a:latin typeface="微软雅黑" panose="020B0503020204020204" pitchFamily="34" charset="-122"/>
                          <a:ea typeface="微软雅黑" panose="020B0503020204020204" pitchFamily="34" charset="-122"/>
                        </a:rPr>
                        <a:t>）劳动关系主体双方的具体经济</a:t>
                      </a:r>
                      <a:r>
                        <a:rPr lang="zh-CN" altLang="en-US" b="1" dirty="0" smtClean="0">
                          <a:solidFill>
                            <a:srgbClr val="FF0000"/>
                          </a:solidFill>
                          <a:latin typeface="微软雅黑" panose="020B0503020204020204" pitchFamily="34" charset="-122"/>
                          <a:ea typeface="微软雅黑" panose="020B0503020204020204" pitchFamily="34" charset="-122"/>
                        </a:rPr>
                        <a:t>利益差异性</a:t>
                      </a:r>
                      <a:r>
                        <a:rPr lang="zh-CN" altLang="en-US" b="1" dirty="0" smtClean="0">
                          <a:latin typeface="微软雅黑" panose="020B0503020204020204" pitchFamily="34" charset="-122"/>
                          <a:ea typeface="微软雅黑" panose="020B0503020204020204" pitchFamily="34" charset="-122"/>
                        </a:rPr>
                        <a:t>更加</a:t>
                      </a:r>
                      <a:r>
                        <a:rPr lang="zh-CN" altLang="en-US" b="1" dirty="0" smtClean="0">
                          <a:solidFill>
                            <a:srgbClr val="FF0000"/>
                          </a:solidFill>
                          <a:latin typeface="微软雅黑" panose="020B0503020204020204" pitchFamily="34" charset="-122"/>
                          <a:ea typeface="微软雅黑" panose="020B0503020204020204" pitchFamily="34" charset="-122"/>
                        </a:rPr>
                        <a:t>明显</a:t>
                      </a:r>
                      <a:endParaRPr lang="zh-CN" altLang="en-US" b="1" dirty="0">
                        <a:solidFill>
                          <a:srgbClr val="FF0000"/>
                        </a:solidFill>
                        <a:latin typeface="微软雅黑" panose="020B0503020204020204" pitchFamily="34" charset="-122"/>
                        <a:ea typeface="微软雅黑" panose="020B0503020204020204" pitchFamily="34" charset="-122"/>
                      </a:endParaRPr>
                    </a:p>
                  </a:txBody>
                  <a:tcPr/>
                </a:tc>
              </a:tr>
              <a:tr h="370840">
                <a:tc vMerge="1">
                  <a:txBody>
                    <a:bodyPr/>
                    <a:lstStyle/>
                    <a:p>
                      <a:endParaRPr lang="zh-CN" altLang="en-US" b="1" dirty="0">
                        <a:latin typeface="微软雅黑" panose="020B0503020204020204" pitchFamily="34" charset="-122"/>
                        <a:ea typeface="微软雅黑" panose="020B0503020204020204" pitchFamily="34" charset="-122"/>
                      </a:endParaRPr>
                    </a:p>
                  </a:txBody>
                  <a:tcPr/>
                </a:tc>
                <a:tc>
                  <a:txBody>
                    <a:bodyPr/>
                    <a:lstStyle/>
                    <a:p>
                      <a:r>
                        <a:rPr lang="zh-CN" altLang="en-US" b="1" dirty="0" smtClean="0">
                          <a:latin typeface="微软雅黑" panose="020B0503020204020204" pitchFamily="34" charset="-122"/>
                          <a:ea typeface="微软雅黑" panose="020B0503020204020204" pitchFamily="34" charset="-122"/>
                        </a:rPr>
                        <a:t>（</a:t>
                      </a:r>
                      <a:r>
                        <a:rPr lang="en-US" altLang="zh-CN" b="1" dirty="0" smtClean="0">
                          <a:latin typeface="微软雅黑" panose="020B0503020204020204" pitchFamily="34" charset="-122"/>
                          <a:ea typeface="微软雅黑" panose="020B0503020204020204" pitchFamily="34" charset="-122"/>
                        </a:rPr>
                        <a:t>2</a:t>
                      </a:r>
                      <a:r>
                        <a:rPr lang="zh-CN" altLang="en-US" b="1" dirty="0" smtClean="0">
                          <a:latin typeface="微软雅黑" panose="020B0503020204020204" pitchFamily="34" charset="-122"/>
                          <a:ea typeface="微软雅黑" panose="020B0503020204020204" pitchFamily="34" charset="-122"/>
                        </a:rPr>
                        <a:t>）劳动立法及劳动法的制定滞后且不配套、</a:t>
                      </a:r>
                      <a:r>
                        <a:rPr lang="zh-CN" altLang="en-US" b="1" dirty="0" smtClean="0">
                          <a:solidFill>
                            <a:srgbClr val="FF0000"/>
                          </a:solidFill>
                          <a:latin typeface="微软雅黑" panose="020B0503020204020204" pitchFamily="34" charset="-122"/>
                          <a:ea typeface="微软雅黑" panose="020B0503020204020204" pitchFamily="34" charset="-122"/>
                        </a:rPr>
                        <a:t>法制观念淡薄</a:t>
                      </a:r>
                      <a:endParaRPr lang="zh-CN" altLang="en-US" b="1" dirty="0">
                        <a:solidFill>
                          <a:srgbClr val="FF0000"/>
                        </a:solidFill>
                        <a:latin typeface="微软雅黑" panose="020B0503020204020204" pitchFamily="34" charset="-122"/>
                        <a:ea typeface="微软雅黑" panose="020B0503020204020204" pitchFamily="34" charset="-122"/>
                      </a:endParaRPr>
                    </a:p>
                  </a:txBody>
                  <a:tcPr/>
                </a:tc>
              </a:tr>
              <a:tr h="370840">
                <a:tc vMerge="1">
                  <a:txBody>
                    <a:bodyPr/>
                    <a:lstStyle/>
                    <a:p>
                      <a:endParaRPr lang="zh-CN" altLang="en-US" b="1" dirty="0">
                        <a:latin typeface="微软雅黑" panose="020B0503020204020204" pitchFamily="34" charset="-122"/>
                        <a:ea typeface="微软雅黑" panose="020B0503020204020204" pitchFamily="34" charset="-122"/>
                      </a:endParaRPr>
                    </a:p>
                  </a:txBody>
                  <a:tcPr/>
                </a:tc>
                <a:tc>
                  <a:txBody>
                    <a:bodyPr/>
                    <a:lstStyle/>
                    <a:p>
                      <a:r>
                        <a:rPr lang="zh-CN" altLang="en-US" b="1" dirty="0" smtClean="0">
                          <a:latin typeface="微软雅黑" panose="020B0503020204020204" pitchFamily="34" charset="-122"/>
                          <a:ea typeface="微软雅黑" panose="020B0503020204020204" pitchFamily="34" charset="-122"/>
                        </a:rPr>
                        <a:t>（</a:t>
                      </a:r>
                      <a:r>
                        <a:rPr lang="en-US" altLang="zh-CN" b="1" dirty="0" smtClean="0">
                          <a:latin typeface="微软雅黑" panose="020B0503020204020204" pitchFamily="34" charset="-122"/>
                          <a:ea typeface="微软雅黑" panose="020B0503020204020204" pitchFamily="34" charset="-122"/>
                        </a:rPr>
                        <a:t>3</a:t>
                      </a:r>
                      <a:r>
                        <a:rPr lang="zh-CN" altLang="en-US" b="1" dirty="0" smtClean="0">
                          <a:latin typeface="微软雅黑" panose="020B0503020204020204" pitchFamily="34" charset="-122"/>
                          <a:ea typeface="微软雅黑" panose="020B0503020204020204" pitchFamily="34" charset="-122"/>
                        </a:rPr>
                        <a:t>）劳动力</a:t>
                      </a:r>
                      <a:r>
                        <a:rPr lang="zh-CN" altLang="en-US" b="1" dirty="0" smtClean="0">
                          <a:solidFill>
                            <a:srgbClr val="FF0000"/>
                          </a:solidFill>
                          <a:latin typeface="微软雅黑" panose="020B0503020204020204" pitchFamily="34" charset="-122"/>
                          <a:ea typeface="微软雅黑" panose="020B0503020204020204" pitchFamily="34" charset="-122"/>
                        </a:rPr>
                        <a:t>供过于求</a:t>
                      </a:r>
                      <a:endParaRPr lang="zh-CN" altLang="en-US" b="1" dirty="0">
                        <a:solidFill>
                          <a:srgbClr val="FF0000"/>
                        </a:solidFill>
                        <a:latin typeface="微软雅黑" panose="020B0503020204020204" pitchFamily="34" charset="-122"/>
                        <a:ea typeface="微软雅黑" panose="020B0503020204020204" pitchFamily="34" charset="-122"/>
                      </a:endParaRPr>
                    </a:p>
                  </a:txBody>
                  <a:tcPr/>
                </a:tc>
              </a:tr>
              <a:tr h="370840">
                <a:tc rowSpan="2">
                  <a:txBody>
                    <a:bodyPr/>
                    <a:lstStyle/>
                    <a:p>
                      <a:pPr algn="ctr"/>
                      <a:r>
                        <a:rPr lang="zh-CN" altLang="en-US" b="1" dirty="0" smtClean="0">
                          <a:latin typeface="微软雅黑" panose="020B0503020204020204" pitchFamily="34" charset="-122"/>
                          <a:ea typeface="微软雅黑" panose="020B0503020204020204" pitchFamily="34" charset="-122"/>
                        </a:rPr>
                        <a:t>微观</a:t>
                      </a:r>
                      <a:endParaRPr lang="zh-CN" altLang="en-US" b="1" dirty="0">
                        <a:latin typeface="微软雅黑" panose="020B0503020204020204" pitchFamily="34" charset="-122"/>
                        <a:ea typeface="微软雅黑" panose="020B0503020204020204" pitchFamily="34" charset="-122"/>
                      </a:endParaRPr>
                    </a:p>
                  </a:txBody>
                  <a:tcPr anchor="ctr"/>
                </a:tc>
                <a:tc>
                  <a:txBody>
                    <a:bodyPr/>
                    <a:lstStyle/>
                    <a:p>
                      <a:r>
                        <a:rPr lang="zh-CN" altLang="en-US" b="1" dirty="0" smtClean="0">
                          <a:latin typeface="微软雅黑" panose="020B0503020204020204" pitchFamily="34" charset="-122"/>
                          <a:ea typeface="微软雅黑" panose="020B0503020204020204" pitchFamily="34" charset="-122"/>
                        </a:rPr>
                        <a:t>（</a:t>
                      </a:r>
                      <a:r>
                        <a:rPr lang="en-US" altLang="zh-CN" b="1" dirty="0" smtClean="0">
                          <a:latin typeface="微软雅黑" panose="020B0503020204020204" pitchFamily="34" charset="-122"/>
                          <a:ea typeface="微软雅黑" panose="020B0503020204020204" pitchFamily="34" charset="-122"/>
                        </a:rPr>
                        <a:t>4</a:t>
                      </a:r>
                      <a:r>
                        <a:rPr lang="zh-CN" altLang="en-US" b="1" dirty="0" smtClean="0">
                          <a:latin typeface="微软雅黑" panose="020B0503020204020204" pitchFamily="34" charset="-122"/>
                          <a:ea typeface="微软雅黑" panose="020B0503020204020204" pitchFamily="34" charset="-122"/>
                        </a:rPr>
                        <a:t>）企业层次：企业内部劳动</a:t>
                      </a:r>
                      <a:r>
                        <a:rPr lang="zh-CN" altLang="en-US" b="1" dirty="0" smtClean="0">
                          <a:solidFill>
                            <a:srgbClr val="FF0000"/>
                          </a:solidFill>
                          <a:latin typeface="微软雅黑" panose="020B0503020204020204" pitchFamily="34" charset="-122"/>
                          <a:ea typeface="微软雅黑" panose="020B0503020204020204" pitchFamily="34" charset="-122"/>
                        </a:rPr>
                        <a:t>规章制度不合</a:t>
                      </a:r>
                      <a:r>
                        <a:rPr lang="zh-CN" altLang="en-US" b="1" dirty="0" smtClean="0">
                          <a:latin typeface="微软雅黑" panose="020B0503020204020204" pitchFamily="34" charset="-122"/>
                          <a:ea typeface="微软雅黑" panose="020B0503020204020204" pitchFamily="34" charset="-122"/>
                        </a:rPr>
                        <a:t>理，企业法制观念淡薄</a:t>
                      </a:r>
                      <a:endParaRPr lang="zh-CN" altLang="en-US" b="1" dirty="0">
                        <a:latin typeface="微软雅黑" panose="020B0503020204020204" pitchFamily="34" charset="-122"/>
                        <a:ea typeface="微软雅黑" panose="020B0503020204020204" pitchFamily="34" charset="-122"/>
                      </a:endParaRPr>
                    </a:p>
                  </a:txBody>
                  <a:tcPr/>
                </a:tc>
              </a:tr>
              <a:tr h="370840">
                <a:tc vMerge="1">
                  <a:txBody>
                    <a:bodyPr/>
                    <a:lstStyle/>
                    <a:p>
                      <a:pPr algn="ctr"/>
                      <a:endParaRPr lang="zh-CN" altLang="en-US" b="1" dirty="0">
                        <a:latin typeface="微软雅黑" panose="020B0503020204020204" pitchFamily="34" charset="-122"/>
                        <a:ea typeface="微软雅黑" panose="020B0503020204020204" pitchFamily="34" charset="-122"/>
                      </a:endParaRPr>
                    </a:p>
                  </a:txBody>
                  <a:tcPr anchor="ctr"/>
                </a:tc>
                <a:tc>
                  <a:txBody>
                    <a:bodyPr/>
                    <a:lstStyle/>
                    <a:p>
                      <a:r>
                        <a:rPr lang="zh-CN" altLang="en-US" b="1" dirty="0" smtClean="0">
                          <a:latin typeface="微软雅黑" panose="020B0503020204020204" pitchFamily="34" charset="-122"/>
                          <a:ea typeface="微软雅黑" panose="020B0503020204020204" pitchFamily="34" charset="-122"/>
                        </a:rPr>
                        <a:t>（</a:t>
                      </a:r>
                      <a:r>
                        <a:rPr lang="en-US" altLang="zh-CN" b="1" dirty="0" smtClean="0">
                          <a:latin typeface="微软雅黑" panose="020B0503020204020204" pitchFamily="34" charset="-122"/>
                          <a:ea typeface="微软雅黑" panose="020B0503020204020204" pitchFamily="34" charset="-122"/>
                        </a:rPr>
                        <a:t>5</a:t>
                      </a:r>
                      <a:r>
                        <a:rPr lang="zh-CN" altLang="en-US" b="1" dirty="0" smtClean="0">
                          <a:latin typeface="微软雅黑" panose="020B0503020204020204" pitchFamily="34" charset="-122"/>
                          <a:ea typeface="微软雅黑" panose="020B0503020204020204" pitchFamily="34" charset="-122"/>
                        </a:rPr>
                        <a:t>）个人层次：员工</a:t>
                      </a:r>
                      <a:r>
                        <a:rPr lang="zh-CN" altLang="en-US" b="1" dirty="0" smtClean="0">
                          <a:solidFill>
                            <a:srgbClr val="FF0000"/>
                          </a:solidFill>
                          <a:latin typeface="微软雅黑" panose="020B0503020204020204" pitchFamily="34" charset="-122"/>
                          <a:ea typeface="微软雅黑" panose="020B0503020204020204" pitchFamily="34" charset="-122"/>
                        </a:rPr>
                        <a:t>法律观念淡薄</a:t>
                      </a:r>
                      <a:r>
                        <a:rPr lang="zh-CN" altLang="en-US" b="1" dirty="0" smtClean="0">
                          <a:latin typeface="微软雅黑" panose="020B0503020204020204" pitchFamily="34" charset="-122"/>
                          <a:ea typeface="微软雅黑" panose="020B0503020204020204" pitchFamily="34" charset="-122"/>
                        </a:rPr>
                        <a:t>，精神方面的满意度较低</a:t>
                      </a:r>
                      <a:endParaRPr lang="zh-CN" altLang="en-US" b="1" dirty="0">
                        <a:solidFill>
                          <a:srgbClr val="FF0000"/>
                        </a:solidFill>
                        <a:latin typeface="微软雅黑" panose="020B0503020204020204" pitchFamily="34" charset="-122"/>
                        <a:ea typeface="微软雅黑" panose="020B0503020204020204" pitchFamily="34" charset="-122"/>
                      </a:endParaRPr>
                    </a:p>
                  </a:txBody>
                  <a:tcPr/>
                </a:tc>
              </a:tr>
              <a:tr h="370840">
                <a:tc>
                  <a:txBody>
                    <a:bodyPr/>
                    <a:lstStyle/>
                    <a:p>
                      <a:pPr algn="ctr"/>
                      <a:r>
                        <a:rPr lang="zh-CN" altLang="en-US" b="1" dirty="0" smtClean="0">
                          <a:latin typeface="微软雅黑" panose="020B0503020204020204" pitchFamily="34" charset="-122"/>
                          <a:ea typeface="微软雅黑" panose="020B0503020204020204" pitchFamily="34" charset="-122"/>
                        </a:rPr>
                        <a:t>心理</a:t>
                      </a:r>
                      <a:endParaRPr lang="zh-CN" altLang="en-US" b="1" dirty="0">
                        <a:latin typeface="微软雅黑" panose="020B0503020204020204" pitchFamily="34" charset="-122"/>
                        <a:ea typeface="微软雅黑" panose="020B0503020204020204" pitchFamily="34" charset="-122"/>
                      </a:endParaRPr>
                    </a:p>
                  </a:txBody>
                  <a:tcPr anchor="ctr"/>
                </a:tc>
                <a:tc>
                  <a:txBody>
                    <a:bodyPr/>
                    <a:lstStyle/>
                    <a:p>
                      <a:r>
                        <a:rPr lang="zh-CN" altLang="en-US" b="1" dirty="0" smtClean="0">
                          <a:solidFill>
                            <a:schemeClr val="tx1"/>
                          </a:solidFill>
                          <a:latin typeface="微软雅黑" panose="020B0503020204020204" pitchFamily="34" charset="-122"/>
                          <a:ea typeface="微软雅黑" panose="020B0503020204020204" pitchFamily="34" charset="-122"/>
                        </a:rPr>
                        <a:t>（</a:t>
                      </a:r>
                      <a:r>
                        <a:rPr lang="en-US" altLang="zh-CN" b="1" dirty="0" smtClean="0">
                          <a:solidFill>
                            <a:schemeClr val="tx1"/>
                          </a:solidFill>
                          <a:latin typeface="微软雅黑" panose="020B0503020204020204" pitchFamily="34" charset="-122"/>
                          <a:ea typeface="微软雅黑" panose="020B0503020204020204" pitchFamily="34" charset="-122"/>
                        </a:rPr>
                        <a:t>6</a:t>
                      </a:r>
                      <a:r>
                        <a:rPr lang="zh-CN" altLang="en-US" b="1" dirty="0" smtClean="0">
                          <a:solidFill>
                            <a:schemeClr val="tx1"/>
                          </a:solidFill>
                          <a:latin typeface="微软雅黑" panose="020B0503020204020204" pitchFamily="34" charset="-122"/>
                          <a:ea typeface="微软雅黑" panose="020B0503020204020204" pitchFamily="34" charset="-122"/>
                        </a:rPr>
                        <a:t>）</a:t>
                      </a:r>
                      <a:r>
                        <a:rPr lang="zh-CN" altLang="en-US" b="1" dirty="0" smtClean="0">
                          <a:solidFill>
                            <a:srgbClr val="FF0000"/>
                          </a:solidFill>
                          <a:latin typeface="微软雅黑" panose="020B0503020204020204" pitchFamily="34" charset="-122"/>
                          <a:ea typeface="微软雅黑" panose="020B0503020204020204" pitchFamily="34" charset="-122"/>
                        </a:rPr>
                        <a:t>心理契约的不履行</a:t>
                      </a:r>
                      <a:r>
                        <a:rPr lang="zh-CN" altLang="en-US" b="1" dirty="0" smtClean="0">
                          <a:solidFill>
                            <a:schemeClr val="tx1"/>
                          </a:solidFill>
                          <a:latin typeface="微软雅黑" panose="020B0503020204020204" pitchFamily="34" charset="-122"/>
                          <a:ea typeface="微软雅黑" panose="020B0503020204020204" pitchFamily="34" charset="-122"/>
                        </a:rPr>
                        <a:t>也是造成劳动争议的主要原因</a:t>
                      </a:r>
                      <a:endParaRPr lang="zh-CN" altLang="en-US" b="1" dirty="0">
                        <a:solidFill>
                          <a:schemeClr val="tx1"/>
                        </a:solidFill>
                        <a:latin typeface="微软雅黑" panose="020B0503020204020204" pitchFamily="34" charset="-122"/>
                        <a:ea typeface="微软雅黑" panose="020B0503020204020204" pitchFamily="34" charset="-122"/>
                      </a:endParaRPr>
                    </a:p>
                  </a:txBody>
                  <a:tcPr/>
                </a:tc>
              </a:tr>
            </a:tbl>
          </a:graphicData>
        </a:graphic>
      </p:graphicFrame>
    </p:spTree>
    <p:extLst>
      <p:ext uri="{BB962C8B-B14F-4D97-AF65-F5344CB8AC3E}">
        <p14:creationId xmlns:p14="http://schemas.microsoft.com/office/powerpoint/2010/main" val="1266175097"/>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8"/>
          <p:cNvSpPr txBox="1">
            <a:spLocks noChangeArrowheads="1"/>
          </p:cNvSpPr>
          <p:nvPr/>
        </p:nvSpPr>
        <p:spPr bwMode="auto">
          <a:xfrm>
            <a:off x="572695" y="401413"/>
            <a:ext cx="6159545" cy="500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9" tIns="34289" rIns="68579" bIns="34289">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defTabSz="685800" fontAlgn="base">
              <a:spcBef>
                <a:spcPct val="0"/>
              </a:spcBef>
              <a:spcAft>
                <a:spcPct val="0"/>
              </a:spcAft>
            </a:pPr>
            <a:r>
              <a:rPr lang="en-US" altLang="zh-CN" b="1" dirty="0" smtClean="0">
                <a:solidFill>
                  <a:srgbClr val="404040"/>
                </a:solidFill>
                <a:latin typeface="微软雅黑" panose="020B0503020204020204" pitchFamily="34" charset="-122"/>
                <a:ea typeface="微软雅黑" panose="020B0503020204020204" pitchFamily="34" charset="-122"/>
              </a:rPr>
              <a:t>12.2</a:t>
            </a:r>
            <a:r>
              <a:rPr lang="zh-CN" altLang="en-US" b="1" dirty="0">
                <a:solidFill>
                  <a:srgbClr val="404040"/>
                </a:solidFill>
                <a:latin typeface="微软雅黑" panose="020B0503020204020204" pitchFamily="34" charset="-122"/>
                <a:ea typeface="微软雅黑" panose="020B0503020204020204" pitchFamily="34" charset="-122"/>
              </a:rPr>
              <a:t>我国目前劳动关系的概况</a:t>
            </a:r>
          </a:p>
        </p:txBody>
      </p:sp>
      <p:sp>
        <p:nvSpPr>
          <p:cNvPr id="9" name="AutoShape 6" descr="http://img1.imgtn.bdimg.com/it/u=2079061164,3754236443&amp;fm=27&amp;gp=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AutoShape 8" descr="http://img1.imgtn.bdimg.com/it/u=2079061164,3754236443&amp;fm=27&amp;gp=0.jp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1" name="AutoShape 11" descr="http://img1.imgtn.bdimg.com/it/u=611650003,4241959816&amp;fm=27&amp;gp=0.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3" name="矩形 2"/>
          <p:cNvSpPr/>
          <p:nvPr/>
        </p:nvSpPr>
        <p:spPr>
          <a:xfrm>
            <a:off x="460375" y="1009412"/>
            <a:ext cx="8475529" cy="3631763"/>
          </a:xfrm>
          <a:prstGeom prst="rect">
            <a:avLst/>
          </a:prstGeom>
        </p:spPr>
        <p:txBody>
          <a:bodyPr wrap="square">
            <a:spAutoFit/>
          </a:bodyPr>
          <a:lstStyle/>
          <a:p>
            <a:pPr>
              <a:lnSpc>
                <a:spcPct val="150000"/>
              </a:lnSpc>
              <a:spcBef>
                <a:spcPct val="50000"/>
              </a:spcBef>
              <a:buFontTx/>
              <a:buNone/>
            </a:pPr>
            <a:r>
              <a:rPr lang="en-US" altLang="zh-CN" sz="2000" b="1" dirty="0" smtClean="0">
                <a:latin typeface="微软雅黑" panose="020B0503020204020204" pitchFamily="34" charset="-122"/>
                <a:ea typeface="微软雅黑" panose="020B0503020204020204" pitchFamily="34" charset="-122"/>
              </a:rPr>
              <a:t>1</a:t>
            </a:r>
            <a:r>
              <a:rPr lang="zh-CN" altLang="en-US" sz="2000" b="1" dirty="0" smtClean="0">
                <a:latin typeface="微软雅黑" panose="020B0503020204020204" pitchFamily="34" charset="-122"/>
                <a:ea typeface="微软雅黑" panose="020B0503020204020204" pitchFamily="34" charset="-122"/>
              </a:rPr>
              <a:t>、我国劳动关系</a:t>
            </a:r>
            <a:r>
              <a:rPr lang="zh-CN" altLang="en-US" sz="2000" b="1" dirty="0">
                <a:latin typeface="微软雅黑" panose="020B0503020204020204" pitchFamily="34" charset="-122"/>
                <a:ea typeface="微软雅黑" panose="020B0503020204020204" pitchFamily="34" charset="-122"/>
              </a:rPr>
              <a:t>冲突</a:t>
            </a:r>
            <a:r>
              <a:rPr lang="zh-CN" altLang="en-US" sz="2000" b="1" dirty="0" smtClean="0">
                <a:latin typeface="微软雅黑" panose="020B0503020204020204" pitchFamily="34" charset="-122"/>
                <a:ea typeface="微软雅黑" panose="020B0503020204020204" pitchFamily="34" charset="-122"/>
              </a:rPr>
              <a:t>的处理：</a:t>
            </a:r>
            <a:endParaRPr lang="en-US" altLang="zh-CN" sz="2000" b="1" dirty="0" smtClean="0">
              <a:latin typeface="微软雅黑" panose="020B0503020204020204" pitchFamily="34" charset="-122"/>
              <a:ea typeface="微软雅黑" panose="020B0503020204020204" pitchFamily="34" charset="-122"/>
            </a:endParaRPr>
          </a:p>
          <a:p>
            <a:pPr>
              <a:lnSpc>
                <a:spcPct val="150000"/>
              </a:lnSpc>
              <a:spcBef>
                <a:spcPct val="50000"/>
              </a:spcBef>
              <a:buFontTx/>
              <a:buNone/>
            </a:pPr>
            <a:r>
              <a:rPr lang="zh-CN" altLang="en-US" sz="2000" b="1" dirty="0" smtClean="0">
                <a:solidFill>
                  <a:srgbClr val="FF0000"/>
                </a:solidFill>
                <a:latin typeface="微软雅黑" panose="020B0503020204020204" pitchFamily="34" charset="-122"/>
                <a:ea typeface="微软雅黑" panose="020B0503020204020204" pitchFamily="34" charset="-122"/>
              </a:rPr>
              <a:t>调解</a:t>
            </a:r>
            <a:r>
              <a:rPr lang="zh-CN" altLang="en-US" sz="2000" b="1" dirty="0">
                <a:latin typeface="微软雅黑" panose="020B0503020204020204" pitchFamily="34" charset="-122"/>
                <a:ea typeface="微软雅黑" panose="020B0503020204020204" pitchFamily="34" charset="-122"/>
              </a:rPr>
              <a:t>和</a:t>
            </a:r>
            <a:r>
              <a:rPr lang="zh-CN" altLang="en-US" sz="2000" b="1" dirty="0">
                <a:solidFill>
                  <a:srgbClr val="FF0000"/>
                </a:solidFill>
                <a:latin typeface="微软雅黑" panose="020B0503020204020204" pitchFamily="34" charset="-122"/>
                <a:ea typeface="微软雅黑" panose="020B0503020204020204" pitchFamily="34" charset="-122"/>
              </a:rPr>
              <a:t>及时</a:t>
            </a:r>
            <a:r>
              <a:rPr lang="zh-CN" altLang="en-US" sz="2000" b="1" dirty="0">
                <a:latin typeface="微软雅黑" panose="020B0503020204020204" pitchFamily="34" charset="-122"/>
                <a:ea typeface="微软雅黑" panose="020B0503020204020204" pitchFamily="34" charset="-122"/>
              </a:rPr>
              <a:t>处理</a:t>
            </a:r>
            <a:r>
              <a:rPr lang="zh-CN" altLang="en-US" sz="2000" b="1" dirty="0" smtClean="0">
                <a:latin typeface="微软雅黑" panose="020B0503020204020204" pitchFamily="34" charset="-122"/>
                <a:ea typeface="微软雅黑" panose="020B0503020204020204" pitchFamily="34" charset="-122"/>
              </a:rPr>
              <a:t>原则</a:t>
            </a:r>
            <a:r>
              <a:rPr lang="zh-CN" altLang="en-US" sz="2000" b="1" dirty="0">
                <a:latin typeface="微软雅黑" panose="020B0503020204020204" pitchFamily="34" charset="-122"/>
                <a:ea typeface="微软雅黑" panose="020B0503020204020204" pitchFamily="34" charset="-122"/>
              </a:rPr>
              <a:t>；</a:t>
            </a:r>
            <a:r>
              <a:rPr lang="zh-CN" altLang="en-US" sz="2000" b="1" dirty="0" smtClean="0">
                <a:solidFill>
                  <a:srgbClr val="FF0000"/>
                </a:solidFill>
                <a:latin typeface="微软雅黑" panose="020B0503020204020204" pitchFamily="34" charset="-122"/>
                <a:ea typeface="微软雅黑" panose="020B0503020204020204" pitchFamily="34" charset="-122"/>
              </a:rPr>
              <a:t>合法</a:t>
            </a:r>
            <a:r>
              <a:rPr lang="zh-CN" altLang="en-US" sz="2000" b="1" dirty="0" smtClean="0">
                <a:latin typeface="微软雅黑" panose="020B0503020204020204" pitchFamily="34" charset="-122"/>
                <a:ea typeface="微软雅黑" panose="020B0503020204020204" pitchFamily="34" charset="-122"/>
              </a:rPr>
              <a:t>原则；</a:t>
            </a:r>
            <a:r>
              <a:rPr lang="zh-CN" altLang="en-US" sz="2000" b="1" dirty="0" smtClean="0">
                <a:solidFill>
                  <a:srgbClr val="FF0000"/>
                </a:solidFill>
                <a:latin typeface="微软雅黑" panose="020B0503020204020204" pitchFamily="34" charset="-122"/>
                <a:ea typeface="微软雅黑" panose="020B0503020204020204" pitchFamily="34" charset="-122"/>
              </a:rPr>
              <a:t>公正</a:t>
            </a:r>
            <a:r>
              <a:rPr lang="zh-CN" altLang="en-US" sz="2000" b="1" dirty="0" smtClean="0">
                <a:latin typeface="微软雅黑" panose="020B0503020204020204" pitchFamily="34" charset="-122"/>
                <a:ea typeface="微软雅黑" panose="020B0503020204020204" pitchFamily="34" charset="-122"/>
              </a:rPr>
              <a:t>原则</a:t>
            </a:r>
            <a:endParaRPr lang="en-US" altLang="zh-CN" sz="2000" b="1" dirty="0" smtClean="0">
              <a:latin typeface="微软雅黑" panose="020B0503020204020204" pitchFamily="34" charset="-122"/>
              <a:ea typeface="微软雅黑" panose="020B0503020204020204" pitchFamily="34" charset="-122"/>
            </a:endParaRPr>
          </a:p>
          <a:p>
            <a:pPr>
              <a:lnSpc>
                <a:spcPct val="150000"/>
              </a:lnSpc>
              <a:spcBef>
                <a:spcPct val="50000"/>
              </a:spcBef>
              <a:buFontTx/>
              <a:buNone/>
            </a:pPr>
            <a:r>
              <a:rPr lang="en-US" altLang="zh-CN" sz="2000" b="1" dirty="0" smtClean="0">
                <a:latin typeface="微软雅黑" panose="020B0503020204020204" pitchFamily="34" charset="-122"/>
                <a:ea typeface="微软雅黑" panose="020B0503020204020204" pitchFamily="34" charset="-122"/>
              </a:rPr>
              <a:t>2</a:t>
            </a:r>
            <a:r>
              <a:rPr lang="zh-CN" altLang="en-US" sz="2000" b="1" dirty="0">
                <a:latin typeface="微软雅黑" panose="020B0503020204020204" pitchFamily="34" charset="-122"/>
                <a:ea typeface="微软雅黑" panose="020B0503020204020204" pitchFamily="34" charset="-122"/>
              </a:rPr>
              <a:t>、企业处理劳动争议纠纷的对策（提高法律意识，付诸行动）</a:t>
            </a:r>
          </a:p>
          <a:p>
            <a:pPr>
              <a:lnSpc>
                <a:spcPct val="150000"/>
              </a:lnSpc>
              <a:spcBef>
                <a:spcPct val="50000"/>
              </a:spcBef>
              <a:buFontTx/>
              <a:buNone/>
            </a:pP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1</a:t>
            </a:r>
            <a:r>
              <a:rPr lang="zh-CN" altLang="en-US" sz="2000" dirty="0">
                <a:latin typeface="微软雅黑" panose="020B0503020204020204" pitchFamily="34" charset="-122"/>
                <a:ea typeface="微软雅黑" panose="020B0503020204020204" pitchFamily="34" charset="-122"/>
              </a:rPr>
              <a:t>）强化劳动合同管理，规范劳动用工</a:t>
            </a:r>
            <a:r>
              <a:rPr lang="zh-CN" altLang="en-US" sz="2000" dirty="0" smtClean="0">
                <a:latin typeface="微软雅黑" panose="020B0503020204020204" pitchFamily="34" charset="-122"/>
                <a:ea typeface="微软雅黑" panose="020B0503020204020204" pitchFamily="34" charset="-122"/>
              </a:rPr>
              <a:t>制度</a:t>
            </a:r>
            <a:endParaRPr lang="zh-CN" altLang="en-US" sz="2000" dirty="0">
              <a:latin typeface="微软雅黑" panose="020B0503020204020204" pitchFamily="34" charset="-122"/>
              <a:ea typeface="微软雅黑" panose="020B0503020204020204" pitchFamily="34" charset="-122"/>
            </a:endParaRPr>
          </a:p>
          <a:p>
            <a:pPr>
              <a:lnSpc>
                <a:spcPct val="150000"/>
              </a:lnSpc>
              <a:spcBef>
                <a:spcPct val="50000"/>
              </a:spcBef>
              <a:buFontTx/>
              <a:buNone/>
            </a:pP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2</a:t>
            </a:r>
            <a:r>
              <a:rPr lang="zh-CN" altLang="en-US" sz="2000" dirty="0">
                <a:latin typeface="微软雅黑" panose="020B0503020204020204" pitchFamily="34" charset="-122"/>
                <a:ea typeface="微软雅黑" panose="020B0503020204020204" pitchFamily="34" charset="-122"/>
              </a:rPr>
              <a:t>）依法制定内部</a:t>
            </a:r>
            <a:r>
              <a:rPr lang="zh-CN" altLang="en-US" sz="2000" dirty="0" smtClean="0">
                <a:latin typeface="微软雅黑" panose="020B0503020204020204" pitchFamily="34" charset="-122"/>
                <a:ea typeface="微软雅黑" panose="020B0503020204020204" pitchFamily="34" charset="-122"/>
              </a:rPr>
              <a:t>规章制度</a:t>
            </a:r>
            <a:endParaRPr lang="zh-CN" altLang="en-US" sz="2000" dirty="0">
              <a:latin typeface="微软雅黑" panose="020B0503020204020204" pitchFamily="34" charset="-122"/>
              <a:ea typeface="微软雅黑" panose="020B0503020204020204" pitchFamily="34" charset="-122"/>
            </a:endParaRPr>
          </a:p>
          <a:p>
            <a:pPr>
              <a:lnSpc>
                <a:spcPct val="150000"/>
              </a:lnSpc>
              <a:spcBef>
                <a:spcPct val="50000"/>
              </a:spcBef>
              <a:buFontTx/>
              <a:buNone/>
            </a:pP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3</a:t>
            </a:r>
            <a:r>
              <a:rPr lang="zh-CN" altLang="en-US" sz="2000" dirty="0">
                <a:latin typeface="微软雅黑" panose="020B0503020204020204" pitchFamily="34" charset="-122"/>
                <a:ea typeface="微软雅黑" panose="020B0503020204020204" pitchFamily="34" charset="-122"/>
              </a:rPr>
              <a:t>）理顺劳动关系，全面深化国有企业</a:t>
            </a:r>
            <a:r>
              <a:rPr lang="zh-CN" altLang="en-US" sz="2000" dirty="0" smtClean="0">
                <a:latin typeface="微软雅黑" panose="020B0503020204020204" pitchFamily="34" charset="-122"/>
                <a:ea typeface="微软雅黑" panose="020B0503020204020204" pitchFamily="34" charset="-122"/>
              </a:rPr>
              <a:t>改革</a:t>
            </a:r>
            <a:endParaRPr lang="zh-CN" altLang="en-US" sz="2000" dirty="0">
              <a:latin typeface="微软雅黑" panose="020B0503020204020204" pitchFamily="34" charset="-122"/>
              <a:ea typeface="微软雅黑" panose="020B0503020204020204" pitchFamily="34" charset="-122"/>
            </a:endParaRPr>
          </a:p>
        </p:txBody>
      </p:sp>
      <p:sp>
        <p:nvSpPr>
          <p:cNvPr id="13" name="文本框 12">
            <a:extLst/>
          </p:cNvPr>
          <p:cNvSpPr txBox="1"/>
          <p:nvPr/>
        </p:nvSpPr>
        <p:spPr>
          <a:xfrm>
            <a:off x="4035963" y="1049826"/>
            <a:ext cx="1869423" cy="461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a:spAutoFit/>
          </a:bodyPr>
          <a:lstStyle/>
          <a:p>
            <a:pPr>
              <a:defRPr/>
            </a:pPr>
            <a:r>
              <a:rPr lang="zh-CN" altLang="en-US" sz="2400" b="1" dirty="0" smtClean="0">
                <a:latin typeface="微软雅黑" panose="020B0503020204020204" pitchFamily="34" charset="-122"/>
                <a:ea typeface="微软雅黑" panose="020B0503020204020204" pitchFamily="34" charset="-122"/>
              </a:rPr>
              <a:t>选择</a:t>
            </a:r>
            <a:r>
              <a:rPr lang="en-US" altLang="zh-CN" sz="2400" b="1" dirty="0" smtClean="0">
                <a:latin typeface="微软雅黑" panose="020B0503020204020204" pitchFamily="34" charset="-122"/>
                <a:ea typeface="微软雅黑" panose="020B0503020204020204" pitchFamily="34" charset="-122"/>
              </a:rPr>
              <a:t>/</a:t>
            </a:r>
            <a:r>
              <a:rPr lang="zh-CN" altLang="en-US" sz="2400" b="1" dirty="0" smtClean="0">
                <a:latin typeface="微软雅黑" panose="020B0503020204020204" pitchFamily="34" charset="-122"/>
                <a:ea typeface="微软雅黑" panose="020B0503020204020204" pitchFamily="34" charset="-122"/>
              </a:rPr>
              <a:t>简答题</a:t>
            </a:r>
            <a:endParaRPr lang="en-US" altLang="zh-CN" sz="2400" b="1" dirty="0">
              <a:latin typeface="微软雅黑" panose="020B0503020204020204" pitchFamily="34" charset="-122"/>
              <a:ea typeface="微软雅黑" panose="020B0503020204020204" pitchFamily="34" charset="-122"/>
            </a:endParaRPr>
          </a:p>
        </p:txBody>
      </p:sp>
      <p:sp>
        <p:nvSpPr>
          <p:cNvPr id="14" name="文本框 13"/>
          <p:cNvSpPr txBox="1"/>
          <p:nvPr/>
        </p:nvSpPr>
        <p:spPr>
          <a:xfrm>
            <a:off x="155574" y="52070"/>
            <a:ext cx="3912369" cy="307777"/>
          </a:xfrm>
          <a:prstGeom prst="rect">
            <a:avLst/>
          </a:prstGeom>
          <a:noFill/>
        </p:spPr>
        <p:txBody>
          <a:bodyPr wrap="square" rtlCol="0" anchor="t">
            <a:spAutoFit/>
          </a:bodyPr>
          <a:lstStyle/>
          <a:p>
            <a:r>
              <a:rPr lang="en-US" altLang="zh-CN" sz="1400" dirty="0">
                <a:solidFill>
                  <a:schemeClr val="bg1">
                    <a:lumMod val="75000"/>
                  </a:schemeClr>
                </a:solidFill>
              </a:rPr>
              <a:t>12.2.3.2</a:t>
            </a:r>
            <a:r>
              <a:rPr lang="zh-CN" altLang="en-US" sz="1400" dirty="0">
                <a:solidFill>
                  <a:schemeClr val="bg1">
                    <a:lumMod val="75000"/>
                  </a:schemeClr>
                </a:solidFill>
              </a:rPr>
              <a:t>我国劳动关系冲突的处理</a:t>
            </a:r>
          </a:p>
        </p:txBody>
      </p:sp>
      <p:pic>
        <p:nvPicPr>
          <p:cNvPr id="4" name="图片 3"/>
          <p:cNvPicPr>
            <a:picLocks noChangeAspect="1"/>
          </p:cNvPicPr>
          <p:nvPr/>
        </p:nvPicPr>
        <p:blipFill>
          <a:blip r:embed="rId3"/>
          <a:stretch>
            <a:fillRect/>
          </a:stretch>
        </p:blipFill>
        <p:spPr>
          <a:xfrm>
            <a:off x="6164380" y="30003"/>
            <a:ext cx="3014740" cy="1819315"/>
          </a:xfrm>
          <a:prstGeom prst="rect">
            <a:avLst/>
          </a:prstGeom>
        </p:spPr>
      </p:pic>
    </p:spTree>
    <p:extLst>
      <p:ext uri="{BB962C8B-B14F-4D97-AF65-F5344CB8AC3E}">
        <p14:creationId xmlns:p14="http://schemas.microsoft.com/office/powerpoint/2010/main" val="3133333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5419991" y="2585387"/>
            <a:ext cx="1877312" cy="769379"/>
          </a:xfrm>
          <a:prstGeom prst="rect">
            <a:avLst/>
          </a:prstGeom>
        </p:spPr>
        <p:txBody>
          <a:bodyPr wrap="none" lIns="91378" tIns="45689" rIns="91378" bIns="45689">
            <a:spAutoFit/>
          </a:bodyPr>
          <a:lstStyle/>
          <a:p>
            <a:pPr lvl="0" algn="ctr"/>
            <a:r>
              <a:rPr lang="zh-CN" altLang="en-US" sz="4400" dirty="0">
                <a:solidFill>
                  <a:prstClr val="white"/>
                </a:solidFill>
                <a:latin typeface="微软雅黑" panose="020B0503020204020204" pitchFamily="34" charset="-122"/>
                <a:ea typeface="微软雅黑" panose="020B0503020204020204" pitchFamily="34" charset="-122"/>
              </a:rPr>
              <a:t>多题型</a:t>
            </a:r>
          </a:p>
        </p:txBody>
      </p:sp>
      <p:graphicFrame>
        <p:nvGraphicFramePr>
          <p:cNvPr id="10" name="图示 9">
            <a:extLst>
              <a:ext uri="{FF2B5EF4-FFF2-40B4-BE49-F238E27FC236}">
                <a16:creationId xmlns="" xmlns:a16="http://schemas.microsoft.com/office/drawing/2014/main" id="{57E5FE97-BD0F-47EB-B695-5F05229986B0}"/>
              </a:ext>
            </a:extLst>
          </p:cNvPr>
          <p:cNvGraphicFramePr/>
          <p:nvPr>
            <p:extLst/>
          </p:nvPr>
        </p:nvGraphicFramePr>
        <p:xfrm>
          <a:off x="35495" y="0"/>
          <a:ext cx="9073009" cy="51435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97365013"/>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8"/>
          <p:cNvSpPr txBox="1">
            <a:spLocks noChangeArrowheads="1"/>
          </p:cNvSpPr>
          <p:nvPr/>
        </p:nvSpPr>
        <p:spPr bwMode="auto">
          <a:xfrm>
            <a:off x="572695" y="401413"/>
            <a:ext cx="6159545" cy="500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9" tIns="34289" rIns="68579" bIns="34289">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defTabSz="685800" fontAlgn="base">
              <a:spcBef>
                <a:spcPct val="0"/>
              </a:spcBef>
              <a:spcAft>
                <a:spcPct val="0"/>
              </a:spcAft>
            </a:pPr>
            <a:r>
              <a:rPr lang="zh-CN" altLang="en-US" b="1" dirty="0">
                <a:solidFill>
                  <a:srgbClr val="404040"/>
                </a:solidFill>
                <a:latin typeface="微软雅黑" panose="020B0503020204020204" pitchFamily="34" charset="-122"/>
                <a:ea typeface="微软雅黑" panose="020B0503020204020204" pitchFamily="34" charset="-122"/>
              </a:rPr>
              <a:t>真题演练</a:t>
            </a:r>
          </a:p>
        </p:txBody>
      </p:sp>
      <p:sp>
        <p:nvSpPr>
          <p:cNvPr id="8" name="AutoShape 4" descr="http://img1.imgtn.bdimg.com/it/u=2079061164,3754236443&amp;fm=27&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9" name="AutoShape 6" descr="http://img1.imgtn.bdimg.com/it/u=2079061164,3754236443&amp;fm=27&amp;gp=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AutoShape 8" descr="http://img1.imgtn.bdimg.com/it/u=2079061164,3754236443&amp;fm=27&amp;gp=0.jp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1" name="AutoShape 11" descr="http://img1.imgtn.bdimg.com/it/u=611650003,4241959816&amp;fm=27&amp;gp=0.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3" name="矩形 2"/>
          <p:cNvSpPr/>
          <p:nvPr/>
        </p:nvSpPr>
        <p:spPr>
          <a:xfrm>
            <a:off x="498366" y="987574"/>
            <a:ext cx="8466122" cy="3416320"/>
          </a:xfrm>
          <a:prstGeom prst="rect">
            <a:avLst/>
          </a:prstGeom>
        </p:spPr>
        <p:txBody>
          <a:bodyPr wrap="square">
            <a:spAutoFit/>
          </a:bodyPr>
          <a:lstStyle/>
          <a:p>
            <a:pPr algn="just">
              <a:lnSpc>
                <a:spcPct val="150000"/>
              </a:lnSpc>
              <a:spcAft>
                <a:spcPts val="0"/>
              </a:spcAft>
              <a:defRPr/>
            </a:pPr>
            <a:r>
              <a:rPr lang="en-US" altLang="zh-CN" sz="2400" dirty="0" smtClean="0">
                <a:latin typeface="微软雅黑" panose="020B0503020204020204" pitchFamily="34" charset="-122"/>
                <a:ea typeface="微软雅黑" panose="020B0503020204020204" pitchFamily="34" charset="-122"/>
              </a:rPr>
              <a:t>【</a:t>
            </a:r>
            <a:r>
              <a:rPr lang="en-US" altLang="zh-CN" sz="2400" dirty="0" smtClean="0">
                <a:latin typeface="微软雅黑" panose="020B0503020204020204" pitchFamily="34" charset="-122"/>
                <a:ea typeface="微软雅黑" panose="020B0503020204020204" pitchFamily="34" charset="-122"/>
              </a:rPr>
              <a:t>1701】</a:t>
            </a:r>
            <a:r>
              <a:rPr lang="zh-CN" altLang="en-US" sz="2400" dirty="0">
                <a:latin typeface="微软雅黑" panose="020B0503020204020204" pitchFamily="34" charset="-122"/>
                <a:ea typeface="微软雅黑" panose="020B0503020204020204" pitchFamily="34" charset="-122"/>
              </a:rPr>
              <a:t>劳动争议处理的基本原则包括</a:t>
            </a:r>
            <a:r>
              <a:rPr lang="zh-CN" altLang="en-US" sz="2400" kern="100" dirty="0" smtClean="0">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 </a:t>
            </a:r>
          </a:p>
          <a:p>
            <a:pPr algn="just">
              <a:lnSpc>
                <a:spcPct val="150000"/>
              </a:lnSpc>
              <a:spcAft>
                <a:spcPts val="0"/>
              </a:spcAft>
              <a:defRPr/>
            </a:pP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A</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、及时原则</a:t>
            </a:r>
          </a:p>
          <a:p>
            <a:pPr algn="just">
              <a:lnSpc>
                <a:spcPct val="150000"/>
              </a:lnSpc>
              <a:spcAft>
                <a:spcPts val="0"/>
              </a:spcAft>
              <a:defRPr/>
            </a:pPr>
            <a:r>
              <a:rPr lang="en-US" altLang="zh-CN" sz="2400" kern="100" dirty="0" smtClean="0">
                <a:latin typeface="微软雅黑" panose="020B0503020204020204" pitchFamily="34" charset="-122"/>
                <a:ea typeface="微软雅黑" panose="020B0503020204020204" pitchFamily="34" charset="-122"/>
                <a:cs typeface="Times New Roman" panose="02020603050405020304" pitchFamily="18" charset="0"/>
              </a:rPr>
              <a:t>B</a:t>
            </a:r>
            <a:r>
              <a:rPr lang="zh-CN" altLang="en-US" sz="2400" kern="100" dirty="0" smtClean="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合法原则</a:t>
            </a:r>
          </a:p>
          <a:p>
            <a:pPr algn="just">
              <a:lnSpc>
                <a:spcPct val="150000"/>
              </a:lnSpc>
              <a:spcAft>
                <a:spcPts val="0"/>
              </a:spcAft>
              <a:defRPr/>
            </a:pPr>
            <a:r>
              <a:rPr lang="en-US" altLang="zh-CN" sz="2400" kern="100" dirty="0" smtClean="0">
                <a:latin typeface="微软雅黑" panose="020B0503020204020204" pitchFamily="34" charset="-122"/>
                <a:ea typeface="微软雅黑" panose="020B0503020204020204" pitchFamily="34" charset="-122"/>
                <a:cs typeface="Times New Roman" panose="02020603050405020304" pitchFamily="18" charset="0"/>
              </a:rPr>
              <a:t>C</a:t>
            </a:r>
            <a:r>
              <a:rPr lang="zh-CN" altLang="en-US" sz="2400" kern="100" dirty="0" smtClean="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公正原则</a:t>
            </a:r>
          </a:p>
          <a:p>
            <a:pPr algn="just">
              <a:lnSpc>
                <a:spcPct val="150000"/>
              </a:lnSpc>
              <a:spcAft>
                <a:spcPts val="0"/>
              </a:spcAft>
              <a:defRPr/>
            </a:pPr>
            <a:r>
              <a:rPr lang="en-US" altLang="zh-CN" sz="2400" kern="100" dirty="0" smtClean="0">
                <a:latin typeface="微软雅黑" panose="020B0503020204020204" pitchFamily="34" charset="-122"/>
                <a:ea typeface="微软雅黑" panose="020B0503020204020204" pitchFamily="34" charset="-122"/>
                <a:cs typeface="Times New Roman" panose="02020603050405020304" pitchFamily="18" charset="0"/>
              </a:rPr>
              <a:t>D</a:t>
            </a:r>
            <a:r>
              <a:rPr lang="zh-CN" altLang="en-US" sz="2400" kern="100" dirty="0" smtClean="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效率原则</a:t>
            </a:r>
          </a:p>
          <a:p>
            <a:pPr algn="just">
              <a:lnSpc>
                <a:spcPct val="150000"/>
              </a:lnSpc>
              <a:spcAft>
                <a:spcPts val="0"/>
              </a:spcAft>
              <a:defRPr/>
            </a:pPr>
            <a:r>
              <a:rPr lang="en-US" altLang="zh-CN" sz="2400" kern="100" dirty="0" smtClean="0">
                <a:latin typeface="微软雅黑" panose="020B0503020204020204" pitchFamily="34" charset="-122"/>
                <a:ea typeface="微软雅黑" panose="020B0503020204020204" pitchFamily="34" charset="-122"/>
                <a:cs typeface="Times New Roman" panose="02020603050405020304" pitchFamily="18" charset="0"/>
              </a:rPr>
              <a:t>E</a:t>
            </a:r>
            <a:r>
              <a:rPr lang="zh-CN" altLang="en-US" sz="2400" kern="100" dirty="0" smtClean="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经济原则</a:t>
            </a:r>
            <a:endPar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68788716"/>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8"/>
          <p:cNvSpPr txBox="1">
            <a:spLocks noChangeArrowheads="1"/>
          </p:cNvSpPr>
          <p:nvPr/>
        </p:nvSpPr>
        <p:spPr bwMode="auto">
          <a:xfrm>
            <a:off x="572695" y="401413"/>
            <a:ext cx="6159545" cy="500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9" tIns="34289" rIns="68579" bIns="34289">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defTabSz="685800" fontAlgn="base">
              <a:spcBef>
                <a:spcPct val="0"/>
              </a:spcBef>
              <a:spcAft>
                <a:spcPct val="0"/>
              </a:spcAft>
            </a:pPr>
            <a:r>
              <a:rPr lang="zh-CN" altLang="en-US" b="1" dirty="0">
                <a:solidFill>
                  <a:srgbClr val="404040"/>
                </a:solidFill>
                <a:latin typeface="微软雅黑" panose="020B0503020204020204" pitchFamily="34" charset="-122"/>
                <a:ea typeface="微软雅黑" panose="020B0503020204020204" pitchFamily="34" charset="-122"/>
              </a:rPr>
              <a:t>真题演练</a:t>
            </a:r>
          </a:p>
        </p:txBody>
      </p:sp>
      <p:sp>
        <p:nvSpPr>
          <p:cNvPr id="8" name="AutoShape 4" descr="http://img1.imgtn.bdimg.com/it/u=2079061164,3754236443&amp;fm=27&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9" name="AutoShape 6" descr="http://img1.imgtn.bdimg.com/it/u=2079061164,3754236443&amp;fm=27&amp;gp=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AutoShape 8" descr="http://img1.imgtn.bdimg.com/it/u=2079061164,3754236443&amp;fm=27&amp;gp=0.jp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1" name="AutoShape 11" descr="http://img1.imgtn.bdimg.com/it/u=611650003,4241959816&amp;fm=27&amp;gp=0.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3" name="矩形 2"/>
          <p:cNvSpPr/>
          <p:nvPr/>
        </p:nvSpPr>
        <p:spPr>
          <a:xfrm>
            <a:off x="498366" y="987574"/>
            <a:ext cx="8466122" cy="3416320"/>
          </a:xfrm>
          <a:prstGeom prst="rect">
            <a:avLst/>
          </a:prstGeom>
        </p:spPr>
        <p:txBody>
          <a:bodyPr wrap="square">
            <a:spAutoFit/>
          </a:bodyPr>
          <a:lstStyle/>
          <a:p>
            <a:pPr algn="just">
              <a:lnSpc>
                <a:spcPct val="150000"/>
              </a:lnSpc>
              <a:spcAft>
                <a:spcPts val="0"/>
              </a:spcAft>
              <a:defRPr/>
            </a:pPr>
            <a:r>
              <a:rPr lang="en-US" altLang="zh-CN" sz="2400" dirty="0" smtClean="0">
                <a:latin typeface="微软雅黑" panose="020B0503020204020204" pitchFamily="34" charset="-122"/>
                <a:ea typeface="微软雅黑" panose="020B0503020204020204" pitchFamily="34" charset="-122"/>
              </a:rPr>
              <a:t>【</a:t>
            </a:r>
            <a:r>
              <a:rPr lang="en-US" altLang="zh-CN" sz="2400" dirty="0" smtClean="0">
                <a:latin typeface="微软雅黑" panose="020B0503020204020204" pitchFamily="34" charset="-122"/>
                <a:ea typeface="微软雅黑" panose="020B0503020204020204" pitchFamily="34" charset="-122"/>
              </a:rPr>
              <a:t>1701】</a:t>
            </a:r>
            <a:r>
              <a:rPr lang="zh-CN" altLang="en-US" sz="2400" dirty="0">
                <a:latin typeface="微软雅黑" panose="020B0503020204020204" pitchFamily="34" charset="-122"/>
                <a:ea typeface="微软雅黑" panose="020B0503020204020204" pitchFamily="34" charset="-122"/>
              </a:rPr>
              <a:t>劳动争议处理的基本原则包括</a:t>
            </a:r>
            <a:r>
              <a:rPr lang="zh-CN" altLang="en-US" sz="2400" kern="100" dirty="0" smtClean="0">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 </a:t>
            </a:r>
          </a:p>
          <a:p>
            <a:pPr algn="just">
              <a:lnSpc>
                <a:spcPct val="150000"/>
              </a:lnSpc>
              <a:spcAft>
                <a:spcPts val="0"/>
              </a:spcAft>
              <a:defRPr/>
            </a:pPr>
            <a:r>
              <a:rPr lang="en-US" altLang="zh-CN" sz="2400" b="1"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A</a:t>
            </a:r>
            <a:r>
              <a:rPr lang="zh-CN" altLang="en-US" sz="2400" b="1"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、及时原则</a:t>
            </a:r>
          </a:p>
          <a:p>
            <a:pPr algn="just">
              <a:lnSpc>
                <a:spcPct val="150000"/>
              </a:lnSpc>
              <a:spcAft>
                <a:spcPts val="0"/>
              </a:spcAft>
              <a:defRPr/>
            </a:pPr>
            <a:r>
              <a:rPr lang="en-US" altLang="zh-CN" sz="2400" b="1" kern="1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B</a:t>
            </a:r>
            <a:r>
              <a:rPr lang="zh-CN" altLang="en-US" sz="2400" b="1" kern="1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b="1"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合法原则</a:t>
            </a:r>
          </a:p>
          <a:p>
            <a:pPr algn="just">
              <a:lnSpc>
                <a:spcPct val="150000"/>
              </a:lnSpc>
              <a:spcAft>
                <a:spcPts val="0"/>
              </a:spcAft>
              <a:defRPr/>
            </a:pPr>
            <a:r>
              <a:rPr lang="en-US" altLang="zh-CN" sz="2400" b="1" kern="1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C</a:t>
            </a:r>
            <a:r>
              <a:rPr lang="zh-CN" altLang="en-US" sz="2400" b="1" kern="1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b="1"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公正原则</a:t>
            </a:r>
          </a:p>
          <a:p>
            <a:pPr algn="just">
              <a:lnSpc>
                <a:spcPct val="150000"/>
              </a:lnSpc>
              <a:spcAft>
                <a:spcPts val="0"/>
              </a:spcAft>
              <a:defRPr/>
            </a:pPr>
            <a:r>
              <a:rPr lang="en-US" altLang="zh-CN" sz="2400" kern="100" dirty="0" smtClean="0">
                <a:latin typeface="微软雅黑" panose="020B0503020204020204" pitchFamily="34" charset="-122"/>
                <a:ea typeface="微软雅黑" panose="020B0503020204020204" pitchFamily="34" charset="-122"/>
                <a:cs typeface="Times New Roman" panose="02020603050405020304" pitchFamily="18" charset="0"/>
              </a:rPr>
              <a:t>D</a:t>
            </a:r>
            <a:r>
              <a:rPr lang="zh-CN" altLang="en-US" sz="2400" kern="100" dirty="0" smtClean="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效率原则</a:t>
            </a:r>
          </a:p>
          <a:p>
            <a:pPr algn="just">
              <a:lnSpc>
                <a:spcPct val="150000"/>
              </a:lnSpc>
              <a:spcAft>
                <a:spcPts val="0"/>
              </a:spcAft>
              <a:defRPr/>
            </a:pPr>
            <a:r>
              <a:rPr lang="en-US" altLang="zh-CN" sz="2400" kern="100" dirty="0" smtClean="0">
                <a:latin typeface="微软雅黑" panose="020B0503020204020204" pitchFamily="34" charset="-122"/>
                <a:ea typeface="微软雅黑" panose="020B0503020204020204" pitchFamily="34" charset="-122"/>
                <a:cs typeface="Times New Roman" panose="02020603050405020304" pitchFamily="18" charset="0"/>
              </a:rPr>
              <a:t>E</a:t>
            </a:r>
            <a:r>
              <a:rPr lang="zh-CN" altLang="en-US" sz="2400" kern="100" dirty="0" smtClean="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经济原则</a:t>
            </a:r>
            <a:endPar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4101699460"/>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5419991" y="2585387"/>
            <a:ext cx="1877312" cy="769379"/>
          </a:xfrm>
          <a:prstGeom prst="rect">
            <a:avLst/>
          </a:prstGeom>
        </p:spPr>
        <p:txBody>
          <a:bodyPr wrap="none" lIns="91378" tIns="45689" rIns="91378" bIns="45689">
            <a:spAutoFit/>
          </a:bodyPr>
          <a:lstStyle/>
          <a:p>
            <a:pPr lvl="0" algn="ctr"/>
            <a:r>
              <a:rPr lang="zh-CN" altLang="en-US" sz="4400" dirty="0">
                <a:solidFill>
                  <a:prstClr val="white"/>
                </a:solidFill>
                <a:latin typeface="微软雅黑" panose="020B0503020204020204" pitchFamily="34" charset="-122"/>
                <a:ea typeface="微软雅黑" panose="020B0503020204020204" pitchFamily="34" charset="-122"/>
              </a:rPr>
              <a:t>多题型</a:t>
            </a:r>
          </a:p>
        </p:txBody>
      </p:sp>
      <p:graphicFrame>
        <p:nvGraphicFramePr>
          <p:cNvPr id="10" name="图示 9">
            <a:extLst>
              <a:ext uri="{FF2B5EF4-FFF2-40B4-BE49-F238E27FC236}">
                <a16:creationId xmlns="" xmlns:a16="http://schemas.microsoft.com/office/drawing/2014/main" id="{57E5FE97-BD0F-47EB-B695-5F05229986B0}"/>
              </a:ext>
            </a:extLst>
          </p:cNvPr>
          <p:cNvGraphicFramePr/>
          <p:nvPr>
            <p:extLst/>
          </p:nvPr>
        </p:nvGraphicFramePr>
        <p:xfrm>
          <a:off x="35495" y="0"/>
          <a:ext cx="9073009" cy="51435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60374519"/>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8"/>
          <p:cNvSpPr txBox="1">
            <a:spLocks noChangeArrowheads="1"/>
          </p:cNvSpPr>
          <p:nvPr/>
        </p:nvSpPr>
        <p:spPr bwMode="auto">
          <a:xfrm>
            <a:off x="572695" y="401413"/>
            <a:ext cx="6159545" cy="500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9" tIns="34289" rIns="68579" bIns="34289">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defTabSz="685800" fontAlgn="base">
              <a:spcBef>
                <a:spcPct val="0"/>
              </a:spcBef>
              <a:spcAft>
                <a:spcPct val="0"/>
              </a:spcAft>
            </a:pPr>
            <a:r>
              <a:rPr lang="en-US" altLang="zh-CN" b="1" dirty="0" smtClean="0">
                <a:solidFill>
                  <a:srgbClr val="404040"/>
                </a:solidFill>
                <a:latin typeface="微软雅黑" panose="020B0503020204020204" pitchFamily="34" charset="-122"/>
                <a:ea typeface="微软雅黑" panose="020B0503020204020204" pitchFamily="34" charset="-122"/>
              </a:rPr>
              <a:t>12.3</a:t>
            </a:r>
            <a:r>
              <a:rPr lang="zh-CN" altLang="en-US" b="1" dirty="0" smtClean="0">
                <a:solidFill>
                  <a:srgbClr val="404040"/>
                </a:solidFill>
                <a:latin typeface="微软雅黑" panose="020B0503020204020204" pitchFamily="34" charset="-122"/>
                <a:ea typeface="微软雅黑" panose="020B0503020204020204" pitchFamily="34" charset="-122"/>
              </a:rPr>
              <a:t>雇员</a:t>
            </a:r>
            <a:r>
              <a:rPr lang="zh-CN" altLang="en-US" b="1" dirty="0">
                <a:solidFill>
                  <a:srgbClr val="404040"/>
                </a:solidFill>
                <a:latin typeface="微软雅黑" panose="020B0503020204020204" pitchFamily="34" charset="-122"/>
                <a:ea typeface="微软雅黑" panose="020B0503020204020204" pitchFamily="34" charset="-122"/>
              </a:rPr>
              <a:t>流出中的劳动关系处理</a:t>
            </a:r>
          </a:p>
        </p:txBody>
      </p:sp>
      <p:sp>
        <p:nvSpPr>
          <p:cNvPr id="9" name="AutoShape 6" descr="http://img1.imgtn.bdimg.com/it/u=2079061164,3754236443&amp;fm=27&amp;gp=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AutoShape 8" descr="http://img1.imgtn.bdimg.com/it/u=2079061164,3754236443&amp;fm=27&amp;gp=0.jp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1" name="AutoShape 11" descr="http://img1.imgtn.bdimg.com/it/u=611650003,4241959816&amp;fm=27&amp;gp=0.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2" name="文本框 12"/>
          <p:cNvSpPr txBox="1">
            <a:spLocks noChangeArrowheads="1"/>
          </p:cNvSpPr>
          <p:nvPr/>
        </p:nvSpPr>
        <p:spPr bwMode="auto">
          <a:xfrm>
            <a:off x="498365" y="915566"/>
            <a:ext cx="4793715" cy="461665"/>
          </a:xfrm>
          <a:prstGeom prst="rect">
            <a:avLst/>
          </a:prstGeom>
          <a:solidFill>
            <a:sysClr val="window" lastClr="FFFFFF">
              <a:lumMod val="95000"/>
            </a:sysClr>
          </a:solidFill>
        </p:spPr>
        <p:txBody>
          <a:bodyPr wrap="square">
            <a:spAutoFit/>
          </a:bodyPr>
          <a:lstStyle>
            <a:defPPr>
              <a:defRPr lang="zh-CN"/>
            </a:defPPr>
            <a:lvl1pPr>
              <a:defRPr sz="2400">
                <a:latin typeface="微软雅黑" panose="020B0503020204020204" pitchFamily="34" charset="-122"/>
                <a:ea typeface="微软雅黑" panose="020B0503020204020204" pitchFamily="34" charset="-122"/>
              </a:defRPr>
            </a:lvl1pPr>
          </a:lstStyle>
          <a:p>
            <a:pPr lvl="0" defTabSz="914400">
              <a:defRPr/>
            </a:pPr>
            <a:r>
              <a:rPr lang="en-US" altLang="zh-CN" kern="0" dirty="0" smtClean="0">
                <a:solidFill>
                  <a:sysClr val="windowText" lastClr="000000"/>
                </a:solidFill>
              </a:rPr>
              <a:t>12.3.1</a:t>
            </a:r>
            <a:r>
              <a:rPr lang="zh-CN" altLang="en-US" kern="0" dirty="0">
                <a:solidFill>
                  <a:sysClr val="windowText" lastClr="000000"/>
                </a:solidFill>
              </a:rPr>
              <a:t>雇员流出的界定和影响因素</a:t>
            </a:r>
          </a:p>
        </p:txBody>
      </p:sp>
      <p:sp>
        <p:nvSpPr>
          <p:cNvPr id="3" name="矩形 2"/>
          <p:cNvSpPr/>
          <p:nvPr/>
        </p:nvSpPr>
        <p:spPr>
          <a:xfrm>
            <a:off x="488959" y="1477261"/>
            <a:ext cx="8475529" cy="3477875"/>
          </a:xfrm>
          <a:prstGeom prst="rect">
            <a:avLst/>
          </a:prstGeom>
        </p:spPr>
        <p:txBody>
          <a:bodyPr wrap="square">
            <a:spAutoFit/>
          </a:bodyPr>
          <a:lstStyle/>
          <a:p>
            <a:pPr>
              <a:lnSpc>
                <a:spcPct val="150000"/>
              </a:lnSpc>
              <a:spcBef>
                <a:spcPct val="50000"/>
              </a:spcBef>
              <a:buFontTx/>
              <a:buNone/>
            </a:pPr>
            <a:r>
              <a:rPr lang="en-US" altLang="zh-CN" sz="2000" dirty="0" smtClean="0">
                <a:latin typeface="微软雅黑" panose="020B0503020204020204" pitchFamily="34" charset="-122"/>
                <a:ea typeface="微软雅黑" panose="020B0503020204020204" pitchFamily="34" charset="-122"/>
              </a:rPr>
              <a:t>1</a:t>
            </a:r>
            <a:r>
              <a:rPr lang="zh-CN" altLang="en-US" sz="2000" dirty="0" smtClean="0">
                <a:latin typeface="微软雅黑" panose="020B0503020204020204" pitchFamily="34" charset="-122"/>
                <a:ea typeface="微软雅黑" panose="020B0503020204020204" pitchFamily="34" charset="-122"/>
              </a:rPr>
              <a:t>、雇员流出的</a:t>
            </a:r>
            <a:r>
              <a:rPr lang="zh-CN" altLang="en-US" sz="2000" dirty="0">
                <a:latin typeface="微软雅黑" panose="020B0503020204020204" pitchFamily="34" charset="-122"/>
                <a:ea typeface="微软雅黑" panose="020B0503020204020204" pitchFamily="34" charset="-122"/>
              </a:rPr>
              <a:t>含义：指从一个企业领取货币性报酬的人彻底中断作为企业成员的关系</a:t>
            </a:r>
            <a:r>
              <a:rPr lang="zh-CN" altLang="en-US" sz="2000" dirty="0" smtClean="0">
                <a:latin typeface="微软雅黑" panose="020B0503020204020204" pitchFamily="34" charset="-122"/>
                <a:ea typeface="微软雅黑" panose="020B0503020204020204" pitchFamily="34" charset="-122"/>
              </a:rPr>
              <a:t>过程</a:t>
            </a:r>
            <a:endParaRPr lang="en-US" altLang="zh-CN" sz="2000" dirty="0" smtClean="0">
              <a:latin typeface="微软雅黑" panose="020B0503020204020204" pitchFamily="34" charset="-122"/>
              <a:ea typeface="微软雅黑" panose="020B0503020204020204" pitchFamily="34" charset="-122"/>
            </a:endParaRPr>
          </a:p>
          <a:p>
            <a:pPr>
              <a:lnSpc>
                <a:spcPct val="150000"/>
              </a:lnSpc>
              <a:spcBef>
                <a:spcPct val="50000"/>
              </a:spcBef>
              <a:buFontTx/>
              <a:buNone/>
            </a:pPr>
            <a:r>
              <a:rPr lang="en-US" altLang="zh-CN" sz="2000" b="1" dirty="0" smtClean="0">
                <a:latin typeface="微软雅黑" panose="020B0503020204020204" pitchFamily="34" charset="-122"/>
                <a:ea typeface="微软雅黑" panose="020B0503020204020204" pitchFamily="34" charset="-122"/>
              </a:rPr>
              <a:t>2</a:t>
            </a:r>
            <a:r>
              <a:rPr lang="zh-CN" altLang="en-US" sz="2000" b="1" dirty="0" smtClean="0">
                <a:latin typeface="微软雅黑" panose="020B0503020204020204" pitchFamily="34" charset="-122"/>
                <a:ea typeface="微软雅黑" panose="020B0503020204020204" pitchFamily="34" charset="-122"/>
              </a:rPr>
              <a:t>、</a:t>
            </a:r>
            <a:r>
              <a:rPr lang="zh-CN" altLang="en-US" sz="2000" b="1" dirty="0">
                <a:latin typeface="微软雅黑" panose="020B0503020204020204" pitchFamily="34" charset="-122"/>
                <a:ea typeface="微软雅黑" panose="020B0503020204020204" pitchFamily="34" charset="-122"/>
              </a:rPr>
              <a:t>雇员流出</a:t>
            </a:r>
            <a:r>
              <a:rPr lang="zh-CN" altLang="en-US" sz="2000" b="1" dirty="0" smtClean="0">
                <a:latin typeface="微软雅黑" panose="020B0503020204020204" pitchFamily="34" charset="-122"/>
                <a:ea typeface="微软雅黑" panose="020B0503020204020204" pitchFamily="34" charset="-122"/>
              </a:rPr>
              <a:t>的分类</a:t>
            </a:r>
            <a:r>
              <a:rPr lang="zh-CN" altLang="en-US" sz="2000" dirty="0" smtClean="0">
                <a:latin typeface="微软雅黑" panose="020B0503020204020204" pitchFamily="34" charset="-122"/>
                <a:ea typeface="微软雅黑" panose="020B0503020204020204" pitchFamily="34" charset="-122"/>
              </a:rPr>
              <a:t>：</a:t>
            </a:r>
            <a:endParaRPr lang="en-US" altLang="zh-CN" sz="2000" dirty="0" smtClean="0">
              <a:latin typeface="微软雅黑" panose="020B0503020204020204" pitchFamily="34" charset="-122"/>
              <a:ea typeface="微软雅黑" panose="020B0503020204020204" pitchFamily="34" charset="-122"/>
            </a:endParaRPr>
          </a:p>
          <a:p>
            <a:pPr>
              <a:lnSpc>
                <a:spcPct val="150000"/>
              </a:lnSpc>
              <a:spcBef>
                <a:spcPct val="50000"/>
              </a:spcBef>
              <a:buFontTx/>
              <a:buNone/>
            </a:pPr>
            <a:r>
              <a:rPr lang="zh-CN" altLang="en-US" sz="2000" dirty="0" smtClean="0">
                <a:latin typeface="微软雅黑" panose="020B0503020204020204" pitchFamily="34" charset="-122"/>
                <a:ea typeface="微软雅黑" panose="020B0503020204020204" pitchFamily="34" charset="-122"/>
              </a:rPr>
              <a:t>（</a:t>
            </a:r>
            <a:r>
              <a:rPr lang="en-US" altLang="zh-CN" sz="2000" dirty="0" smtClean="0">
                <a:latin typeface="微软雅黑" panose="020B0503020204020204" pitchFamily="34" charset="-122"/>
                <a:ea typeface="微软雅黑" panose="020B0503020204020204" pitchFamily="34" charset="-122"/>
              </a:rPr>
              <a:t>1</a:t>
            </a:r>
            <a:r>
              <a:rPr lang="zh-CN" altLang="en-US" sz="2000" dirty="0" smtClean="0">
                <a:latin typeface="微软雅黑" panose="020B0503020204020204" pitchFamily="34" charset="-122"/>
                <a:ea typeface="微软雅黑" panose="020B0503020204020204" pitchFamily="34" charset="-122"/>
              </a:rPr>
              <a:t>）</a:t>
            </a:r>
            <a:r>
              <a:rPr lang="zh-CN" altLang="en-US" sz="2000" b="1" dirty="0" smtClean="0">
                <a:solidFill>
                  <a:srgbClr val="FF0000"/>
                </a:solidFill>
                <a:latin typeface="微软雅黑" panose="020B0503020204020204" pitchFamily="34" charset="-122"/>
                <a:ea typeface="微软雅黑" panose="020B0503020204020204" pitchFamily="34" charset="-122"/>
              </a:rPr>
              <a:t>自愿</a:t>
            </a:r>
            <a:r>
              <a:rPr lang="zh-CN" altLang="en-US" sz="2000" b="1" dirty="0">
                <a:latin typeface="微软雅黑" panose="020B0503020204020204" pitchFamily="34" charset="-122"/>
                <a:ea typeface="微软雅黑" panose="020B0503020204020204" pitchFamily="34" charset="-122"/>
              </a:rPr>
              <a:t>流出</a:t>
            </a:r>
            <a:r>
              <a:rPr lang="zh-CN" altLang="en-US" sz="2000" dirty="0">
                <a:latin typeface="微软雅黑" panose="020B0503020204020204" pitchFamily="34" charset="-122"/>
                <a:ea typeface="微软雅黑" panose="020B0503020204020204" pitchFamily="34" charset="-122"/>
              </a:rPr>
              <a:t>：与组织解除契约关系，如（主动）</a:t>
            </a:r>
            <a:r>
              <a:rPr lang="zh-CN" altLang="en-US" sz="2000" b="1" dirty="0">
                <a:latin typeface="微软雅黑" panose="020B0503020204020204" pitchFamily="34" charset="-122"/>
                <a:ea typeface="微软雅黑" panose="020B0503020204020204" pitchFamily="34" charset="-122"/>
              </a:rPr>
              <a:t>辞职</a:t>
            </a:r>
            <a:r>
              <a:rPr lang="zh-CN" altLang="en-US" sz="2000" dirty="0">
                <a:latin typeface="微软雅黑" panose="020B0503020204020204" pitchFamily="34" charset="-122"/>
                <a:ea typeface="微软雅黑" panose="020B0503020204020204" pitchFamily="34" charset="-122"/>
              </a:rPr>
              <a:t>、自动离职；</a:t>
            </a:r>
          </a:p>
          <a:p>
            <a:pPr>
              <a:lnSpc>
                <a:spcPct val="150000"/>
              </a:lnSpc>
              <a:spcBef>
                <a:spcPct val="50000"/>
              </a:spcBef>
              <a:buFontTx/>
              <a:buNone/>
            </a:pPr>
            <a:r>
              <a:rPr lang="zh-CN" altLang="en-US" sz="2000" dirty="0" smtClean="0">
                <a:latin typeface="微软雅黑" panose="020B0503020204020204" pitchFamily="34" charset="-122"/>
                <a:ea typeface="微软雅黑" panose="020B0503020204020204" pitchFamily="34" charset="-122"/>
              </a:rPr>
              <a:t>（</a:t>
            </a:r>
            <a:r>
              <a:rPr lang="en-US" altLang="zh-CN" sz="2000" dirty="0" smtClean="0">
                <a:latin typeface="微软雅黑" panose="020B0503020204020204" pitchFamily="34" charset="-122"/>
                <a:ea typeface="微软雅黑" panose="020B0503020204020204" pitchFamily="34" charset="-122"/>
              </a:rPr>
              <a:t>2</a:t>
            </a:r>
            <a:r>
              <a:rPr lang="zh-CN" altLang="en-US" sz="2000" dirty="0" smtClean="0">
                <a:latin typeface="微软雅黑" panose="020B0503020204020204" pitchFamily="34" charset="-122"/>
                <a:ea typeface="微软雅黑" panose="020B0503020204020204" pitchFamily="34" charset="-122"/>
              </a:rPr>
              <a:t>）</a:t>
            </a:r>
            <a:r>
              <a:rPr lang="zh-CN" altLang="en-US" sz="2000" b="1" dirty="0" smtClean="0">
                <a:solidFill>
                  <a:srgbClr val="FF0000"/>
                </a:solidFill>
                <a:latin typeface="微软雅黑" panose="020B0503020204020204" pitchFamily="34" charset="-122"/>
                <a:ea typeface="微软雅黑" panose="020B0503020204020204" pitchFamily="34" charset="-122"/>
              </a:rPr>
              <a:t>非</a:t>
            </a:r>
            <a:r>
              <a:rPr lang="zh-CN" altLang="en-US" sz="2000" b="1" dirty="0">
                <a:solidFill>
                  <a:srgbClr val="FF0000"/>
                </a:solidFill>
                <a:latin typeface="微软雅黑" panose="020B0503020204020204" pitchFamily="34" charset="-122"/>
                <a:ea typeface="微软雅黑" panose="020B0503020204020204" pitchFamily="34" charset="-122"/>
              </a:rPr>
              <a:t>自愿</a:t>
            </a:r>
            <a:r>
              <a:rPr lang="zh-CN" altLang="en-US" sz="2000" b="1" dirty="0">
                <a:latin typeface="微软雅黑" panose="020B0503020204020204" pitchFamily="34" charset="-122"/>
                <a:ea typeface="微软雅黑" panose="020B0503020204020204" pitchFamily="34" charset="-122"/>
              </a:rPr>
              <a:t>流出</a:t>
            </a:r>
            <a:r>
              <a:rPr lang="zh-CN" altLang="en-US" sz="2000" dirty="0">
                <a:latin typeface="微软雅黑" panose="020B0503020204020204" pitchFamily="34" charset="-122"/>
                <a:ea typeface="微软雅黑" panose="020B0503020204020204" pitchFamily="34" charset="-122"/>
              </a:rPr>
              <a:t>：与组织解除契约关系，如</a:t>
            </a:r>
            <a:r>
              <a:rPr lang="zh-CN" altLang="en-US" sz="2000" b="1" dirty="0">
                <a:latin typeface="微软雅黑" panose="020B0503020204020204" pitchFamily="34" charset="-122"/>
                <a:ea typeface="微软雅黑" panose="020B0503020204020204" pitchFamily="34" charset="-122"/>
              </a:rPr>
              <a:t>解雇</a:t>
            </a:r>
            <a:r>
              <a:rPr lang="zh-CN" altLang="en-US" sz="2000" dirty="0">
                <a:latin typeface="微软雅黑" panose="020B0503020204020204" pitchFamily="34" charset="-122"/>
                <a:ea typeface="微软雅黑" panose="020B0503020204020204" pitchFamily="34" charset="-122"/>
              </a:rPr>
              <a:t>、开除和结构性裁员等。</a:t>
            </a:r>
          </a:p>
          <a:p>
            <a:pPr>
              <a:lnSpc>
                <a:spcPct val="150000"/>
              </a:lnSpc>
              <a:spcBef>
                <a:spcPct val="50000"/>
              </a:spcBef>
              <a:buFontTx/>
              <a:buNone/>
            </a:pPr>
            <a:r>
              <a:rPr lang="zh-CN" altLang="en-US" sz="2000" dirty="0" smtClean="0">
                <a:latin typeface="微软雅黑" panose="020B0503020204020204" pitchFamily="34" charset="-122"/>
                <a:ea typeface="微软雅黑" panose="020B0503020204020204" pitchFamily="34" charset="-122"/>
              </a:rPr>
              <a:t>（</a:t>
            </a:r>
            <a:r>
              <a:rPr lang="en-US" altLang="zh-CN" sz="2000" dirty="0" smtClean="0">
                <a:latin typeface="微软雅黑" panose="020B0503020204020204" pitchFamily="34" charset="-122"/>
                <a:ea typeface="微软雅黑" panose="020B0503020204020204" pitchFamily="34" charset="-122"/>
              </a:rPr>
              <a:t>3</a:t>
            </a:r>
            <a:r>
              <a:rPr lang="zh-CN" altLang="en-US" sz="2000" dirty="0" smtClean="0">
                <a:latin typeface="微软雅黑" panose="020B0503020204020204" pitchFamily="34" charset="-122"/>
                <a:ea typeface="微软雅黑" panose="020B0503020204020204" pitchFamily="34" charset="-122"/>
              </a:rPr>
              <a:t>）</a:t>
            </a:r>
            <a:r>
              <a:rPr lang="zh-CN" altLang="en-US" sz="2000" b="1" dirty="0" smtClean="0">
                <a:solidFill>
                  <a:srgbClr val="FF0000"/>
                </a:solidFill>
                <a:latin typeface="微软雅黑" panose="020B0503020204020204" pitchFamily="34" charset="-122"/>
                <a:ea typeface="微软雅黑" panose="020B0503020204020204" pitchFamily="34" charset="-122"/>
              </a:rPr>
              <a:t>自然</a:t>
            </a:r>
            <a:r>
              <a:rPr lang="zh-CN" altLang="en-US" sz="2000" b="1" dirty="0">
                <a:latin typeface="微软雅黑" panose="020B0503020204020204" pitchFamily="34" charset="-122"/>
                <a:ea typeface="微软雅黑" panose="020B0503020204020204" pitchFamily="34" charset="-122"/>
              </a:rPr>
              <a:t>流出</a:t>
            </a:r>
            <a:r>
              <a:rPr lang="zh-CN" altLang="en-US" sz="2000" dirty="0">
                <a:latin typeface="微软雅黑" panose="020B0503020204020204" pitchFamily="34" charset="-122"/>
                <a:ea typeface="微软雅黑" panose="020B0503020204020204" pitchFamily="34" charset="-122"/>
              </a:rPr>
              <a:t>：不以人的意志为依据的流出，如</a:t>
            </a:r>
            <a:r>
              <a:rPr lang="zh-CN" altLang="en-US" sz="2000" b="1" dirty="0">
                <a:latin typeface="微软雅黑" panose="020B0503020204020204" pitchFamily="34" charset="-122"/>
                <a:ea typeface="微软雅黑" panose="020B0503020204020204" pitchFamily="34" charset="-122"/>
              </a:rPr>
              <a:t>退休</a:t>
            </a:r>
            <a:r>
              <a:rPr lang="zh-CN" altLang="en-US" sz="2000" dirty="0">
                <a:latin typeface="微软雅黑" panose="020B0503020204020204" pitchFamily="34" charset="-122"/>
                <a:ea typeface="微软雅黑" panose="020B0503020204020204" pitchFamily="34" charset="-122"/>
              </a:rPr>
              <a:t>、伤残和死亡等</a:t>
            </a:r>
          </a:p>
        </p:txBody>
      </p:sp>
      <p:sp>
        <p:nvSpPr>
          <p:cNvPr id="13" name="文本框 12">
            <a:extLst/>
          </p:cNvPr>
          <p:cNvSpPr txBox="1"/>
          <p:nvPr/>
        </p:nvSpPr>
        <p:spPr>
          <a:xfrm>
            <a:off x="5262493" y="919620"/>
            <a:ext cx="1107996" cy="461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a:spAutoFit/>
          </a:bodyPr>
          <a:lstStyle/>
          <a:p>
            <a:pPr>
              <a:defRPr/>
            </a:pPr>
            <a:r>
              <a:rPr lang="zh-CN" altLang="en-US" sz="2400" b="1" dirty="0" smtClean="0">
                <a:latin typeface="微软雅黑" panose="020B0503020204020204" pitchFamily="34" charset="-122"/>
                <a:ea typeface="微软雅黑" panose="020B0503020204020204" pitchFamily="34" charset="-122"/>
              </a:rPr>
              <a:t>选择题</a:t>
            </a:r>
            <a:endParaRPr lang="en-US" altLang="zh-CN" sz="2400" b="1" dirty="0">
              <a:latin typeface="微软雅黑" panose="020B0503020204020204" pitchFamily="34" charset="-122"/>
              <a:ea typeface="微软雅黑" panose="020B0503020204020204" pitchFamily="34" charset="-122"/>
            </a:endParaRPr>
          </a:p>
        </p:txBody>
      </p:sp>
      <p:sp>
        <p:nvSpPr>
          <p:cNvPr id="16" name="文本框 15"/>
          <p:cNvSpPr txBox="1"/>
          <p:nvPr/>
        </p:nvSpPr>
        <p:spPr>
          <a:xfrm>
            <a:off x="155574" y="52070"/>
            <a:ext cx="3912369" cy="307777"/>
          </a:xfrm>
          <a:prstGeom prst="rect">
            <a:avLst/>
          </a:prstGeom>
          <a:noFill/>
        </p:spPr>
        <p:txBody>
          <a:bodyPr wrap="square" rtlCol="0" anchor="t">
            <a:spAutoFit/>
          </a:bodyPr>
          <a:lstStyle/>
          <a:p>
            <a:r>
              <a:rPr lang="en-US" altLang="zh-CN" sz="1400" dirty="0">
                <a:solidFill>
                  <a:schemeClr val="bg1">
                    <a:lumMod val="75000"/>
                  </a:schemeClr>
                </a:solidFill>
              </a:rPr>
              <a:t>12.3.1.1</a:t>
            </a:r>
            <a:r>
              <a:rPr lang="zh-CN" altLang="en-US" sz="1400" dirty="0">
                <a:solidFill>
                  <a:schemeClr val="bg1">
                    <a:lumMod val="75000"/>
                  </a:schemeClr>
                </a:solidFill>
              </a:rPr>
              <a:t>雇员流出的界定</a:t>
            </a:r>
          </a:p>
        </p:txBody>
      </p:sp>
      <p:pic>
        <p:nvPicPr>
          <p:cNvPr id="4" name="图片 3"/>
          <p:cNvPicPr>
            <a:picLocks noChangeAspect="1"/>
          </p:cNvPicPr>
          <p:nvPr/>
        </p:nvPicPr>
        <p:blipFill>
          <a:blip r:embed="rId3"/>
          <a:stretch>
            <a:fillRect/>
          </a:stretch>
        </p:blipFill>
        <p:spPr>
          <a:xfrm>
            <a:off x="6300192" y="47605"/>
            <a:ext cx="3060931" cy="1847190"/>
          </a:xfrm>
          <a:prstGeom prst="rect">
            <a:avLst/>
          </a:prstGeom>
        </p:spPr>
      </p:pic>
    </p:spTree>
    <p:extLst>
      <p:ext uri="{BB962C8B-B14F-4D97-AF65-F5344CB8AC3E}">
        <p14:creationId xmlns:p14="http://schemas.microsoft.com/office/powerpoint/2010/main" val="4294673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8"/>
          <p:cNvSpPr txBox="1">
            <a:spLocks noChangeArrowheads="1"/>
          </p:cNvSpPr>
          <p:nvPr/>
        </p:nvSpPr>
        <p:spPr bwMode="auto">
          <a:xfrm>
            <a:off x="572695" y="401413"/>
            <a:ext cx="6159545" cy="500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9" tIns="34289" rIns="68579" bIns="34289">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defTabSz="685800" fontAlgn="base">
              <a:spcBef>
                <a:spcPct val="0"/>
              </a:spcBef>
              <a:spcAft>
                <a:spcPct val="0"/>
              </a:spcAft>
            </a:pPr>
            <a:r>
              <a:rPr lang="en-US" altLang="zh-CN" b="1" dirty="0" smtClean="0">
                <a:solidFill>
                  <a:srgbClr val="404040"/>
                </a:solidFill>
                <a:latin typeface="微软雅黑" panose="020B0503020204020204" pitchFamily="34" charset="-122"/>
                <a:ea typeface="微软雅黑" panose="020B0503020204020204" pitchFamily="34" charset="-122"/>
              </a:rPr>
              <a:t>12.3</a:t>
            </a:r>
            <a:r>
              <a:rPr lang="zh-CN" altLang="en-US" b="1" dirty="0" smtClean="0">
                <a:solidFill>
                  <a:srgbClr val="404040"/>
                </a:solidFill>
                <a:latin typeface="微软雅黑" panose="020B0503020204020204" pitchFamily="34" charset="-122"/>
                <a:ea typeface="微软雅黑" panose="020B0503020204020204" pitchFamily="34" charset="-122"/>
              </a:rPr>
              <a:t>雇员</a:t>
            </a:r>
            <a:r>
              <a:rPr lang="zh-CN" altLang="en-US" b="1" dirty="0">
                <a:solidFill>
                  <a:srgbClr val="404040"/>
                </a:solidFill>
                <a:latin typeface="微软雅黑" panose="020B0503020204020204" pitchFamily="34" charset="-122"/>
                <a:ea typeface="微软雅黑" panose="020B0503020204020204" pitchFamily="34" charset="-122"/>
              </a:rPr>
              <a:t>流出中的劳动关系处理</a:t>
            </a:r>
          </a:p>
        </p:txBody>
      </p:sp>
      <p:sp>
        <p:nvSpPr>
          <p:cNvPr id="9" name="AutoShape 6" descr="http://img1.imgtn.bdimg.com/it/u=2079061164,3754236443&amp;fm=27&amp;gp=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AutoShape 8" descr="http://img1.imgtn.bdimg.com/it/u=2079061164,3754236443&amp;fm=27&amp;gp=0.jp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1" name="AutoShape 11" descr="http://img1.imgtn.bdimg.com/it/u=611650003,4241959816&amp;fm=27&amp;gp=0.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2" name="文本框 12"/>
          <p:cNvSpPr txBox="1">
            <a:spLocks noChangeArrowheads="1"/>
          </p:cNvSpPr>
          <p:nvPr/>
        </p:nvSpPr>
        <p:spPr bwMode="auto">
          <a:xfrm>
            <a:off x="498365" y="915566"/>
            <a:ext cx="4793715" cy="461665"/>
          </a:xfrm>
          <a:prstGeom prst="rect">
            <a:avLst/>
          </a:prstGeom>
          <a:solidFill>
            <a:sysClr val="window" lastClr="FFFFFF">
              <a:lumMod val="95000"/>
            </a:sysClr>
          </a:solidFill>
        </p:spPr>
        <p:txBody>
          <a:bodyPr wrap="square">
            <a:spAutoFit/>
          </a:bodyPr>
          <a:lstStyle>
            <a:defPPr>
              <a:defRPr lang="zh-CN"/>
            </a:defPPr>
            <a:lvl1pPr>
              <a:defRPr sz="2400">
                <a:latin typeface="微软雅黑" panose="020B0503020204020204" pitchFamily="34" charset="-122"/>
                <a:ea typeface="微软雅黑" panose="020B0503020204020204" pitchFamily="34" charset="-122"/>
              </a:defRPr>
            </a:lvl1pPr>
          </a:lstStyle>
          <a:p>
            <a:pPr lvl="0" defTabSz="914400">
              <a:defRPr/>
            </a:pPr>
            <a:r>
              <a:rPr lang="en-US" altLang="zh-CN" kern="0" dirty="0" smtClean="0">
                <a:solidFill>
                  <a:sysClr val="windowText" lastClr="000000"/>
                </a:solidFill>
              </a:rPr>
              <a:t>12.3.1</a:t>
            </a:r>
            <a:r>
              <a:rPr lang="zh-CN" altLang="en-US" kern="0" dirty="0">
                <a:solidFill>
                  <a:sysClr val="windowText" lastClr="000000"/>
                </a:solidFill>
              </a:rPr>
              <a:t>雇员流出的界定和影响因素</a:t>
            </a:r>
          </a:p>
        </p:txBody>
      </p:sp>
      <p:sp>
        <p:nvSpPr>
          <p:cNvPr id="3" name="矩形 2"/>
          <p:cNvSpPr/>
          <p:nvPr/>
        </p:nvSpPr>
        <p:spPr>
          <a:xfrm>
            <a:off x="488959" y="1477261"/>
            <a:ext cx="8475529" cy="3631763"/>
          </a:xfrm>
          <a:prstGeom prst="rect">
            <a:avLst/>
          </a:prstGeom>
        </p:spPr>
        <p:txBody>
          <a:bodyPr wrap="square">
            <a:spAutoFit/>
          </a:bodyPr>
          <a:lstStyle/>
          <a:p>
            <a:pPr>
              <a:lnSpc>
                <a:spcPct val="150000"/>
              </a:lnSpc>
              <a:spcBef>
                <a:spcPct val="50000"/>
              </a:spcBef>
              <a:buFontTx/>
              <a:buNone/>
            </a:pPr>
            <a:r>
              <a:rPr lang="en-US" altLang="zh-CN" sz="2000" b="1" dirty="0" smtClean="0">
                <a:latin typeface="微软雅黑" panose="020B0503020204020204" pitchFamily="34" charset="-122"/>
                <a:ea typeface="微软雅黑" panose="020B0503020204020204" pitchFamily="34" charset="-122"/>
              </a:rPr>
              <a:t>3</a:t>
            </a:r>
            <a:r>
              <a:rPr lang="zh-CN" altLang="en-US" sz="2000" b="1" dirty="0">
                <a:latin typeface="微软雅黑" panose="020B0503020204020204" pitchFamily="34" charset="-122"/>
                <a:ea typeface="微软雅黑" panose="020B0503020204020204" pitchFamily="34" charset="-122"/>
              </a:rPr>
              <a:t>、自愿流出（离职）的</a:t>
            </a:r>
            <a:r>
              <a:rPr lang="zh-CN" altLang="en-US" sz="2000" b="1" dirty="0" smtClean="0">
                <a:latin typeface="微软雅黑" panose="020B0503020204020204" pitchFamily="34" charset="-122"/>
                <a:ea typeface="微软雅黑" panose="020B0503020204020204" pitchFamily="34" charset="-122"/>
              </a:rPr>
              <a:t>影响因素</a:t>
            </a:r>
            <a:r>
              <a:rPr lang="zh-CN" altLang="en-US" sz="2000" dirty="0" smtClean="0">
                <a:latin typeface="微软雅黑" panose="020B0503020204020204" pitchFamily="34" charset="-122"/>
                <a:ea typeface="微软雅黑" panose="020B0503020204020204" pitchFamily="34" charset="-122"/>
              </a:rPr>
              <a:t>：</a:t>
            </a:r>
            <a:endParaRPr lang="en-US" altLang="zh-CN" sz="2000" dirty="0" smtClean="0">
              <a:latin typeface="微软雅黑" panose="020B0503020204020204" pitchFamily="34" charset="-122"/>
              <a:ea typeface="微软雅黑" panose="020B0503020204020204" pitchFamily="34" charset="-122"/>
            </a:endParaRPr>
          </a:p>
          <a:p>
            <a:pPr>
              <a:lnSpc>
                <a:spcPct val="150000"/>
              </a:lnSpc>
              <a:spcBef>
                <a:spcPct val="50000"/>
              </a:spcBef>
              <a:buFontTx/>
              <a:buNone/>
            </a:pPr>
            <a:r>
              <a:rPr lang="zh-CN" altLang="en-US" sz="2000" b="1" dirty="0">
                <a:latin typeface="微软雅黑" panose="020B0503020204020204" pitchFamily="34" charset="-122"/>
                <a:ea typeface="微软雅黑" panose="020B0503020204020204" pitchFamily="34" charset="-122"/>
              </a:rPr>
              <a:t>（</a:t>
            </a:r>
            <a:r>
              <a:rPr lang="en-US" altLang="zh-CN" sz="2000" b="1" dirty="0">
                <a:latin typeface="微软雅黑" panose="020B0503020204020204" pitchFamily="34" charset="-122"/>
                <a:ea typeface="微软雅黑" panose="020B0503020204020204" pitchFamily="34" charset="-122"/>
              </a:rPr>
              <a:t>1</a:t>
            </a:r>
            <a:r>
              <a:rPr lang="zh-CN" altLang="en-US" sz="2000" b="1" dirty="0">
                <a:latin typeface="微软雅黑" panose="020B0503020204020204" pitchFamily="34" charset="-122"/>
                <a:ea typeface="微软雅黑" panose="020B0503020204020204" pitchFamily="34" charset="-122"/>
              </a:rPr>
              <a:t>）</a:t>
            </a:r>
            <a:r>
              <a:rPr lang="zh-CN" altLang="en-US" sz="2000" b="1" dirty="0">
                <a:solidFill>
                  <a:srgbClr val="FF0000"/>
                </a:solidFill>
                <a:latin typeface="微软雅黑" panose="020B0503020204020204" pitchFamily="34" charset="-122"/>
                <a:ea typeface="微软雅黑" panose="020B0503020204020204" pitchFamily="34" charset="-122"/>
              </a:rPr>
              <a:t>个体</a:t>
            </a:r>
            <a:r>
              <a:rPr lang="zh-CN" altLang="en-US" sz="2000" b="1" dirty="0">
                <a:latin typeface="微软雅黑" panose="020B0503020204020204" pitchFamily="34" charset="-122"/>
                <a:ea typeface="微软雅黑" panose="020B0503020204020204" pitchFamily="34" charset="-122"/>
              </a:rPr>
              <a:t>因素</a:t>
            </a:r>
          </a:p>
          <a:p>
            <a:pPr>
              <a:lnSpc>
                <a:spcPct val="150000"/>
              </a:lnSpc>
              <a:spcBef>
                <a:spcPct val="50000"/>
              </a:spcBef>
              <a:buFontTx/>
              <a:buNone/>
            </a:pPr>
            <a:r>
              <a:rPr lang="zh-CN" altLang="en-US" sz="2000" b="1" dirty="0">
                <a:latin typeface="微软雅黑" panose="020B0503020204020204" pitchFamily="34" charset="-122"/>
                <a:ea typeface="微软雅黑" panose="020B0503020204020204" pitchFamily="34" charset="-122"/>
              </a:rPr>
              <a:t>（</a:t>
            </a:r>
            <a:r>
              <a:rPr lang="en-US" altLang="zh-CN" sz="2000" b="1" dirty="0">
                <a:latin typeface="微软雅黑" panose="020B0503020204020204" pitchFamily="34" charset="-122"/>
                <a:ea typeface="微软雅黑" panose="020B0503020204020204" pitchFamily="34" charset="-122"/>
              </a:rPr>
              <a:t>2</a:t>
            </a:r>
            <a:r>
              <a:rPr lang="zh-CN" altLang="en-US" sz="2000" b="1" dirty="0">
                <a:latin typeface="微软雅黑" panose="020B0503020204020204" pitchFamily="34" charset="-122"/>
                <a:ea typeface="微软雅黑" panose="020B0503020204020204" pitchFamily="34" charset="-122"/>
              </a:rPr>
              <a:t>）与</a:t>
            </a:r>
            <a:r>
              <a:rPr lang="zh-CN" altLang="en-US" sz="2000" b="1" dirty="0">
                <a:solidFill>
                  <a:srgbClr val="FF0000"/>
                </a:solidFill>
                <a:latin typeface="微软雅黑" panose="020B0503020204020204" pitchFamily="34" charset="-122"/>
                <a:ea typeface="微软雅黑" panose="020B0503020204020204" pitchFamily="34" charset="-122"/>
              </a:rPr>
              <a:t>工作</a:t>
            </a:r>
            <a:r>
              <a:rPr lang="zh-CN" altLang="en-US" sz="2000" b="1" dirty="0">
                <a:latin typeface="微软雅黑" panose="020B0503020204020204" pitchFamily="34" charset="-122"/>
                <a:ea typeface="微软雅黑" panose="020B0503020204020204" pitchFamily="34" charset="-122"/>
              </a:rPr>
              <a:t>相关因素</a:t>
            </a:r>
          </a:p>
          <a:p>
            <a:pPr>
              <a:lnSpc>
                <a:spcPct val="150000"/>
              </a:lnSpc>
              <a:spcBef>
                <a:spcPct val="50000"/>
              </a:spcBef>
              <a:buFontTx/>
              <a:buNone/>
            </a:pPr>
            <a:r>
              <a:rPr lang="zh-CN" altLang="en-US" sz="2000" b="1" dirty="0">
                <a:latin typeface="微软雅黑" panose="020B0503020204020204" pitchFamily="34" charset="-122"/>
                <a:ea typeface="微软雅黑" panose="020B0503020204020204" pitchFamily="34" charset="-122"/>
              </a:rPr>
              <a:t>（</a:t>
            </a:r>
            <a:r>
              <a:rPr lang="en-US" altLang="zh-CN" sz="2000" b="1" dirty="0">
                <a:latin typeface="微软雅黑" panose="020B0503020204020204" pitchFamily="34" charset="-122"/>
                <a:ea typeface="微软雅黑" panose="020B0503020204020204" pitchFamily="34" charset="-122"/>
              </a:rPr>
              <a:t>3</a:t>
            </a:r>
            <a:r>
              <a:rPr lang="zh-CN" altLang="en-US" sz="2000" b="1" dirty="0">
                <a:latin typeface="微软雅黑" panose="020B0503020204020204" pitchFamily="34" charset="-122"/>
                <a:ea typeface="微软雅黑" panose="020B0503020204020204" pitchFamily="34" charset="-122"/>
              </a:rPr>
              <a:t>）</a:t>
            </a:r>
            <a:r>
              <a:rPr lang="zh-CN" altLang="en-US" sz="2000" b="1" dirty="0">
                <a:solidFill>
                  <a:srgbClr val="FF0000"/>
                </a:solidFill>
                <a:latin typeface="微软雅黑" panose="020B0503020204020204" pitchFamily="34" charset="-122"/>
                <a:ea typeface="微软雅黑" panose="020B0503020204020204" pitchFamily="34" charset="-122"/>
              </a:rPr>
              <a:t>组织</a:t>
            </a:r>
            <a:r>
              <a:rPr lang="zh-CN" altLang="en-US" sz="2000" b="1" dirty="0">
                <a:latin typeface="微软雅黑" panose="020B0503020204020204" pitchFamily="34" charset="-122"/>
                <a:ea typeface="微软雅黑" panose="020B0503020204020204" pitchFamily="34" charset="-122"/>
              </a:rPr>
              <a:t>因素</a:t>
            </a:r>
          </a:p>
          <a:p>
            <a:pPr>
              <a:lnSpc>
                <a:spcPct val="150000"/>
              </a:lnSpc>
              <a:spcBef>
                <a:spcPct val="50000"/>
              </a:spcBef>
              <a:buFontTx/>
              <a:buNone/>
            </a:pPr>
            <a:r>
              <a:rPr lang="zh-CN" altLang="en-US" sz="2000" b="1" dirty="0">
                <a:latin typeface="微软雅黑" panose="020B0503020204020204" pitchFamily="34" charset="-122"/>
                <a:ea typeface="微软雅黑" panose="020B0503020204020204" pitchFamily="34" charset="-122"/>
              </a:rPr>
              <a:t>（</a:t>
            </a:r>
            <a:r>
              <a:rPr lang="en-US" altLang="zh-CN" sz="2000" b="1" dirty="0">
                <a:latin typeface="微软雅黑" panose="020B0503020204020204" pitchFamily="34" charset="-122"/>
                <a:ea typeface="微软雅黑" panose="020B0503020204020204" pitchFamily="34" charset="-122"/>
              </a:rPr>
              <a:t>4</a:t>
            </a:r>
            <a:r>
              <a:rPr lang="zh-CN" altLang="en-US" sz="2000" b="1" dirty="0">
                <a:latin typeface="微软雅黑" panose="020B0503020204020204" pitchFamily="34" charset="-122"/>
                <a:ea typeface="微软雅黑" panose="020B0503020204020204" pitchFamily="34" charset="-122"/>
              </a:rPr>
              <a:t>）个体与组织之间的</a:t>
            </a:r>
            <a:r>
              <a:rPr lang="zh-CN" altLang="en-US" sz="2000" b="1" dirty="0">
                <a:solidFill>
                  <a:srgbClr val="FF0000"/>
                </a:solidFill>
                <a:latin typeface="微软雅黑" panose="020B0503020204020204" pitchFamily="34" charset="-122"/>
                <a:ea typeface="微软雅黑" panose="020B0503020204020204" pitchFamily="34" charset="-122"/>
              </a:rPr>
              <a:t>适合性</a:t>
            </a:r>
            <a:r>
              <a:rPr lang="zh-CN" altLang="en-US" sz="2000" b="1" dirty="0">
                <a:latin typeface="微软雅黑" panose="020B0503020204020204" pitchFamily="34" charset="-122"/>
                <a:ea typeface="微软雅黑" panose="020B0503020204020204" pitchFamily="34" charset="-122"/>
              </a:rPr>
              <a:t>因素</a:t>
            </a:r>
          </a:p>
          <a:p>
            <a:pPr>
              <a:lnSpc>
                <a:spcPct val="150000"/>
              </a:lnSpc>
              <a:spcBef>
                <a:spcPct val="50000"/>
              </a:spcBef>
              <a:buFontTx/>
              <a:buNone/>
            </a:pPr>
            <a:r>
              <a:rPr lang="zh-CN" altLang="en-US" sz="2000" b="1" dirty="0">
                <a:latin typeface="微软雅黑" panose="020B0503020204020204" pitchFamily="34" charset="-122"/>
                <a:ea typeface="微软雅黑" panose="020B0503020204020204" pitchFamily="34" charset="-122"/>
              </a:rPr>
              <a:t>（</a:t>
            </a:r>
            <a:r>
              <a:rPr lang="en-US" altLang="zh-CN" sz="2000" b="1" dirty="0">
                <a:latin typeface="微软雅黑" panose="020B0503020204020204" pitchFamily="34" charset="-122"/>
                <a:ea typeface="微软雅黑" panose="020B0503020204020204" pitchFamily="34" charset="-122"/>
              </a:rPr>
              <a:t>5</a:t>
            </a:r>
            <a:r>
              <a:rPr lang="zh-CN" altLang="en-US" sz="2000" b="1" dirty="0">
                <a:latin typeface="微软雅黑" panose="020B0503020204020204" pitchFamily="34" charset="-122"/>
                <a:ea typeface="微软雅黑" panose="020B0503020204020204" pitchFamily="34" charset="-122"/>
              </a:rPr>
              <a:t>）与态度和其他内部</a:t>
            </a:r>
            <a:r>
              <a:rPr lang="zh-CN" altLang="en-US" sz="2000" b="1" dirty="0">
                <a:solidFill>
                  <a:srgbClr val="FF0000"/>
                </a:solidFill>
                <a:latin typeface="微软雅黑" panose="020B0503020204020204" pitchFamily="34" charset="-122"/>
                <a:ea typeface="微软雅黑" panose="020B0503020204020204" pitchFamily="34" charset="-122"/>
              </a:rPr>
              <a:t>心理</a:t>
            </a:r>
            <a:r>
              <a:rPr lang="zh-CN" altLang="en-US" sz="2000" b="1" dirty="0">
                <a:latin typeface="微软雅黑" panose="020B0503020204020204" pitchFamily="34" charset="-122"/>
                <a:ea typeface="微软雅黑" panose="020B0503020204020204" pitchFamily="34" charset="-122"/>
              </a:rPr>
              <a:t>过程相关的因素</a:t>
            </a:r>
          </a:p>
        </p:txBody>
      </p:sp>
      <p:sp>
        <p:nvSpPr>
          <p:cNvPr id="13" name="文本框 12">
            <a:extLst/>
          </p:cNvPr>
          <p:cNvSpPr txBox="1"/>
          <p:nvPr/>
        </p:nvSpPr>
        <p:spPr>
          <a:xfrm>
            <a:off x="5262493" y="919620"/>
            <a:ext cx="1869423" cy="461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a:spAutoFit/>
          </a:bodyPr>
          <a:lstStyle/>
          <a:p>
            <a:pPr>
              <a:defRPr/>
            </a:pPr>
            <a:r>
              <a:rPr lang="zh-CN" altLang="en-US" sz="2400" b="1" dirty="0" smtClean="0">
                <a:latin typeface="微软雅黑" panose="020B0503020204020204" pitchFamily="34" charset="-122"/>
                <a:ea typeface="微软雅黑" panose="020B0503020204020204" pitchFamily="34" charset="-122"/>
              </a:rPr>
              <a:t>选择</a:t>
            </a:r>
            <a:r>
              <a:rPr lang="en-US" altLang="zh-CN" sz="2400" b="1" dirty="0" smtClean="0">
                <a:latin typeface="微软雅黑" panose="020B0503020204020204" pitchFamily="34" charset="-122"/>
                <a:ea typeface="微软雅黑" panose="020B0503020204020204" pitchFamily="34" charset="-122"/>
              </a:rPr>
              <a:t>/</a:t>
            </a:r>
            <a:r>
              <a:rPr lang="zh-CN" altLang="en-US" sz="2400" b="1" dirty="0" smtClean="0">
                <a:latin typeface="微软雅黑" panose="020B0503020204020204" pitchFamily="34" charset="-122"/>
                <a:ea typeface="微软雅黑" panose="020B0503020204020204" pitchFamily="34" charset="-122"/>
              </a:rPr>
              <a:t>简答题</a:t>
            </a:r>
            <a:endParaRPr lang="en-US" altLang="zh-CN" sz="2400" b="1" dirty="0">
              <a:latin typeface="微软雅黑" panose="020B0503020204020204" pitchFamily="34" charset="-122"/>
              <a:ea typeface="微软雅黑" panose="020B0503020204020204" pitchFamily="34" charset="-122"/>
            </a:endParaRPr>
          </a:p>
        </p:txBody>
      </p:sp>
      <p:sp>
        <p:nvSpPr>
          <p:cNvPr id="16" name="文本框 15"/>
          <p:cNvSpPr txBox="1"/>
          <p:nvPr/>
        </p:nvSpPr>
        <p:spPr>
          <a:xfrm>
            <a:off x="155574" y="52070"/>
            <a:ext cx="3912369" cy="307777"/>
          </a:xfrm>
          <a:prstGeom prst="rect">
            <a:avLst/>
          </a:prstGeom>
          <a:noFill/>
        </p:spPr>
        <p:txBody>
          <a:bodyPr wrap="square" rtlCol="0" anchor="t">
            <a:spAutoFit/>
          </a:bodyPr>
          <a:lstStyle/>
          <a:p>
            <a:r>
              <a:rPr lang="en-US" altLang="zh-CN" sz="1400" dirty="0">
                <a:solidFill>
                  <a:schemeClr val="bg1">
                    <a:lumMod val="75000"/>
                  </a:schemeClr>
                </a:solidFill>
              </a:rPr>
              <a:t>12.3.3.2</a:t>
            </a:r>
            <a:r>
              <a:rPr lang="zh-CN" altLang="en-US" sz="1400" dirty="0">
                <a:solidFill>
                  <a:schemeClr val="bg1">
                    <a:lumMod val="75000"/>
                  </a:schemeClr>
                </a:solidFill>
              </a:rPr>
              <a:t>雇员流出中劳动关系处理和预防</a:t>
            </a:r>
          </a:p>
        </p:txBody>
      </p:sp>
      <p:pic>
        <p:nvPicPr>
          <p:cNvPr id="4" name="图片 3"/>
          <p:cNvPicPr>
            <a:picLocks noChangeAspect="1"/>
          </p:cNvPicPr>
          <p:nvPr/>
        </p:nvPicPr>
        <p:blipFill>
          <a:blip r:embed="rId3"/>
          <a:stretch>
            <a:fillRect/>
          </a:stretch>
        </p:blipFill>
        <p:spPr>
          <a:xfrm>
            <a:off x="6300192" y="47605"/>
            <a:ext cx="3060931" cy="1847190"/>
          </a:xfrm>
          <a:prstGeom prst="rect">
            <a:avLst/>
          </a:prstGeom>
        </p:spPr>
      </p:pic>
    </p:spTree>
    <p:extLst>
      <p:ext uri="{BB962C8B-B14F-4D97-AF65-F5344CB8AC3E}">
        <p14:creationId xmlns:p14="http://schemas.microsoft.com/office/powerpoint/2010/main" val="811790900"/>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8"/>
          <p:cNvSpPr txBox="1">
            <a:spLocks noChangeArrowheads="1"/>
          </p:cNvSpPr>
          <p:nvPr/>
        </p:nvSpPr>
        <p:spPr bwMode="auto">
          <a:xfrm>
            <a:off x="572695" y="401413"/>
            <a:ext cx="6159545" cy="500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9" tIns="34289" rIns="68579" bIns="34289">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defTabSz="685800" fontAlgn="base">
              <a:spcBef>
                <a:spcPct val="0"/>
              </a:spcBef>
              <a:spcAft>
                <a:spcPct val="0"/>
              </a:spcAft>
            </a:pPr>
            <a:r>
              <a:rPr lang="zh-CN" altLang="en-US" b="1" dirty="0">
                <a:solidFill>
                  <a:srgbClr val="404040"/>
                </a:solidFill>
                <a:latin typeface="微软雅黑" panose="020B0503020204020204" pitchFamily="34" charset="-122"/>
                <a:ea typeface="微软雅黑" panose="020B0503020204020204" pitchFamily="34" charset="-122"/>
              </a:rPr>
              <a:t>真题演练</a:t>
            </a:r>
          </a:p>
        </p:txBody>
      </p:sp>
      <p:sp>
        <p:nvSpPr>
          <p:cNvPr id="8" name="AutoShape 4" descr="http://img1.imgtn.bdimg.com/it/u=2079061164,3754236443&amp;fm=27&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9" name="AutoShape 6" descr="http://img1.imgtn.bdimg.com/it/u=2079061164,3754236443&amp;fm=27&amp;gp=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AutoShape 8" descr="http://img1.imgtn.bdimg.com/it/u=2079061164,3754236443&amp;fm=27&amp;gp=0.jp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1" name="AutoShape 11" descr="http://img1.imgtn.bdimg.com/it/u=611650003,4241959816&amp;fm=27&amp;gp=0.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3" name="矩形 2"/>
          <p:cNvSpPr/>
          <p:nvPr/>
        </p:nvSpPr>
        <p:spPr>
          <a:xfrm>
            <a:off x="498366" y="987574"/>
            <a:ext cx="8466122" cy="2862322"/>
          </a:xfrm>
          <a:prstGeom prst="rect">
            <a:avLst/>
          </a:prstGeom>
        </p:spPr>
        <p:txBody>
          <a:bodyPr wrap="square">
            <a:spAutoFit/>
          </a:bodyPr>
          <a:lstStyle/>
          <a:p>
            <a:pPr algn="just">
              <a:lnSpc>
                <a:spcPct val="150000"/>
              </a:lnSpc>
              <a:spcAft>
                <a:spcPts val="0"/>
              </a:spcAft>
              <a:defRPr/>
            </a:pPr>
            <a:r>
              <a:rPr lang="en-US" altLang="zh-CN" sz="2400" dirty="0" smtClean="0">
                <a:latin typeface="微软雅黑" panose="020B0503020204020204" pitchFamily="34" charset="-122"/>
                <a:ea typeface="微软雅黑" panose="020B0503020204020204" pitchFamily="34" charset="-122"/>
              </a:rPr>
              <a:t>【</a:t>
            </a:r>
            <a:r>
              <a:rPr lang="en-US" altLang="zh-CN" sz="2400" dirty="0" smtClean="0">
                <a:latin typeface="微软雅黑" panose="020B0503020204020204" pitchFamily="34" charset="-122"/>
                <a:ea typeface="微软雅黑" panose="020B0503020204020204" pitchFamily="34" charset="-122"/>
              </a:rPr>
              <a:t>1904】</a:t>
            </a:r>
            <a:r>
              <a:rPr lang="zh-CN" altLang="en-US" sz="2400" dirty="0" smtClean="0">
                <a:latin typeface="微软雅黑" panose="020B0503020204020204" pitchFamily="34" charset="-122"/>
                <a:ea typeface="微软雅黑" panose="020B0503020204020204" pitchFamily="34" charset="-122"/>
              </a:rPr>
              <a:t>下</a:t>
            </a:r>
            <a:r>
              <a:rPr lang="zh-CN" altLang="en-US" sz="2400" dirty="0" smtClean="0">
                <a:latin typeface="微软雅黑" panose="020B0503020204020204" pitchFamily="34" charset="-122"/>
                <a:ea typeface="微软雅黑" panose="020B0503020204020204" pitchFamily="34" charset="-122"/>
              </a:rPr>
              <a:t>列</a:t>
            </a:r>
            <a:r>
              <a:rPr lang="zh-CN" altLang="en-US" sz="2400" dirty="0">
                <a:latin typeface="微软雅黑" panose="020B0503020204020204" pitchFamily="34" charset="-122"/>
                <a:ea typeface="微软雅黑" panose="020B0503020204020204" pitchFamily="34" charset="-122"/>
              </a:rPr>
              <a:t>雇员流出形式中属于非自愿流出的是</a:t>
            </a:r>
            <a:r>
              <a:rPr lang="zh-CN" altLang="en-US" sz="2400" kern="100" dirty="0" smtClean="0">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 </a:t>
            </a:r>
          </a:p>
          <a:p>
            <a:pPr algn="just">
              <a:lnSpc>
                <a:spcPct val="150000"/>
              </a:lnSpc>
              <a:spcAft>
                <a:spcPts val="0"/>
              </a:spcAft>
              <a:defRPr/>
            </a:pP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A</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、辞职</a:t>
            </a:r>
          </a:p>
          <a:p>
            <a:pPr algn="just">
              <a:lnSpc>
                <a:spcPct val="150000"/>
              </a:lnSpc>
              <a:spcAft>
                <a:spcPts val="0"/>
              </a:spcAft>
              <a:defRPr/>
            </a:pPr>
            <a:r>
              <a:rPr lang="en-US" altLang="zh-CN" sz="2400" kern="100" dirty="0" smtClean="0">
                <a:latin typeface="微软雅黑" panose="020B0503020204020204" pitchFamily="34" charset="-122"/>
                <a:ea typeface="微软雅黑" panose="020B0503020204020204" pitchFamily="34" charset="-122"/>
                <a:cs typeface="Times New Roman" panose="02020603050405020304" pitchFamily="18" charset="0"/>
              </a:rPr>
              <a:t>B</a:t>
            </a:r>
            <a:r>
              <a:rPr lang="zh-CN" altLang="en-US" sz="2400" kern="100" dirty="0" smtClean="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死亡</a:t>
            </a:r>
          </a:p>
          <a:p>
            <a:pPr algn="just">
              <a:lnSpc>
                <a:spcPct val="150000"/>
              </a:lnSpc>
              <a:spcAft>
                <a:spcPts val="0"/>
              </a:spcAft>
              <a:defRPr/>
            </a:pPr>
            <a:r>
              <a:rPr lang="en-US" altLang="zh-CN" sz="2400" kern="100" dirty="0" smtClean="0">
                <a:latin typeface="微软雅黑" panose="020B0503020204020204" pitchFamily="34" charset="-122"/>
                <a:ea typeface="微软雅黑" panose="020B0503020204020204" pitchFamily="34" charset="-122"/>
                <a:cs typeface="Times New Roman" panose="02020603050405020304" pitchFamily="18" charset="0"/>
              </a:rPr>
              <a:t>C</a:t>
            </a:r>
            <a:r>
              <a:rPr lang="zh-CN" altLang="en-US" sz="2400" kern="100" dirty="0" smtClean="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解雇</a:t>
            </a:r>
          </a:p>
          <a:p>
            <a:pPr algn="just">
              <a:lnSpc>
                <a:spcPct val="150000"/>
              </a:lnSpc>
              <a:spcAft>
                <a:spcPts val="0"/>
              </a:spcAft>
              <a:defRPr/>
            </a:pPr>
            <a:r>
              <a:rPr lang="en-US" altLang="zh-CN" sz="2400" kern="100" dirty="0" smtClean="0">
                <a:latin typeface="微软雅黑" panose="020B0503020204020204" pitchFamily="34" charset="-122"/>
                <a:ea typeface="微软雅黑" panose="020B0503020204020204" pitchFamily="34" charset="-122"/>
                <a:cs typeface="Times New Roman" panose="02020603050405020304" pitchFamily="18" charset="0"/>
              </a:rPr>
              <a:t>D</a:t>
            </a:r>
            <a:r>
              <a:rPr lang="zh-CN" altLang="en-US" sz="2400" kern="100" dirty="0" smtClean="0">
                <a:latin typeface="微软雅黑" panose="020B0503020204020204" pitchFamily="34" charset="-122"/>
                <a:ea typeface="微软雅黑" panose="020B0503020204020204" pitchFamily="34" charset="-122"/>
                <a:cs typeface="Times New Roman" panose="02020603050405020304" pitchFamily="18" charset="0"/>
              </a:rPr>
              <a:t>、退休</a:t>
            </a:r>
            <a:endPar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2" name="文本框 11"/>
          <p:cNvSpPr txBox="1"/>
          <p:nvPr/>
        </p:nvSpPr>
        <p:spPr>
          <a:xfrm>
            <a:off x="155574" y="52070"/>
            <a:ext cx="3912369" cy="307777"/>
          </a:xfrm>
          <a:prstGeom prst="rect">
            <a:avLst/>
          </a:prstGeom>
          <a:noFill/>
        </p:spPr>
        <p:txBody>
          <a:bodyPr wrap="square" rtlCol="0" anchor="t">
            <a:spAutoFit/>
          </a:bodyPr>
          <a:lstStyle/>
          <a:p>
            <a:r>
              <a:rPr lang="en-US" altLang="zh-CN" sz="1400" dirty="0">
                <a:solidFill>
                  <a:schemeClr val="bg1">
                    <a:lumMod val="75000"/>
                  </a:schemeClr>
                </a:solidFill>
              </a:rPr>
              <a:t>12.3.3.3</a:t>
            </a:r>
            <a:r>
              <a:rPr lang="zh-CN" altLang="en-US" sz="1400" dirty="0">
                <a:solidFill>
                  <a:schemeClr val="bg1">
                    <a:lumMod val="75000"/>
                  </a:schemeClr>
                </a:solidFill>
              </a:rPr>
              <a:t>对雇员流出进行管理</a:t>
            </a:r>
          </a:p>
        </p:txBody>
      </p:sp>
    </p:spTree>
    <p:extLst>
      <p:ext uri="{BB962C8B-B14F-4D97-AF65-F5344CB8AC3E}">
        <p14:creationId xmlns:p14="http://schemas.microsoft.com/office/powerpoint/2010/main" val="1588932039"/>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8"/>
          <p:cNvSpPr txBox="1">
            <a:spLocks noChangeArrowheads="1"/>
          </p:cNvSpPr>
          <p:nvPr/>
        </p:nvSpPr>
        <p:spPr bwMode="auto">
          <a:xfrm>
            <a:off x="572695" y="401413"/>
            <a:ext cx="6159545" cy="500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9" tIns="34289" rIns="68579" bIns="34289">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defTabSz="685800" fontAlgn="base">
              <a:spcBef>
                <a:spcPct val="0"/>
              </a:spcBef>
              <a:spcAft>
                <a:spcPct val="0"/>
              </a:spcAft>
            </a:pPr>
            <a:r>
              <a:rPr lang="zh-CN" altLang="en-US" b="1" dirty="0">
                <a:solidFill>
                  <a:srgbClr val="404040"/>
                </a:solidFill>
                <a:latin typeface="微软雅黑" panose="020B0503020204020204" pitchFamily="34" charset="-122"/>
                <a:ea typeface="微软雅黑" panose="020B0503020204020204" pitchFamily="34" charset="-122"/>
              </a:rPr>
              <a:t>真题演练</a:t>
            </a:r>
          </a:p>
        </p:txBody>
      </p:sp>
      <p:sp>
        <p:nvSpPr>
          <p:cNvPr id="8" name="AutoShape 4" descr="http://img1.imgtn.bdimg.com/it/u=2079061164,3754236443&amp;fm=27&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9" name="AutoShape 6" descr="http://img1.imgtn.bdimg.com/it/u=2079061164,3754236443&amp;fm=27&amp;gp=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AutoShape 8" descr="http://img1.imgtn.bdimg.com/it/u=2079061164,3754236443&amp;fm=27&amp;gp=0.jp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1" name="AutoShape 11" descr="http://img1.imgtn.bdimg.com/it/u=611650003,4241959816&amp;fm=27&amp;gp=0.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3" name="矩形 2"/>
          <p:cNvSpPr/>
          <p:nvPr/>
        </p:nvSpPr>
        <p:spPr>
          <a:xfrm>
            <a:off x="498366" y="987574"/>
            <a:ext cx="8466122" cy="2862322"/>
          </a:xfrm>
          <a:prstGeom prst="rect">
            <a:avLst/>
          </a:prstGeom>
        </p:spPr>
        <p:txBody>
          <a:bodyPr wrap="square">
            <a:spAutoFit/>
          </a:bodyPr>
          <a:lstStyle/>
          <a:p>
            <a:pPr algn="just">
              <a:lnSpc>
                <a:spcPct val="150000"/>
              </a:lnSpc>
              <a:spcAft>
                <a:spcPts val="0"/>
              </a:spcAft>
              <a:defRPr/>
            </a:pPr>
            <a:r>
              <a:rPr lang="en-US" altLang="zh-CN" sz="2400" dirty="0" smtClean="0">
                <a:latin typeface="微软雅黑" panose="020B0503020204020204" pitchFamily="34" charset="-122"/>
                <a:ea typeface="微软雅黑" panose="020B0503020204020204" pitchFamily="34" charset="-122"/>
              </a:rPr>
              <a:t>【</a:t>
            </a:r>
            <a:r>
              <a:rPr lang="en-US" altLang="zh-CN" sz="2400" dirty="0" smtClean="0">
                <a:latin typeface="微软雅黑" panose="020B0503020204020204" pitchFamily="34" charset="-122"/>
                <a:ea typeface="微软雅黑" panose="020B0503020204020204" pitchFamily="34" charset="-122"/>
              </a:rPr>
              <a:t>1904】</a:t>
            </a:r>
            <a:r>
              <a:rPr lang="zh-CN" altLang="en-US" sz="2400" dirty="0" smtClean="0">
                <a:latin typeface="微软雅黑" panose="020B0503020204020204" pitchFamily="34" charset="-122"/>
                <a:ea typeface="微软雅黑" panose="020B0503020204020204" pitchFamily="34" charset="-122"/>
              </a:rPr>
              <a:t>下</a:t>
            </a:r>
            <a:r>
              <a:rPr lang="zh-CN" altLang="en-US" sz="2400" dirty="0" smtClean="0">
                <a:latin typeface="微软雅黑" panose="020B0503020204020204" pitchFamily="34" charset="-122"/>
                <a:ea typeface="微软雅黑" panose="020B0503020204020204" pitchFamily="34" charset="-122"/>
              </a:rPr>
              <a:t>列</a:t>
            </a:r>
            <a:r>
              <a:rPr lang="zh-CN" altLang="en-US" sz="2400" dirty="0">
                <a:latin typeface="微软雅黑" panose="020B0503020204020204" pitchFamily="34" charset="-122"/>
                <a:ea typeface="微软雅黑" panose="020B0503020204020204" pitchFamily="34" charset="-122"/>
              </a:rPr>
              <a:t>雇员流出形式中属于非自愿流出的是</a:t>
            </a:r>
            <a:r>
              <a:rPr lang="zh-CN" altLang="en-US" sz="2400" kern="100" dirty="0" smtClean="0">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 </a:t>
            </a:r>
          </a:p>
          <a:p>
            <a:pPr algn="just">
              <a:lnSpc>
                <a:spcPct val="150000"/>
              </a:lnSpc>
              <a:spcAft>
                <a:spcPts val="0"/>
              </a:spcAft>
              <a:defRPr/>
            </a:pP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A</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、辞职</a:t>
            </a:r>
          </a:p>
          <a:p>
            <a:pPr algn="just">
              <a:lnSpc>
                <a:spcPct val="150000"/>
              </a:lnSpc>
              <a:spcAft>
                <a:spcPts val="0"/>
              </a:spcAft>
              <a:defRPr/>
            </a:pPr>
            <a:r>
              <a:rPr lang="en-US" altLang="zh-CN" sz="2400" kern="100" dirty="0" smtClean="0">
                <a:latin typeface="微软雅黑" panose="020B0503020204020204" pitchFamily="34" charset="-122"/>
                <a:ea typeface="微软雅黑" panose="020B0503020204020204" pitchFamily="34" charset="-122"/>
                <a:cs typeface="Times New Roman" panose="02020603050405020304" pitchFamily="18" charset="0"/>
              </a:rPr>
              <a:t>B</a:t>
            </a:r>
            <a:r>
              <a:rPr lang="zh-CN" altLang="en-US" sz="2400" kern="100" dirty="0" smtClean="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死亡</a:t>
            </a:r>
          </a:p>
          <a:p>
            <a:pPr algn="just">
              <a:lnSpc>
                <a:spcPct val="150000"/>
              </a:lnSpc>
              <a:spcAft>
                <a:spcPts val="0"/>
              </a:spcAft>
              <a:defRPr/>
            </a:pPr>
            <a:r>
              <a:rPr lang="en-US" altLang="zh-CN" sz="2400" b="1" kern="1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C</a:t>
            </a:r>
            <a:r>
              <a:rPr lang="zh-CN" altLang="en-US" sz="2400" b="1" kern="1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b="1"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解雇</a:t>
            </a:r>
          </a:p>
          <a:p>
            <a:pPr algn="just">
              <a:lnSpc>
                <a:spcPct val="150000"/>
              </a:lnSpc>
              <a:spcAft>
                <a:spcPts val="0"/>
              </a:spcAft>
              <a:defRPr/>
            </a:pPr>
            <a:r>
              <a:rPr lang="en-US" altLang="zh-CN" sz="2400" kern="100" dirty="0" smtClean="0">
                <a:latin typeface="微软雅黑" panose="020B0503020204020204" pitchFamily="34" charset="-122"/>
                <a:ea typeface="微软雅黑" panose="020B0503020204020204" pitchFamily="34" charset="-122"/>
                <a:cs typeface="Times New Roman" panose="02020603050405020304" pitchFamily="18" charset="0"/>
              </a:rPr>
              <a:t>D</a:t>
            </a:r>
            <a:r>
              <a:rPr lang="zh-CN" altLang="en-US" sz="2400" kern="100" dirty="0" smtClean="0">
                <a:latin typeface="微软雅黑" panose="020B0503020204020204" pitchFamily="34" charset="-122"/>
                <a:ea typeface="微软雅黑" panose="020B0503020204020204" pitchFamily="34" charset="-122"/>
                <a:cs typeface="Times New Roman" panose="02020603050405020304" pitchFamily="18" charset="0"/>
              </a:rPr>
              <a:t>、退休</a:t>
            </a:r>
            <a:endPar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2" name="文本框 11"/>
          <p:cNvSpPr txBox="1"/>
          <p:nvPr/>
        </p:nvSpPr>
        <p:spPr>
          <a:xfrm>
            <a:off x="155574" y="52070"/>
            <a:ext cx="3912369" cy="307777"/>
          </a:xfrm>
          <a:prstGeom prst="rect">
            <a:avLst/>
          </a:prstGeom>
          <a:noFill/>
        </p:spPr>
        <p:txBody>
          <a:bodyPr wrap="square" rtlCol="0" anchor="t">
            <a:spAutoFit/>
          </a:bodyPr>
          <a:lstStyle/>
          <a:p>
            <a:r>
              <a:rPr lang="en-US" altLang="zh-CN" sz="1400" dirty="0">
                <a:solidFill>
                  <a:schemeClr val="bg1">
                    <a:lumMod val="75000"/>
                  </a:schemeClr>
                </a:solidFill>
              </a:rPr>
              <a:t>12.3.3.3</a:t>
            </a:r>
            <a:r>
              <a:rPr lang="zh-CN" altLang="en-US" sz="1400" dirty="0">
                <a:solidFill>
                  <a:schemeClr val="bg1">
                    <a:lumMod val="75000"/>
                  </a:schemeClr>
                </a:solidFill>
              </a:rPr>
              <a:t>对雇员流出进行管理</a:t>
            </a:r>
          </a:p>
        </p:txBody>
      </p:sp>
    </p:spTree>
    <p:extLst>
      <p:ext uri="{BB962C8B-B14F-4D97-AF65-F5344CB8AC3E}">
        <p14:creationId xmlns:p14="http://schemas.microsoft.com/office/powerpoint/2010/main" val="2850247051"/>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8"/>
          <p:cNvSpPr txBox="1">
            <a:spLocks noChangeArrowheads="1"/>
          </p:cNvSpPr>
          <p:nvPr/>
        </p:nvSpPr>
        <p:spPr bwMode="auto">
          <a:xfrm>
            <a:off x="572695" y="401413"/>
            <a:ext cx="6159545" cy="500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9" tIns="34289" rIns="68579" bIns="34289">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defTabSz="685800" fontAlgn="base">
              <a:spcBef>
                <a:spcPct val="0"/>
              </a:spcBef>
              <a:spcAft>
                <a:spcPct val="0"/>
              </a:spcAft>
            </a:pPr>
            <a:r>
              <a:rPr lang="zh-CN" altLang="en-US" b="1" dirty="0">
                <a:solidFill>
                  <a:srgbClr val="404040"/>
                </a:solidFill>
                <a:latin typeface="微软雅黑" panose="020B0503020204020204" pitchFamily="34" charset="-122"/>
                <a:ea typeface="微软雅黑" panose="020B0503020204020204" pitchFamily="34" charset="-122"/>
              </a:rPr>
              <a:t>真题演练</a:t>
            </a:r>
          </a:p>
        </p:txBody>
      </p:sp>
      <p:sp>
        <p:nvSpPr>
          <p:cNvPr id="8" name="AutoShape 4" descr="http://img1.imgtn.bdimg.com/it/u=2079061164,3754236443&amp;fm=27&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9" name="AutoShape 6" descr="http://img1.imgtn.bdimg.com/it/u=2079061164,3754236443&amp;fm=27&amp;gp=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AutoShape 8" descr="http://img1.imgtn.bdimg.com/it/u=2079061164,3754236443&amp;fm=27&amp;gp=0.jp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1" name="AutoShape 11" descr="http://img1.imgtn.bdimg.com/it/u=611650003,4241959816&amp;fm=27&amp;gp=0.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3" name="矩形 2"/>
          <p:cNvSpPr/>
          <p:nvPr/>
        </p:nvSpPr>
        <p:spPr>
          <a:xfrm>
            <a:off x="498366" y="987574"/>
            <a:ext cx="8466122" cy="3416320"/>
          </a:xfrm>
          <a:prstGeom prst="rect">
            <a:avLst/>
          </a:prstGeom>
        </p:spPr>
        <p:txBody>
          <a:bodyPr wrap="square">
            <a:spAutoFit/>
          </a:bodyPr>
          <a:lstStyle/>
          <a:p>
            <a:pPr algn="just">
              <a:lnSpc>
                <a:spcPct val="150000"/>
              </a:lnSpc>
              <a:spcAft>
                <a:spcPts val="0"/>
              </a:spcAft>
              <a:defRPr/>
            </a:pPr>
            <a:r>
              <a:rPr lang="en-US" altLang="zh-CN" sz="2400" dirty="0" smtClean="0">
                <a:latin typeface="微软雅黑" panose="020B0503020204020204" pitchFamily="34" charset="-122"/>
                <a:ea typeface="微软雅黑" panose="020B0503020204020204" pitchFamily="34" charset="-122"/>
              </a:rPr>
              <a:t>【</a:t>
            </a:r>
            <a:r>
              <a:rPr lang="en-US" altLang="zh-CN" sz="2400" dirty="0" smtClean="0">
                <a:latin typeface="微软雅黑" panose="020B0503020204020204" pitchFamily="34" charset="-122"/>
                <a:ea typeface="微软雅黑" panose="020B0503020204020204" pitchFamily="34" charset="-122"/>
              </a:rPr>
              <a:t>1904】</a:t>
            </a:r>
            <a:r>
              <a:rPr lang="zh-CN" altLang="en-US" sz="2400" dirty="0">
                <a:latin typeface="微软雅黑" panose="020B0503020204020204" pitchFamily="34" charset="-122"/>
                <a:ea typeface="微软雅黑" panose="020B0503020204020204" pitchFamily="34" charset="-122"/>
              </a:rPr>
              <a:t>影响雇员自愿流出的因素是</a:t>
            </a:r>
            <a:r>
              <a:rPr lang="zh-CN" altLang="en-US" sz="2400" kern="100" dirty="0" smtClean="0">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 </a:t>
            </a:r>
          </a:p>
          <a:p>
            <a:pPr algn="just">
              <a:lnSpc>
                <a:spcPct val="150000"/>
              </a:lnSpc>
              <a:spcAft>
                <a:spcPts val="0"/>
              </a:spcAft>
              <a:defRPr/>
            </a:pP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A</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、个体因素</a:t>
            </a:r>
          </a:p>
          <a:p>
            <a:pPr algn="just">
              <a:lnSpc>
                <a:spcPct val="150000"/>
              </a:lnSpc>
              <a:spcAft>
                <a:spcPts val="0"/>
              </a:spcAft>
              <a:defRPr/>
            </a:pPr>
            <a:r>
              <a:rPr lang="en-US" altLang="zh-CN" sz="2400" kern="100" dirty="0" smtClean="0">
                <a:latin typeface="微软雅黑" panose="020B0503020204020204" pitchFamily="34" charset="-122"/>
                <a:ea typeface="微软雅黑" panose="020B0503020204020204" pitchFamily="34" charset="-122"/>
                <a:cs typeface="Times New Roman" panose="02020603050405020304" pitchFamily="18" charset="0"/>
              </a:rPr>
              <a:t>B</a:t>
            </a:r>
            <a:r>
              <a:rPr lang="zh-CN" altLang="en-US" sz="2400" kern="100" dirty="0" smtClean="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与工作相关因素</a:t>
            </a:r>
          </a:p>
          <a:p>
            <a:pPr algn="just">
              <a:lnSpc>
                <a:spcPct val="150000"/>
              </a:lnSpc>
              <a:spcAft>
                <a:spcPts val="0"/>
              </a:spcAft>
              <a:defRPr/>
            </a:pPr>
            <a:r>
              <a:rPr lang="en-US" altLang="zh-CN" sz="2400" kern="100" dirty="0" smtClean="0">
                <a:latin typeface="微软雅黑" panose="020B0503020204020204" pitchFamily="34" charset="-122"/>
                <a:ea typeface="微软雅黑" panose="020B0503020204020204" pitchFamily="34" charset="-122"/>
                <a:cs typeface="Times New Roman" panose="02020603050405020304" pitchFamily="18" charset="0"/>
              </a:rPr>
              <a:t>C</a:t>
            </a:r>
            <a:r>
              <a:rPr lang="zh-CN" altLang="en-US" sz="2400" kern="100" dirty="0" smtClean="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个体与组织之间的适合性因素</a:t>
            </a:r>
          </a:p>
          <a:p>
            <a:pPr algn="just">
              <a:lnSpc>
                <a:spcPct val="150000"/>
              </a:lnSpc>
              <a:spcAft>
                <a:spcPts val="0"/>
              </a:spcAft>
              <a:defRPr/>
            </a:pPr>
            <a:r>
              <a:rPr lang="en-US" altLang="zh-CN" sz="2400" kern="100" dirty="0" smtClean="0">
                <a:latin typeface="微软雅黑" panose="020B0503020204020204" pitchFamily="34" charset="-122"/>
                <a:ea typeface="微软雅黑" panose="020B0503020204020204" pitchFamily="34" charset="-122"/>
                <a:cs typeface="Times New Roman" panose="02020603050405020304" pitchFamily="18" charset="0"/>
              </a:rPr>
              <a:t>D</a:t>
            </a:r>
            <a:r>
              <a:rPr lang="zh-CN" altLang="en-US" sz="2400" kern="100" dirty="0" smtClean="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组织因素</a:t>
            </a:r>
          </a:p>
          <a:p>
            <a:pPr algn="just">
              <a:lnSpc>
                <a:spcPct val="150000"/>
              </a:lnSpc>
              <a:spcAft>
                <a:spcPts val="0"/>
              </a:spcAft>
              <a:defRPr/>
            </a:pPr>
            <a:r>
              <a:rPr lang="en-US" altLang="zh-CN" sz="2400" kern="100" dirty="0" smtClean="0">
                <a:latin typeface="微软雅黑" panose="020B0503020204020204" pitchFamily="34" charset="-122"/>
                <a:ea typeface="微软雅黑" panose="020B0503020204020204" pitchFamily="34" charset="-122"/>
                <a:cs typeface="Times New Roman" panose="02020603050405020304" pitchFamily="18" charset="0"/>
              </a:rPr>
              <a:t>E</a:t>
            </a:r>
            <a:r>
              <a:rPr lang="zh-CN" altLang="en-US" sz="2400" kern="100" dirty="0" smtClean="0">
                <a:latin typeface="微软雅黑" panose="020B0503020204020204" pitchFamily="34" charset="-122"/>
                <a:ea typeface="微软雅黑" panose="020B0503020204020204" pitchFamily="34" charset="-122"/>
                <a:cs typeface="Times New Roman" panose="02020603050405020304" pitchFamily="18" charset="0"/>
              </a:rPr>
              <a:t>、与</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态度和其他内部心理过程相关的因素</a:t>
            </a:r>
            <a:endPar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2" name="文本框 11"/>
          <p:cNvSpPr txBox="1"/>
          <p:nvPr/>
        </p:nvSpPr>
        <p:spPr>
          <a:xfrm>
            <a:off x="155574" y="52070"/>
            <a:ext cx="3912369" cy="307777"/>
          </a:xfrm>
          <a:prstGeom prst="rect">
            <a:avLst/>
          </a:prstGeom>
          <a:noFill/>
        </p:spPr>
        <p:txBody>
          <a:bodyPr wrap="square" rtlCol="0" anchor="t">
            <a:spAutoFit/>
          </a:bodyPr>
          <a:lstStyle/>
          <a:p>
            <a:r>
              <a:rPr lang="en-US" altLang="zh-CN" sz="1400" dirty="0">
                <a:solidFill>
                  <a:schemeClr val="bg1">
                    <a:lumMod val="75000"/>
                  </a:schemeClr>
                </a:solidFill>
              </a:rPr>
              <a:t>12.3.3.3</a:t>
            </a:r>
            <a:r>
              <a:rPr lang="zh-CN" altLang="en-US" sz="1400" dirty="0">
                <a:solidFill>
                  <a:schemeClr val="bg1">
                    <a:lumMod val="75000"/>
                  </a:schemeClr>
                </a:solidFill>
              </a:rPr>
              <a:t>对雇员流出进行管理</a:t>
            </a:r>
          </a:p>
        </p:txBody>
      </p:sp>
    </p:spTree>
    <p:extLst>
      <p:ext uri="{BB962C8B-B14F-4D97-AF65-F5344CB8AC3E}">
        <p14:creationId xmlns:p14="http://schemas.microsoft.com/office/powerpoint/2010/main" val="3540064812"/>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8"/>
          <p:cNvSpPr txBox="1">
            <a:spLocks noChangeArrowheads="1"/>
          </p:cNvSpPr>
          <p:nvPr/>
        </p:nvSpPr>
        <p:spPr bwMode="auto">
          <a:xfrm>
            <a:off x="572695" y="401413"/>
            <a:ext cx="6159545" cy="500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9" tIns="34289" rIns="68579" bIns="34289">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defTabSz="685800" fontAlgn="base">
              <a:spcBef>
                <a:spcPct val="0"/>
              </a:spcBef>
              <a:spcAft>
                <a:spcPct val="0"/>
              </a:spcAft>
            </a:pPr>
            <a:r>
              <a:rPr lang="zh-CN" altLang="en-US" b="1" dirty="0">
                <a:solidFill>
                  <a:srgbClr val="404040"/>
                </a:solidFill>
                <a:latin typeface="微软雅黑" panose="020B0503020204020204" pitchFamily="34" charset="-122"/>
                <a:ea typeface="微软雅黑" panose="020B0503020204020204" pitchFamily="34" charset="-122"/>
              </a:rPr>
              <a:t>真题演练</a:t>
            </a:r>
          </a:p>
        </p:txBody>
      </p:sp>
      <p:sp>
        <p:nvSpPr>
          <p:cNvPr id="8" name="AutoShape 4" descr="http://img1.imgtn.bdimg.com/it/u=2079061164,3754236443&amp;fm=27&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9" name="AutoShape 6" descr="http://img1.imgtn.bdimg.com/it/u=2079061164,3754236443&amp;fm=27&amp;gp=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AutoShape 8" descr="http://img1.imgtn.bdimg.com/it/u=2079061164,3754236443&amp;fm=27&amp;gp=0.jp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1" name="AutoShape 11" descr="http://img1.imgtn.bdimg.com/it/u=611650003,4241959816&amp;fm=27&amp;gp=0.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3" name="矩形 2"/>
          <p:cNvSpPr/>
          <p:nvPr/>
        </p:nvSpPr>
        <p:spPr>
          <a:xfrm>
            <a:off x="498366" y="987574"/>
            <a:ext cx="8466122" cy="3416320"/>
          </a:xfrm>
          <a:prstGeom prst="rect">
            <a:avLst/>
          </a:prstGeom>
        </p:spPr>
        <p:txBody>
          <a:bodyPr wrap="square">
            <a:spAutoFit/>
          </a:bodyPr>
          <a:lstStyle/>
          <a:p>
            <a:pPr algn="just">
              <a:lnSpc>
                <a:spcPct val="150000"/>
              </a:lnSpc>
              <a:spcAft>
                <a:spcPts val="0"/>
              </a:spcAft>
              <a:defRPr/>
            </a:pPr>
            <a:r>
              <a:rPr lang="en-US" altLang="zh-CN" sz="2400" dirty="0" smtClean="0">
                <a:latin typeface="微软雅黑" panose="020B0503020204020204" pitchFamily="34" charset="-122"/>
                <a:ea typeface="微软雅黑" panose="020B0503020204020204" pitchFamily="34" charset="-122"/>
              </a:rPr>
              <a:t>【</a:t>
            </a:r>
            <a:r>
              <a:rPr lang="en-US" altLang="zh-CN" sz="2400" dirty="0" smtClean="0">
                <a:latin typeface="微软雅黑" panose="020B0503020204020204" pitchFamily="34" charset="-122"/>
                <a:ea typeface="微软雅黑" panose="020B0503020204020204" pitchFamily="34" charset="-122"/>
              </a:rPr>
              <a:t>1904】</a:t>
            </a:r>
            <a:r>
              <a:rPr lang="zh-CN" altLang="en-US" sz="2400" dirty="0">
                <a:latin typeface="微软雅黑" panose="020B0503020204020204" pitchFamily="34" charset="-122"/>
                <a:ea typeface="微软雅黑" panose="020B0503020204020204" pitchFamily="34" charset="-122"/>
              </a:rPr>
              <a:t>影响雇员自愿流出的因素是</a:t>
            </a:r>
            <a:r>
              <a:rPr lang="zh-CN" altLang="en-US" sz="2400" kern="100" dirty="0" smtClean="0">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 </a:t>
            </a:r>
          </a:p>
          <a:p>
            <a:pPr algn="just">
              <a:lnSpc>
                <a:spcPct val="150000"/>
              </a:lnSpc>
              <a:spcAft>
                <a:spcPts val="0"/>
              </a:spcAft>
              <a:defRPr/>
            </a:pPr>
            <a:r>
              <a:rPr lang="en-US" altLang="zh-CN" sz="2400" b="1"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A</a:t>
            </a:r>
            <a:r>
              <a:rPr lang="zh-CN" altLang="en-US" sz="2400" b="1"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、个体因素</a:t>
            </a:r>
          </a:p>
          <a:p>
            <a:pPr algn="just">
              <a:lnSpc>
                <a:spcPct val="150000"/>
              </a:lnSpc>
              <a:spcAft>
                <a:spcPts val="0"/>
              </a:spcAft>
              <a:defRPr/>
            </a:pPr>
            <a:r>
              <a:rPr lang="en-US" altLang="zh-CN" sz="2400" b="1" kern="1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B</a:t>
            </a:r>
            <a:r>
              <a:rPr lang="zh-CN" altLang="en-US" sz="2400" b="1" kern="1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b="1"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与工作相关因素</a:t>
            </a:r>
          </a:p>
          <a:p>
            <a:pPr algn="just">
              <a:lnSpc>
                <a:spcPct val="150000"/>
              </a:lnSpc>
              <a:spcAft>
                <a:spcPts val="0"/>
              </a:spcAft>
              <a:defRPr/>
            </a:pPr>
            <a:r>
              <a:rPr lang="en-US" altLang="zh-CN" sz="2400" b="1" kern="1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C</a:t>
            </a:r>
            <a:r>
              <a:rPr lang="zh-CN" altLang="en-US" sz="2400" b="1" kern="1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b="1"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个体与组织之间的适合性因素</a:t>
            </a:r>
          </a:p>
          <a:p>
            <a:pPr algn="just">
              <a:lnSpc>
                <a:spcPct val="150000"/>
              </a:lnSpc>
              <a:spcAft>
                <a:spcPts val="0"/>
              </a:spcAft>
              <a:defRPr/>
            </a:pPr>
            <a:r>
              <a:rPr lang="en-US" altLang="zh-CN" sz="2400" b="1" kern="1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D</a:t>
            </a:r>
            <a:r>
              <a:rPr lang="zh-CN" altLang="en-US" sz="2400" b="1" kern="1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b="1"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组织因素</a:t>
            </a:r>
          </a:p>
          <a:p>
            <a:pPr algn="just">
              <a:lnSpc>
                <a:spcPct val="150000"/>
              </a:lnSpc>
              <a:spcAft>
                <a:spcPts val="0"/>
              </a:spcAft>
              <a:defRPr/>
            </a:pPr>
            <a:r>
              <a:rPr lang="en-US" altLang="zh-CN" sz="2400" b="1" kern="1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E</a:t>
            </a:r>
            <a:r>
              <a:rPr lang="zh-CN" altLang="en-US" sz="2400" b="1" kern="1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、与</a:t>
            </a:r>
            <a:r>
              <a:rPr lang="zh-CN" altLang="en-US" sz="2400" b="1"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态度和其他内部心理过程相关的因素</a:t>
            </a:r>
            <a:endParaRPr lang="zh-CN" altLang="en-US" sz="2400" b="1"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2" name="文本框 11"/>
          <p:cNvSpPr txBox="1"/>
          <p:nvPr/>
        </p:nvSpPr>
        <p:spPr>
          <a:xfrm>
            <a:off x="155574" y="52070"/>
            <a:ext cx="3912369" cy="307777"/>
          </a:xfrm>
          <a:prstGeom prst="rect">
            <a:avLst/>
          </a:prstGeom>
          <a:noFill/>
        </p:spPr>
        <p:txBody>
          <a:bodyPr wrap="square" rtlCol="0" anchor="t">
            <a:spAutoFit/>
          </a:bodyPr>
          <a:lstStyle/>
          <a:p>
            <a:r>
              <a:rPr lang="en-US" altLang="zh-CN" sz="1400" dirty="0">
                <a:solidFill>
                  <a:schemeClr val="bg1">
                    <a:lumMod val="75000"/>
                  </a:schemeClr>
                </a:solidFill>
              </a:rPr>
              <a:t>12.3.3.3</a:t>
            </a:r>
            <a:r>
              <a:rPr lang="zh-CN" altLang="en-US" sz="1400" dirty="0">
                <a:solidFill>
                  <a:schemeClr val="bg1">
                    <a:lumMod val="75000"/>
                  </a:schemeClr>
                </a:solidFill>
              </a:rPr>
              <a:t>对雇员流出进行管理</a:t>
            </a:r>
          </a:p>
        </p:txBody>
      </p:sp>
    </p:spTree>
    <p:extLst>
      <p:ext uri="{BB962C8B-B14F-4D97-AF65-F5344CB8AC3E}">
        <p14:creationId xmlns:p14="http://schemas.microsoft.com/office/powerpoint/2010/main" val="2295653119"/>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8"/>
          <p:cNvSpPr txBox="1">
            <a:spLocks noChangeArrowheads="1"/>
          </p:cNvSpPr>
          <p:nvPr/>
        </p:nvSpPr>
        <p:spPr bwMode="auto">
          <a:xfrm>
            <a:off x="572695" y="401413"/>
            <a:ext cx="6159545" cy="500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9" tIns="34289" rIns="68579" bIns="34289">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defTabSz="685800" fontAlgn="base">
              <a:spcBef>
                <a:spcPct val="0"/>
              </a:spcBef>
              <a:spcAft>
                <a:spcPct val="0"/>
              </a:spcAft>
            </a:pPr>
            <a:r>
              <a:rPr lang="en-US" altLang="zh-CN" b="1" dirty="0" smtClean="0">
                <a:solidFill>
                  <a:srgbClr val="404040"/>
                </a:solidFill>
                <a:latin typeface="微软雅黑" panose="020B0503020204020204" pitchFamily="34" charset="-122"/>
                <a:ea typeface="微软雅黑" panose="020B0503020204020204" pitchFamily="34" charset="-122"/>
              </a:rPr>
              <a:t>12.1</a:t>
            </a:r>
            <a:r>
              <a:rPr lang="zh-CN" altLang="en-US" b="1" dirty="0">
                <a:solidFill>
                  <a:srgbClr val="404040"/>
                </a:solidFill>
                <a:latin typeface="微软雅黑" panose="020B0503020204020204" pitchFamily="34" charset="-122"/>
                <a:ea typeface="微软雅黑" panose="020B0503020204020204" pitchFamily="34" charset="-122"/>
              </a:rPr>
              <a:t>雇员流出中的劳动关系处理</a:t>
            </a:r>
          </a:p>
        </p:txBody>
      </p:sp>
      <p:sp>
        <p:nvSpPr>
          <p:cNvPr id="9" name="AutoShape 6" descr="http://img1.imgtn.bdimg.com/it/u=2079061164,3754236443&amp;fm=27&amp;gp=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AutoShape 8" descr="http://img1.imgtn.bdimg.com/it/u=2079061164,3754236443&amp;fm=27&amp;gp=0.jp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1" name="AutoShape 11" descr="http://img1.imgtn.bdimg.com/it/u=611650003,4241959816&amp;fm=27&amp;gp=0.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2" name="文本框 12"/>
          <p:cNvSpPr txBox="1">
            <a:spLocks noChangeArrowheads="1"/>
          </p:cNvSpPr>
          <p:nvPr/>
        </p:nvSpPr>
        <p:spPr bwMode="auto">
          <a:xfrm>
            <a:off x="498365" y="915566"/>
            <a:ext cx="4793715" cy="461665"/>
          </a:xfrm>
          <a:prstGeom prst="rect">
            <a:avLst/>
          </a:prstGeom>
          <a:solidFill>
            <a:sysClr val="window" lastClr="FFFFFF">
              <a:lumMod val="95000"/>
            </a:sysClr>
          </a:solidFill>
        </p:spPr>
        <p:txBody>
          <a:bodyPr wrap="square">
            <a:spAutoFit/>
          </a:bodyPr>
          <a:lstStyle>
            <a:defPPr>
              <a:defRPr lang="zh-CN"/>
            </a:defPPr>
            <a:lvl1pPr>
              <a:defRPr sz="2400">
                <a:latin typeface="微软雅黑" panose="020B0503020204020204" pitchFamily="34" charset="-122"/>
                <a:ea typeface="微软雅黑" panose="020B0503020204020204" pitchFamily="34" charset="-122"/>
              </a:defRPr>
            </a:lvl1pPr>
          </a:lstStyle>
          <a:p>
            <a:pPr lvl="0" defTabSz="914400">
              <a:defRPr/>
            </a:pPr>
            <a:r>
              <a:rPr lang="en-US" altLang="zh-CN" kern="0" dirty="0" smtClean="0">
                <a:solidFill>
                  <a:sysClr val="windowText" lastClr="000000"/>
                </a:solidFill>
              </a:rPr>
              <a:t>12.3.2</a:t>
            </a:r>
            <a:r>
              <a:rPr lang="zh-CN" altLang="en-US" kern="0" dirty="0">
                <a:solidFill>
                  <a:sysClr val="windowText" lastClr="000000"/>
                </a:solidFill>
              </a:rPr>
              <a:t>雇员流出的后果</a:t>
            </a:r>
          </a:p>
        </p:txBody>
      </p:sp>
      <p:sp>
        <p:nvSpPr>
          <p:cNvPr id="3" name="矩形 2"/>
          <p:cNvSpPr/>
          <p:nvPr/>
        </p:nvSpPr>
        <p:spPr>
          <a:xfrm>
            <a:off x="488959" y="1477261"/>
            <a:ext cx="8475529" cy="3662541"/>
          </a:xfrm>
          <a:prstGeom prst="rect">
            <a:avLst/>
          </a:prstGeom>
        </p:spPr>
        <p:txBody>
          <a:bodyPr wrap="square">
            <a:spAutoFit/>
          </a:bodyPr>
          <a:lstStyle/>
          <a:p>
            <a:pPr>
              <a:lnSpc>
                <a:spcPct val="120000"/>
              </a:lnSpc>
              <a:spcBef>
                <a:spcPct val="50000"/>
              </a:spcBef>
              <a:buFontTx/>
              <a:buNone/>
            </a:pPr>
            <a:r>
              <a:rPr lang="zh-CN" altLang="en-US" sz="2000" dirty="0">
                <a:latin typeface="微软雅黑" panose="020B0503020204020204" pitchFamily="34" charset="-122"/>
                <a:ea typeface="微软雅黑" panose="020B0503020204020204" pitchFamily="34" charset="-122"/>
              </a:rPr>
              <a:t>雇员流出对</a:t>
            </a:r>
            <a:r>
              <a:rPr lang="zh-CN" altLang="en-US" sz="2000" dirty="0" smtClean="0">
                <a:latin typeface="微软雅黑" panose="020B0503020204020204" pitchFamily="34" charset="-122"/>
                <a:ea typeface="微软雅黑" panose="020B0503020204020204" pitchFamily="34" charset="-122"/>
              </a:rPr>
              <a:t>企业成本的影响：</a:t>
            </a:r>
            <a:endParaRPr lang="en-US" altLang="zh-CN" sz="2000" dirty="0" smtClean="0">
              <a:latin typeface="微软雅黑" panose="020B0503020204020204" pitchFamily="34" charset="-122"/>
              <a:ea typeface="微软雅黑" panose="020B0503020204020204" pitchFamily="34" charset="-122"/>
            </a:endParaRPr>
          </a:p>
          <a:p>
            <a:pPr>
              <a:lnSpc>
                <a:spcPct val="120000"/>
              </a:lnSpc>
              <a:spcBef>
                <a:spcPct val="50000"/>
              </a:spcBef>
              <a:buFontTx/>
              <a:buNone/>
            </a:pPr>
            <a:r>
              <a:rPr lang="zh-CN" altLang="en-US" sz="2000" b="1" dirty="0" smtClean="0">
                <a:latin typeface="微软雅黑" panose="020B0503020204020204" pitchFamily="34" charset="-122"/>
                <a:ea typeface="微软雅黑" panose="020B0503020204020204" pitchFamily="34" charset="-122"/>
              </a:rPr>
              <a:t>（</a:t>
            </a:r>
            <a:r>
              <a:rPr lang="en-US" altLang="zh-CN" sz="2000" b="1" dirty="0" smtClean="0">
                <a:latin typeface="微软雅黑" panose="020B0503020204020204" pitchFamily="34" charset="-122"/>
                <a:ea typeface="微软雅黑" panose="020B0503020204020204" pitchFamily="34" charset="-122"/>
              </a:rPr>
              <a:t>1</a:t>
            </a:r>
            <a:r>
              <a:rPr lang="zh-CN" altLang="en-US" sz="2000" b="1" dirty="0" smtClean="0">
                <a:latin typeface="微软雅黑" panose="020B0503020204020204" pitchFamily="34" charset="-122"/>
                <a:ea typeface="微软雅黑" panose="020B0503020204020204" pitchFamily="34" charset="-122"/>
              </a:rPr>
              <a:t>）</a:t>
            </a:r>
            <a:r>
              <a:rPr lang="zh-CN" altLang="en-US" sz="2000" b="1" dirty="0" smtClean="0">
                <a:solidFill>
                  <a:srgbClr val="FF0000"/>
                </a:solidFill>
                <a:latin typeface="微软雅黑" panose="020B0503020204020204" pitchFamily="34" charset="-122"/>
                <a:ea typeface="微软雅黑" panose="020B0503020204020204" pitchFamily="34" charset="-122"/>
              </a:rPr>
              <a:t>遣散成本</a:t>
            </a:r>
            <a:r>
              <a:rPr lang="zh-CN" altLang="en-US" sz="2000" b="1" dirty="0" smtClean="0">
                <a:latin typeface="微软雅黑" panose="020B0503020204020204" pitchFamily="34" charset="-122"/>
                <a:ea typeface="微软雅黑" panose="020B0503020204020204" pitchFamily="34" charset="-122"/>
              </a:rPr>
              <a:t>：</a:t>
            </a:r>
            <a:r>
              <a:rPr lang="zh-CN" altLang="en-US" sz="2000" dirty="0" smtClean="0">
                <a:latin typeface="微软雅黑" panose="020B0503020204020204" pitchFamily="34" charset="-122"/>
                <a:ea typeface="微软雅黑" panose="020B0503020204020204" pitchFamily="34" charset="-122"/>
              </a:rPr>
              <a:t>准备</a:t>
            </a:r>
            <a:r>
              <a:rPr lang="zh-CN" altLang="en-US" sz="2000" dirty="0">
                <a:latin typeface="微软雅黑" panose="020B0503020204020204" pitchFamily="34" charset="-122"/>
                <a:ea typeface="微软雅黑" panose="020B0503020204020204" pitchFamily="34" charset="-122"/>
              </a:rPr>
              <a:t>与通知期、面谈成本与补偿费、安全风险、</a:t>
            </a:r>
            <a:r>
              <a:rPr lang="zh-CN" altLang="en-US" sz="2000" b="1" dirty="0">
                <a:latin typeface="微软雅黑" panose="020B0503020204020204" pitchFamily="34" charset="-122"/>
                <a:ea typeface="微软雅黑" panose="020B0503020204020204" pitchFamily="34" charset="-122"/>
              </a:rPr>
              <a:t>心理风险</a:t>
            </a:r>
            <a:r>
              <a:rPr lang="zh-CN" altLang="en-US" sz="2000" dirty="0">
                <a:latin typeface="微软雅黑" panose="020B0503020204020204" pitchFamily="34" charset="-122"/>
                <a:ea typeface="微软雅黑" panose="020B0503020204020204" pitchFamily="34" charset="-122"/>
              </a:rPr>
              <a:t>和劳动争议风险</a:t>
            </a:r>
            <a:r>
              <a:rPr lang="zh-CN" altLang="en-US" sz="2000" dirty="0" smtClean="0">
                <a:latin typeface="微软雅黑" panose="020B0503020204020204" pitchFamily="34" charset="-122"/>
                <a:ea typeface="微软雅黑" panose="020B0503020204020204" pitchFamily="34" charset="-122"/>
              </a:rPr>
              <a:t>等</a:t>
            </a:r>
            <a:endParaRPr lang="zh-CN" altLang="en-US" sz="2000" dirty="0">
              <a:latin typeface="微软雅黑" panose="020B0503020204020204" pitchFamily="34" charset="-122"/>
              <a:ea typeface="微软雅黑" panose="020B0503020204020204" pitchFamily="34" charset="-122"/>
            </a:endParaRPr>
          </a:p>
          <a:p>
            <a:pPr>
              <a:lnSpc>
                <a:spcPct val="120000"/>
              </a:lnSpc>
              <a:spcBef>
                <a:spcPct val="50000"/>
              </a:spcBef>
              <a:buFontTx/>
              <a:buNone/>
            </a:pPr>
            <a:r>
              <a:rPr lang="zh-CN" altLang="en-US" sz="2000" b="1" dirty="0" smtClean="0">
                <a:latin typeface="微软雅黑" panose="020B0503020204020204" pitchFamily="34" charset="-122"/>
                <a:ea typeface="微软雅黑" panose="020B0503020204020204" pitchFamily="34" charset="-122"/>
              </a:rPr>
              <a:t>（</a:t>
            </a:r>
            <a:r>
              <a:rPr lang="en-US" altLang="zh-CN" sz="2000" b="1" dirty="0" smtClean="0">
                <a:latin typeface="微软雅黑" panose="020B0503020204020204" pitchFamily="34" charset="-122"/>
                <a:ea typeface="微软雅黑" panose="020B0503020204020204" pitchFamily="34" charset="-122"/>
              </a:rPr>
              <a:t>2</a:t>
            </a:r>
            <a:r>
              <a:rPr lang="zh-CN" altLang="en-US" sz="2000" b="1" dirty="0" smtClean="0">
                <a:latin typeface="微软雅黑" panose="020B0503020204020204" pitchFamily="34" charset="-122"/>
                <a:ea typeface="微软雅黑" panose="020B0503020204020204" pitchFamily="34" charset="-122"/>
              </a:rPr>
              <a:t>）</a:t>
            </a:r>
            <a:r>
              <a:rPr lang="zh-CN" altLang="en-US" sz="2000" b="1" dirty="0" smtClean="0">
                <a:solidFill>
                  <a:srgbClr val="FF0000"/>
                </a:solidFill>
                <a:latin typeface="微软雅黑" panose="020B0503020204020204" pitchFamily="34" charset="-122"/>
                <a:ea typeface="微软雅黑" panose="020B0503020204020204" pitchFamily="34" charset="-122"/>
              </a:rPr>
              <a:t>重置成本</a:t>
            </a:r>
            <a:r>
              <a:rPr lang="zh-CN" altLang="en-US" sz="2000" b="1" dirty="0" smtClean="0">
                <a:latin typeface="微软雅黑" panose="020B0503020204020204" pitchFamily="34" charset="-122"/>
                <a:ea typeface="微软雅黑" panose="020B0503020204020204" pitchFamily="34" charset="-122"/>
              </a:rPr>
              <a:t>：招聘</a:t>
            </a:r>
            <a:r>
              <a:rPr lang="zh-CN" altLang="en-US" sz="2000" b="1" dirty="0">
                <a:latin typeface="微软雅黑" panose="020B0503020204020204" pitchFamily="34" charset="-122"/>
                <a:ea typeface="微软雅黑" panose="020B0503020204020204" pitchFamily="34" charset="-122"/>
              </a:rPr>
              <a:t>广告费用</a:t>
            </a:r>
            <a:r>
              <a:rPr lang="zh-CN" altLang="en-US" sz="2000" dirty="0">
                <a:latin typeface="微软雅黑" panose="020B0503020204020204" pitchFamily="34" charset="-122"/>
                <a:ea typeface="微软雅黑" panose="020B0503020204020204" pitchFamily="34" charset="-122"/>
              </a:rPr>
              <a:t>、行政及面试费用、素质测试费用、旅行及搬迁费用、各种手册及资料费、体检费、再培训费用、安置费用</a:t>
            </a:r>
            <a:r>
              <a:rPr lang="zh-CN" altLang="en-US" sz="2000" dirty="0" smtClean="0">
                <a:latin typeface="微软雅黑" panose="020B0503020204020204" pitchFamily="34" charset="-122"/>
                <a:ea typeface="微软雅黑" panose="020B0503020204020204" pitchFamily="34" charset="-122"/>
              </a:rPr>
              <a:t>等</a:t>
            </a:r>
            <a:endParaRPr lang="zh-CN" altLang="en-US" sz="2000" dirty="0">
              <a:latin typeface="微软雅黑" panose="020B0503020204020204" pitchFamily="34" charset="-122"/>
              <a:ea typeface="微软雅黑" panose="020B0503020204020204" pitchFamily="34" charset="-122"/>
            </a:endParaRPr>
          </a:p>
          <a:p>
            <a:pPr>
              <a:lnSpc>
                <a:spcPct val="120000"/>
              </a:lnSpc>
              <a:spcBef>
                <a:spcPct val="50000"/>
              </a:spcBef>
              <a:buFontTx/>
              <a:buNone/>
            </a:pPr>
            <a:r>
              <a:rPr lang="zh-CN" altLang="en-US" sz="2000" b="1" dirty="0" smtClean="0">
                <a:latin typeface="微软雅黑" panose="020B0503020204020204" pitchFamily="34" charset="-122"/>
                <a:ea typeface="微软雅黑" panose="020B0503020204020204" pitchFamily="34" charset="-122"/>
              </a:rPr>
              <a:t>（</a:t>
            </a:r>
            <a:r>
              <a:rPr lang="en-US" altLang="zh-CN" sz="2000" b="1" dirty="0" smtClean="0">
                <a:latin typeface="微软雅黑" panose="020B0503020204020204" pitchFamily="34" charset="-122"/>
                <a:ea typeface="微软雅黑" panose="020B0503020204020204" pitchFamily="34" charset="-122"/>
              </a:rPr>
              <a:t>3</a:t>
            </a:r>
            <a:r>
              <a:rPr lang="zh-CN" altLang="en-US" sz="2000" b="1" dirty="0" smtClean="0">
                <a:latin typeface="微软雅黑" panose="020B0503020204020204" pitchFamily="34" charset="-122"/>
                <a:ea typeface="微软雅黑" panose="020B0503020204020204" pitchFamily="34" charset="-122"/>
              </a:rPr>
              <a:t>）</a:t>
            </a:r>
            <a:r>
              <a:rPr lang="zh-CN" altLang="en-US" sz="2000" b="1" dirty="0" smtClean="0">
                <a:solidFill>
                  <a:srgbClr val="FF0000"/>
                </a:solidFill>
                <a:latin typeface="微软雅黑" panose="020B0503020204020204" pitchFamily="34" charset="-122"/>
                <a:ea typeface="微软雅黑" panose="020B0503020204020204" pitchFamily="34" charset="-122"/>
              </a:rPr>
              <a:t>怠工成本</a:t>
            </a:r>
            <a:r>
              <a:rPr lang="zh-CN" altLang="en-US" sz="2000" b="1" dirty="0" smtClean="0">
                <a:latin typeface="微软雅黑" panose="020B0503020204020204" pitchFamily="34" charset="-122"/>
                <a:ea typeface="微软雅黑" panose="020B0503020204020204" pitchFamily="34" charset="-122"/>
              </a:rPr>
              <a:t>：</a:t>
            </a:r>
            <a:r>
              <a:rPr lang="zh-CN" altLang="en-US" sz="2000" dirty="0" smtClean="0">
                <a:latin typeface="微软雅黑" panose="020B0503020204020204" pitchFamily="34" charset="-122"/>
                <a:ea typeface="微软雅黑" panose="020B0503020204020204" pitchFamily="34" charset="-122"/>
              </a:rPr>
              <a:t>雇员</a:t>
            </a:r>
            <a:r>
              <a:rPr lang="zh-CN" altLang="en-US" sz="2000" dirty="0">
                <a:latin typeface="微软雅黑" panose="020B0503020204020204" pitchFamily="34" charset="-122"/>
                <a:ea typeface="微软雅黑" panose="020B0503020204020204" pitchFamily="34" charset="-122"/>
              </a:rPr>
              <a:t>薪酬成本、管理成本、其他成本（事故成本、低质量和低数量成本）、</a:t>
            </a:r>
            <a:r>
              <a:rPr lang="zh-CN" altLang="en-US" sz="2000" b="1" dirty="0">
                <a:latin typeface="微软雅黑" panose="020B0503020204020204" pitchFamily="34" charset="-122"/>
                <a:ea typeface="微软雅黑" panose="020B0503020204020204" pitchFamily="34" charset="-122"/>
              </a:rPr>
              <a:t>心理成本</a:t>
            </a:r>
            <a:r>
              <a:rPr lang="zh-CN" altLang="en-US" sz="2000" dirty="0" smtClean="0">
                <a:latin typeface="微软雅黑" panose="020B0503020204020204" pitchFamily="34" charset="-122"/>
                <a:ea typeface="微软雅黑" panose="020B0503020204020204" pitchFamily="34" charset="-122"/>
              </a:rPr>
              <a:t>等</a:t>
            </a:r>
            <a:endParaRPr lang="zh-CN" altLang="en-US" sz="2000" dirty="0">
              <a:latin typeface="微软雅黑" panose="020B0503020204020204" pitchFamily="34" charset="-122"/>
              <a:ea typeface="微软雅黑" panose="020B0503020204020204" pitchFamily="34" charset="-122"/>
            </a:endParaRPr>
          </a:p>
          <a:p>
            <a:pPr>
              <a:lnSpc>
                <a:spcPct val="120000"/>
              </a:lnSpc>
              <a:spcBef>
                <a:spcPct val="50000"/>
              </a:spcBef>
              <a:buFontTx/>
              <a:buNone/>
            </a:pPr>
            <a:r>
              <a:rPr lang="zh-CN" altLang="en-US" sz="2000" b="1" dirty="0" smtClean="0">
                <a:latin typeface="微软雅黑" panose="020B0503020204020204" pitchFamily="34" charset="-122"/>
                <a:ea typeface="微软雅黑" panose="020B0503020204020204" pitchFamily="34" charset="-122"/>
              </a:rPr>
              <a:t>（</a:t>
            </a:r>
            <a:r>
              <a:rPr lang="en-US" altLang="zh-CN" sz="2000" b="1" dirty="0" smtClean="0">
                <a:latin typeface="微软雅黑" panose="020B0503020204020204" pitchFamily="34" charset="-122"/>
                <a:ea typeface="微软雅黑" panose="020B0503020204020204" pitchFamily="34" charset="-122"/>
              </a:rPr>
              <a:t>4</a:t>
            </a:r>
            <a:r>
              <a:rPr lang="zh-CN" altLang="en-US" sz="2000" b="1" dirty="0" smtClean="0">
                <a:latin typeface="微软雅黑" panose="020B0503020204020204" pitchFamily="34" charset="-122"/>
                <a:ea typeface="微软雅黑" panose="020B0503020204020204" pitchFamily="34" charset="-122"/>
              </a:rPr>
              <a:t>）</a:t>
            </a:r>
            <a:r>
              <a:rPr lang="zh-CN" altLang="en-US" sz="2000" b="1" dirty="0" smtClean="0">
                <a:solidFill>
                  <a:srgbClr val="FF0000"/>
                </a:solidFill>
                <a:latin typeface="微软雅黑" panose="020B0503020204020204" pitchFamily="34" charset="-122"/>
                <a:ea typeface="微软雅黑" panose="020B0503020204020204" pitchFamily="34" charset="-122"/>
              </a:rPr>
              <a:t>机会成本</a:t>
            </a:r>
            <a:r>
              <a:rPr lang="zh-CN" altLang="en-US" sz="2000" dirty="0" smtClean="0">
                <a:latin typeface="微软雅黑" panose="020B0503020204020204" pitchFamily="34" charset="-122"/>
                <a:ea typeface="微软雅黑" panose="020B0503020204020204" pitchFamily="34" charset="-122"/>
              </a:rPr>
              <a:t>：业绩</a:t>
            </a:r>
            <a:r>
              <a:rPr lang="zh-CN" altLang="en-US" sz="2000" dirty="0">
                <a:latin typeface="微软雅黑" panose="020B0503020204020204" pitchFamily="34" charset="-122"/>
                <a:ea typeface="微软雅黑" panose="020B0503020204020204" pitchFamily="34" charset="-122"/>
              </a:rPr>
              <a:t>成本、保密成本和竞争成本</a:t>
            </a:r>
            <a:r>
              <a:rPr lang="zh-CN" altLang="en-US" sz="2000" dirty="0" smtClean="0">
                <a:latin typeface="微软雅黑" panose="020B0503020204020204" pitchFamily="34" charset="-122"/>
                <a:ea typeface="微软雅黑" panose="020B0503020204020204" pitchFamily="34" charset="-122"/>
              </a:rPr>
              <a:t>等</a:t>
            </a:r>
            <a:endParaRPr lang="en-US" altLang="zh-CN" sz="2000" dirty="0" smtClean="0">
              <a:latin typeface="微软雅黑" panose="020B0503020204020204" pitchFamily="34" charset="-122"/>
              <a:ea typeface="微软雅黑" panose="020B0503020204020204" pitchFamily="34" charset="-122"/>
            </a:endParaRPr>
          </a:p>
        </p:txBody>
      </p:sp>
      <p:sp>
        <p:nvSpPr>
          <p:cNvPr id="13" name="文本框 12">
            <a:extLst/>
          </p:cNvPr>
          <p:cNvSpPr txBox="1"/>
          <p:nvPr/>
        </p:nvSpPr>
        <p:spPr>
          <a:xfrm>
            <a:off x="5262493" y="919620"/>
            <a:ext cx="1107996" cy="461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a:spAutoFit/>
          </a:bodyPr>
          <a:lstStyle/>
          <a:p>
            <a:pPr>
              <a:defRPr/>
            </a:pPr>
            <a:r>
              <a:rPr lang="zh-CN" altLang="en-US" sz="2400" b="1" dirty="0" smtClean="0">
                <a:latin typeface="微软雅黑" panose="020B0503020204020204" pitchFamily="34" charset="-122"/>
                <a:ea typeface="微软雅黑" panose="020B0503020204020204" pitchFamily="34" charset="-122"/>
              </a:rPr>
              <a:t>选择题</a:t>
            </a:r>
            <a:endParaRPr lang="en-US" altLang="zh-CN" sz="2400" b="1" dirty="0">
              <a:latin typeface="微软雅黑" panose="020B0503020204020204" pitchFamily="34" charset="-122"/>
              <a:ea typeface="微软雅黑" panose="020B0503020204020204" pitchFamily="34" charset="-122"/>
            </a:endParaRPr>
          </a:p>
        </p:txBody>
      </p:sp>
      <p:sp>
        <p:nvSpPr>
          <p:cNvPr id="16" name="文本框 15"/>
          <p:cNvSpPr txBox="1"/>
          <p:nvPr/>
        </p:nvSpPr>
        <p:spPr>
          <a:xfrm>
            <a:off x="155574" y="52070"/>
            <a:ext cx="3912369" cy="307777"/>
          </a:xfrm>
          <a:prstGeom prst="rect">
            <a:avLst/>
          </a:prstGeom>
          <a:noFill/>
        </p:spPr>
        <p:txBody>
          <a:bodyPr wrap="square" rtlCol="0" anchor="t">
            <a:spAutoFit/>
          </a:bodyPr>
          <a:lstStyle/>
          <a:p>
            <a:r>
              <a:rPr lang="en-US" altLang="zh-CN" sz="1400" dirty="0">
                <a:solidFill>
                  <a:schemeClr val="bg1">
                    <a:lumMod val="75000"/>
                  </a:schemeClr>
                </a:solidFill>
              </a:rPr>
              <a:t>12.3.2.1</a:t>
            </a:r>
            <a:r>
              <a:rPr lang="zh-CN" altLang="en-US" sz="1400" dirty="0">
                <a:solidFill>
                  <a:schemeClr val="bg1">
                    <a:lumMod val="75000"/>
                  </a:schemeClr>
                </a:solidFill>
              </a:rPr>
              <a:t>雇员流出对企业的影响</a:t>
            </a:r>
          </a:p>
        </p:txBody>
      </p:sp>
      <p:pic>
        <p:nvPicPr>
          <p:cNvPr id="5" name="图片 4"/>
          <p:cNvPicPr>
            <a:picLocks noChangeAspect="1"/>
          </p:cNvPicPr>
          <p:nvPr/>
        </p:nvPicPr>
        <p:blipFill>
          <a:blip r:embed="rId3"/>
          <a:stretch>
            <a:fillRect/>
          </a:stretch>
        </p:blipFill>
        <p:spPr>
          <a:xfrm>
            <a:off x="6299134" y="46967"/>
            <a:ext cx="3061989" cy="1847828"/>
          </a:xfrm>
          <a:prstGeom prst="rect">
            <a:avLst/>
          </a:prstGeom>
        </p:spPr>
      </p:pic>
    </p:spTree>
    <p:extLst>
      <p:ext uri="{BB962C8B-B14F-4D97-AF65-F5344CB8AC3E}">
        <p14:creationId xmlns:p14="http://schemas.microsoft.com/office/powerpoint/2010/main" val="33792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8"/>
          <p:cNvSpPr txBox="1">
            <a:spLocks noChangeArrowheads="1"/>
          </p:cNvSpPr>
          <p:nvPr/>
        </p:nvSpPr>
        <p:spPr bwMode="auto">
          <a:xfrm>
            <a:off x="572695" y="401413"/>
            <a:ext cx="6159545" cy="500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9" tIns="34289" rIns="68579" bIns="34289">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defTabSz="685800" fontAlgn="base">
              <a:spcBef>
                <a:spcPct val="0"/>
              </a:spcBef>
              <a:spcAft>
                <a:spcPct val="0"/>
              </a:spcAft>
            </a:pPr>
            <a:r>
              <a:rPr lang="en-US" altLang="zh-CN" b="1" dirty="0" smtClean="0">
                <a:solidFill>
                  <a:srgbClr val="404040"/>
                </a:solidFill>
                <a:latin typeface="微软雅黑" panose="020B0503020204020204" pitchFamily="34" charset="-122"/>
                <a:ea typeface="微软雅黑" panose="020B0503020204020204" pitchFamily="34" charset="-122"/>
              </a:rPr>
              <a:t>11.2</a:t>
            </a:r>
            <a:r>
              <a:rPr lang="zh-CN" altLang="en-US" b="1" dirty="0">
                <a:solidFill>
                  <a:srgbClr val="404040"/>
                </a:solidFill>
                <a:latin typeface="微软雅黑" panose="020B0503020204020204" pitchFamily="34" charset="-122"/>
                <a:ea typeface="微软雅黑" panose="020B0503020204020204" pitchFamily="34" charset="-122"/>
              </a:rPr>
              <a:t>战略薪酬管理</a:t>
            </a:r>
          </a:p>
        </p:txBody>
      </p:sp>
      <p:sp>
        <p:nvSpPr>
          <p:cNvPr id="9" name="AutoShape 6" descr="http://img1.imgtn.bdimg.com/it/u=2079061164,3754236443&amp;fm=27&amp;gp=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AutoShape 8" descr="http://img1.imgtn.bdimg.com/it/u=2079061164,3754236443&amp;fm=27&amp;gp=0.jp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1" name="AutoShape 11" descr="http://img1.imgtn.bdimg.com/it/u=611650003,4241959816&amp;fm=27&amp;gp=0.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2" name="文本框 12"/>
          <p:cNvSpPr txBox="1">
            <a:spLocks noChangeArrowheads="1"/>
          </p:cNvSpPr>
          <p:nvPr/>
        </p:nvSpPr>
        <p:spPr bwMode="auto">
          <a:xfrm>
            <a:off x="498365" y="915566"/>
            <a:ext cx="4073635" cy="461665"/>
          </a:xfrm>
          <a:prstGeom prst="rect">
            <a:avLst/>
          </a:prstGeom>
          <a:solidFill>
            <a:sysClr val="window" lastClr="FFFFFF">
              <a:lumMod val="95000"/>
            </a:sysClr>
          </a:solidFill>
        </p:spPr>
        <p:txBody>
          <a:bodyPr wrap="square">
            <a:spAutoFit/>
          </a:bodyPr>
          <a:lstStyle>
            <a:defPPr>
              <a:defRPr lang="zh-CN"/>
            </a:defPPr>
            <a:lvl1pPr>
              <a:defRPr sz="2400">
                <a:latin typeface="微软雅黑" panose="020B0503020204020204" pitchFamily="34" charset="-122"/>
                <a:ea typeface="微软雅黑" panose="020B0503020204020204" pitchFamily="34" charset="-122"/>
              </a:defRPr>
            </a:lvl1pPr>
          </a:lstStyle>
          <a:p>
            <a:pPr lvl="0" defTabSz="914400">
              <a:defRPr/>
            </a:pPr>
            <a:r>
              <a:rPr lang="en-US" altLang="zh-CN" kern="0" dirty="0" smtClean="0">
                <a:solidFill>
                  <a:sysClr val="windowText" lastClr="000000"/>
                </a:solidFill>
              </a:rPr>
              <a:t>11.2.1</a:t>
            </a:r>
            <a:r>
              <a:rPr lang="zh-CN" altLang="en-US" kern="0" dirty="0">
                <a:solidFill>
                  <a:sysClr val="windowText" lastClr="000000"/>
                </a:solidFill>
              </a:rPr>
              <a:t>企业战略薪酬的类型</a:t>
            </a:r>
          </a:p>
        </p:txBody>
      </p:sp>
      <p:sp>
        <p:nvSpPr>
          <p:cNvPr id="3" name="矩形 2"/>
          <p:cNvSpPr/>
          <p:nvPr/>
        </p:nvSpPr>
        <p:spPr>
          <a:xfrm>
            <a:off x="488959" y="1477261"/>
            <a:ext cx="8475529" cy="2708434"/>
          </a:xfrm>
          <a:prstGeom prst="rect">
            <a:avLst/>
          </a:prstGeom>
        </p:spPr>
        <p:txBody>
          <a:bodyPr wrap="square">
            <a:spAutoFit/>
          </a:bodyPr>
          <a:lstStyle/>
          <a:p>
            <a:pPr>
              <a:lnSpc>
                <a:spcPct val="150000"/>
              </a:lnSpc>
              <a:spcBef>
                <a:spcPct val="50000"/>
              </a:spcBef>
              <a:buFontTx/>
              <a:buNone/>
            </a:pPr>
            <a:r>
              <a:rPr lang="zh-CN" altLang="en-US" sz="2000" b="1" dirty="0">
                <a:latin typeface="微软雅黑" panose="020B0503020204020204" pitchFamily="34" charset="-122"/>
                <a:ea typeface="微软雅黑" panose="020B0503020204020204" pitchFamily="34" charset="-122"/>
              </a:rPr>
              <a:t>企业战略薪酬的</a:t>
            </a:r>
            <a:r>
              <a:rPr lang="zh-CN" altLang="en-US" sz="2000" b="1" dirty="0" smtClean="0">
                <a:latin typeface="微软雅黑" panose="020B0503020204020204" pitchFamily="34" charset="-122"/>
                <a:ea typeface="微软雅黑" panose="020B0503020204020204" pitchFamily="34" charset="-122"/>
              </a:rPr>
              <a:t>类型：</a:t>
            </a:r>
            <a:endParaRPr lang="en-US" altLang="zh-CN" sz="2000" b="1" dirty="0" smtClean="0">
              <a:latin typeface="微软雅黑" panose="020B0503020204020204" pitchFamily="34" charset="-122"/>
              <a:ea typeface="微软雅黑" panose="020B0503020204020204" pitchFamily="34" charset="-122"/>
            </a:endParaRPr>
          </a:p>
          <a:p>
            <a:pPr>
              <a:lnSpc>
                <a:spcPct val="150000"/>
              </a:lnSpc>
              <a:spcBef>
                <a:spcPct val="50000"/>
              </a:spcBef>
              <a:buFontTx/>
              <a:buNone/>
            </a:pPr>
            <a:r>
              <a:rPr lang="en-US" altLang="zh-CN" sz="2000" dirty="0" smtClean="0">
                <a:latin typeface="微软雅黑" panose="020B0503020204020204" pitchFamily="34" charset="-122"/>
                <a:ea typeface="微软雅黑" panose="020B0503020204020204" pitchFamily="34" charset="-122"/>
              </a:rPr>
              <a:t>1</a:t>
            </a:r>
            <a:r>
              <a:rPr lang="zh-CN" altLang="en-US" sz="2000" dirty="0">
                <a:latin typeface="微软雅黑" panose="020B0503020204020204" pitchFamily="34" charset="-122"/>
                <a:ea typeface="微软雅黑" panose="020B0503020204020204" pitchFamily="34" charset="-122"/>
              </a:rPr>
              <a:t>、经营战略与薪酬</a:t>
            </a:r>
            <a:r>
              <a:rPr lang="zh-CN" altLang="en-US" sz="2000" dirty="0" smtClean="0">
                <a:latin typeface="微软雅黑" panose="020B0503020204020204" pitchFamily="34" charset="-122"/>
                <a:ea typeface="微软雅黑" panose="020B0503020204020204" pitchFamily="34" charset="-122"/>
              </a:rPr>
              <a:t>战略：成本</a:t>
            </a:r>
            <a:r>
              <a:rPr lang="zh-CN" altLang="en-US" sz="2000" dirty="0">
                <a:latin typeface="微软雅黑" panose="020B0503020204020204" pitchFamily="34" charset="-122"/>
                <a:ea typeface="微软雅黑" panose="020B0503020204020204" pitchFamily="34" charset="-122"/>
              </a:rPr>
              <a:t>领袖型薪酬战略 </a:t>
            </a:r>
            <a:r>
              <a:rPr lang="zh-CN" altLang="en-US" sz="2000" dirty="0" smtClean="0">
                <a:latin typeface="微软雅黑" panose="020B0503020204020204" pitchFamily="34" charset="-122"/>
                <a:ea typeface="微软雅黑" panose="020B0503020204020204" pitchFamily="34" charset="-122"/>
              </a:rPr>
              <a:t>、创新型</a:t>
            </a:r>
            <a:r>
              <a:rPr lang="zh-CN" altLang="en-US" sz="2000" dirty="0">
                <a:latin typeface="微软雅黑" panose="020B0503020204020204" pitchFamily="34" charset="-122"/>
                <a:ea typeface="微软雅黑" panose="020B0503020204020204" pitchFamily="34" charset="-122"/>
              </a:rPr>
              <a:t>薪酬战略 </a:t>
            </a:r>
            <a:r>
              <a:rPr lang="zh-CN" altLang="en-US" sz="2000" dirty="0" smtClean="0">
                <a:latin typeface="微软雅黑" panose="020B0503020204020204" pitchFamily="34" charset="-122"/>
                <a:ea typeface="微软雅黑" panose="020B0503020204020204" pitchFamily="34" charset="-122"/>
              </a:rPr>
              <a:t>、客户</a:t>
            </a:r>
            <a:r>
              <a:rPr lang="zh-CN" altLang="en-US" sz="2000" dirty="0">
                <a:latin typeface="微软雅黑" panose="020B0503020204020204" pitchFamily="34" charset="-122"/>
                <a:ea typeface="微软雅黑" panose="020B0503020204020204" pitchFamily="34" charset="-122"/>
              </a:rPr>
              <a:t>中心型薪酬</a:t>
            </a:r>
            <a:r>
              <a:rPr lang="zh-CN" altLang="en-US" sz="2000" dirty="0" smtClean="0">
                <a:latin typeface="微软雅黑" panose="020B0503020204020204" pitchFamily="34" charset="-122"/>
                <a:ea typeface="微软雅黑" panose="020B0503020204020204" pitchFamily="34" charset="-122"/>
              </a:rPr>
              <a:t>战略</a:t>
            </a:r>
            <a:endParaRPr lang="en-US" altLang="zh-CN" sz="2000" dirty="0" smtClean="0">
              <a:latin typeface="微软雅黑" panose="020B0503020204020204" pitchFamily="34" charset="-122"/>
              <a:ea typeface="微软雅黑" panose="020B0503020204020204" pitchFamily="34" charset="-122"/>
            </a:endParaRPr>
          </a:p>
          <a:p>
            <a:pPr>
              <a:lnSpc>
                <a:spcPct val="150000"/>
              </a:lnSpc>
              <a:spcBef>
                <a:spcPct val="50000"/>
              </a:spcBef>
              <a:buFontTx/>
              <a:buNone/>
            </a:pPr>
            <a:r>
              <a:rPr lang="en-US" altLang="zh-CN" sz="2000" dirty="0" smtClean="0">
                <a:latin typeface="微软雅黑" panose="020B0503020204020204" pitchFamily="34" charset="-122"/>
                <a:ea typeface="微软雅黑" panose="020B0503020204020204" pitchFamily="34" charset="-122"/>
              </a:rPr>
              <a:t>2</a:t>
            </a:r>
            <a:r>
              <a:rPr lang="zh-CN" altLang="en-US" sz="2000" dirty="0">
                <a:latin typeface="微软雅黑" panose="020B0503020204020204" pitchFamily="34" charset="-122"/>
                <a:ea typeface="微软雅黑" panose="020B0503020204020204" pitchFamily="34" charset="-122"/>
              </a:rPr>
              <a:t>、企业发展阶段与薪酬战略：成长期薪酬战略 </a:t>
            </a:r>
            <a:r>
              <a:rPr lang="zh-CN" altLang="en-US" sz="2000" dirty="0" smtClean="0">
                <a:latin typeface="微软雅黑" panose="020B0503020204020204" pitchFamily="34" charset="-122"/>
                <a:ea typeface="微软雅黑" panose="020B0503020204020204" pitchFamily="34" charset="-122"/>
              </a:rPr>
              <a:t>、稳定期</a:t>
            </a:r>
            <a:r>
              <a:rPr lang="zh-CN" altLang="en-US" sz="2000" dirty="0">
                <a:latin typeface="微软雅黑" panose="020B0503020204020204" pitchFamily="34" charset="-122"/>
                <a:ea typeface="微软雅黑" panose="020B0503020204020204" pitchFamily="34" charset="-122"/>
              </a:rPr>
              <a:t>薪酬战略、</a:t>
            </a:r>
            <a:r>
              <a:rPr lang="zh-CN" altLang="en-US" sz="2000" b="1" dirty="0">
                <a:latin typeface="微软雅黑" panose="020B0503020204020204" pitchFamily="34" charset="-122"/>
                <a:ea typeface="微软雅黑" panose="020B0503020204020204" pitchFamily="34" charset="-122"/>
              </a:rPr>
              <a:t>收缩期薪酬战略</a:t>
            </a:r>
            <a:r>
              <a:rPr lang="zh-CN" altLang="en-US" sz="2000" dirty="0">
                <a:latin typeface="微软雅黑" panose="020B0503020204020204" pitchFamily="34" charset="-122"/>
                <a:ea typeface="微软雅黑" panose="020B0503020204020204" pitchFamily="34" charset="-122"/>
              </a:rPr>
              <a:t>（</a:t>
            </a:r>
            <a:r>
              <a:rPr lang="zh-CN" altLang="en-US" sz="2000" b="1" dirty="0">
                <a:solidFill>
                  <a:srgbClr val="FF0000"/>
                </a:solidFill>
                <a:latin typeface="微软雅黑" panose="020B0503020204020204" pitchFamily="34" charset="-122"/>
                <a:ea typeface="微软雅黑" panose="020B0503020204020204" pitchFamily="34" charset="-122"/>
              </a:rPr>
              <a:t>“金降落伞”</a:t>
            </a:r>
            <a:r>
              <a:rPr lang="zh-CN" altLang="en-US" sz="2000" dirty="0">
                <a:latin typeface="微软雅黑" panose="020B0503020204020204" pitchFamily="34" charset="-122"/>
                <a:ea typeface="微软雅黑" panose="020B0503020204020204" pitchFamily="34" charset="-122"/>
              </a:rPr>
              <a:t>与</a:t>
            </a:r>
            <a:r>
              <a:rPr lang="zh-CN" altLang="en-US" sz="2000" b="1" dirty="0">
                <a:solidFill>
                  <a:srgbClr val="FF0000"/>
                </a:solidFill>
                <a:latin typeface="微软雅黑" panose="020B0503020204020204" pitchFamily="34" charset="-122"/>
                <a:ea typeface="微软雅黑" panose="020B0503020204020204" pitchFamily="34" charset="-122"/>
              </a:rPr>
              <a:t>“锡降落伞”</a:t>
            </a:r>
            <a:r>
              <a:rPr lang="zh-CN" altLang="en-US" sz="2000" dirty="0">
                <a:latin typeface="微软雅黑" panose="020B0503020204020204" pitchFamily="34" charset="-122"/>
                <a:ea typeface="微软雅黑" panose="020B0503020204020204" pitchFamily="34" charset="-122"/>
              </a:rPr>
              <a:t>薪酬策略</a:t>
            </a:r>
            <a:r>
              <a:rPr lang="zh-CN" altLang="en-US" sz="2000" dirty="0" smtClean="0">
                <a:latin typeface="微软雅黑" panose="020B0503020204020204" pitchFamily="34" charset="-122"/>
                <a:ea typeface="微软雅黑" panose="020B0503020204020204" pitchFamily="34" charset="-122"/>
              </a:rPr>
              <a:t>）</a:t>
            </a:r>
            <a:endParaRPr lang="zh-CN" altLang="en-US" sz="2000" dirty="0">
              <a:latin typeface="微软雅黑" panose="020B0503020204020204" pitchFamily="34" charset="-122"/>
              <a:ea typeface="微软雅黑" panose="020B0503020204020204" pitchFamily="34" charset="-122"/>
            </a:endParaRPr>
          </a:p>
        </p:txBody>
      </p:sp>
      <p:sp>
        <p:nvSpPr>
          <p:cNvPr id="13" name="文本框 12">
            <a:extLst/>
          </p:cNvPr>
          <p:cNvSpPr txBox="1"/>
          <p:nvPr/>
        </p:nvSpPr>
        <p:spPr>
          <a:xfrm>
            <a:off x="4572000" y="897574"/>
            <a:ext cx="1107996" cy="461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a:spAutoFit/>
          </a:bodyPr>
          <a:lstStyle/>
          <a:p>
            <a:pPr>
              <a:defRPr/>
            </a:pPr>
            <a:r>
              <a:rPr lang="zh-CN" altLang="en-US" sz="2400" b="1" dirty="0" smtClean="0">
                <a:latin typeface="微软雅黑" panose="020B0503020204020204" pitchFamily="34" charset="-122"/>
                <a:ea typeface="微软雅黑" panose="020B0503020204020204" pitchFamily="34" charset="-122"/>
              </a:rPr>
              <a:t>选择题</a:t>
            </a:r>
            <a:endParaRPr lang="en-US" altLang="zh-CN" sz="2400" b="1" dirty="0">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3"/>
          <a:stretch>
            <a:fillRect/>
          </a:stretch>
        </p:blipFill>
        <p:spPr>
          <a:xfrm>
            <a:off x="6228184" y="92530"/>
            <a:ext cx="2829076" cy="1284701"/>
          </a:xfrm>
          <a:prstGeom prst="rect">
            <a:avLst/>
          </a:prstGeom>
        </p:spPr>
      </p:pic>
    </p:spTree>
    <p:extLst>
      <p:ext uri="{BB962C8B-B14F-4D97-AF65-F5344CB8AC3E}">
        <p14:creationId xmlns:p14="http://schemas.microsoft.com/office/powerpoint/2010/main" val="147215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8"/>
          <p:cNvSpPr txBox="1">
            <a:spLocks noChangeArrowheads="1"/>
          </p:cNvSpPr>
          <p:nvPr/>
        </p:nvSpPr>
        <p:spPr bwMode="auto">
          <a:xfrm>
            <a:off x="572695" y="401413"/>
            <a:ext cx="6159545" cy="500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9" tIns="34289" rIns="68579" bIns="34289">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defTabSz="685800" fontAlgn="base">
              <a:spcBef>
                <a:spcPct val="0"/>
              </a:spcBef>
              <a:spcAft>
                <a:spcPct val="0"/>
              </a:spcAft>
            </a:pPr>
            <a:r>
              <a:rPr lang="en-US" altLang="zh-CN" b="1" dirty="0" smtClean="0">
                <a:solidFill>
                  <a:srgbClr val="404040"/>
                </a:solidFill>
                <a:latin typeface="微软雅黑" panose="020B0503020204020204" pitchFamily="34" charset="-122"/>
                <a:ea typeface="微软雅黑" panose="020B0503020204020204" pitchFamily="34" charset="-122"/>
              </a:rPr>
              <a:t>12.1</a:t>
            </a:r>
            <a:r>
              <a:rPr lang="zh-CN" altLang="en-US" b="1" dirty="0">
                <a:solidFill>
                  <a:srgbClr val="404040"/>
                </a:solidFill>
                <a:latin typeface="微软雅黑" panose="020B0503020204020204" pitchFamily="34" charset="-122"/>
                <a:ea typeface="微软雅黑" panose="020B0503020204020204" pitchFamily="34" charset="-122"/>
              </a:rPr>
              <a:t>雇员流出中的劳动关系处理</a:t>
            </a:r>
          </a:p>
        </p:txBody>
      </p:sp>
      <p:sp>
        <p:nvSpPr>
          <p:cNvPr id="9" name="AutoShape 6" descr="http://img1.imgtn.bdimg.com/it/u=2079061164,3754236443&amp;fm=27&amp;gp=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AutoShape 8" descr="http://img1.imgtn.bdimg.com/it/u=2079061164,3754236443&amp;fm=27&amp;gp=0.jp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1" name="AutoShape 11" descr="http://img1.imgtn.bdimg.com/it/u=611650003,4241959816&amp;fm=27&amp;gp=0.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2" name="文本框 12"/>
          <p:cNvSpPr txBox="1">
            <a:spLocks noChangeArrowheads="1"/>
          </p:cNvSpPr>
          <p:nvPr/>
        </p:nvSpPr>
        <p:spPr bwMode="auto">
          <a:xfrm>
            <a:off x="498365" y="915566"/>
            <a:ext cx="4793715" cy="461665"/>
          </a:xfrm>
          <a:prstGeom prst="rect">
            <a:avLst/>
          </a:prstGeom>
          <a:solidFill>
            <a:sysClr val="window" lastClr="FFFFFF">
              <a:lumMod val="95000"/>
            </a:sysClr>
          </a:solidFill>
        </p:spPr>
        <p:txBody>
          <a:bodyPr wrap="square">
            <a:spAutoFit/>
          </a:bodyPr>
          <a:lstStyle>
            <a:defPPr>
              <a:defRPr lang="zh-CN"/>
            </a:defPPr>
            <a:lvl1pPr>
              <a:defRPr sz="2400">
                <a:latin typeface="微软雅黑" panose="020B0503020204020204" pitchFamily="34" charset="-122"/>
                <a:ea typeface="微软雅黑" panose="020B0503020204020204" pitchFamily="34" charset="-122"/>
              </a:defRPr>
            </a:lvl1pPr>
          </a:lstStyle>
          <a:p>
            <a:pPr lvl="0" defTabSz="914400">
              <a:defRPr/>
            </a:pPr>
            <a:r>
              <a:rPr lang="en-US" altLang="zh-CN" kern="0" dirty="0" smtClean="0">
                <a:solidFill>
                  <a:sysClr val="windowText" lastClr="000000"/>
                </a:solidFill>
              </a:rPr>
              <a:t>12.3.3</a:t>
            </a:r>
            <a:r>
              <a:rPr lang="zh-CN" altLang="en-US" kern="0" dirty="0">
                <a:solidFill>
                  <a:sysClr val="windowText" lastClr="000000"/>
                </a:solidFill>
              </a:rPr>
              <a:t>正确对待雇员流失</a:t>
            </a:r>
          </a:p>
        </p:txBody>
      </p:sp>
      <p:sp>
        <p:nvSpPr>
          <p:cNvPr id="3" name="矩形 2"/>
          <p:cNvSpPr/>
          <p:nvPr/>
        </p:nvSpPr>
        <p:spPr>
          <a:xfrm>
            <a:off x="488959" y="1477261"/>
            <a:ext cx="8475529" cy="2554545"/>
          </a:xfrm>
          <a:prstGeom prst="rect">
            <a:avLst/>
          </a:prstGeom>
        </p:spPr>
        <p:txBody>
          <a:bodyPr wrap="square">
            <a:spAutoFit/>
          </a:bodyPr>
          <a:lstStyle/>
          <a:p>
            <a:pPr>
              <a:lnSpc>
                <a:spcPct val="120000"/>
              </a:lnSpc>
              <a:spcBef>
                <a:spcPct val="50000"/>
              </a:spcBef>
              <a:buFontTx/>
              <a:buNone/>
            </a:pPr>
            <a:r>
              <a:rPr lang="zh-CN" altLang="en-US" sz="2000" dirty="0" smtClean="0">
                <a:latin typeface="微软雅黑" panose="020B0503020204020204" pitchFamily="34" charset="-122"/>
                <a:ea typeface="微软雅黑" panose="020B0503020204020204" pitchFamily="34" charset="-122"/>
              </a:rPr>
              <a:t>如何正确对待雇员流失：</a:t>
            </a:r>
            <a:endParaRPr lang="en-US" altLang="zh-CN" sz="2000" dirty="0" smtClean="0">
              <a:latin typeface="微软雅黑" panose="020B0503020204020204" pitchFamily="34" charset="-122"/>
              <a:ea typeface="微软雅黑" panose="020B0503020204020204" pitchFamily="34" charset="-122"/>
            </a:endParaRPr>
          </a:p>
          <a:p>
            <a:pPr>
              <a:lnSpc>
                <a:spcPct val="120000"/>
              </a:lnSpc>
              <a:spcBef>
                <a:spcPct val="50000"/>
              </a:spcBef>
              <a:buFontTx/>
              <a:buNone/>
            </a:pPr>
            <a:r>
              <a:rPr lang="zh-CN" altLang="en-US" sz="2000" b="1" dirty="0" smtClean="0">
                <a:latin typeface="微软雅黑" panose="020B0503020204020204" pitchFamily="34" charset="-122"/>
                <a:ea typeface="微软雅黑" panose="020B0503020204020204" pitchFamily="34" charset="-122"/>
              </a:rPr>
              <a:t>（</a:t>
            </a:r>
            <a:r>
              <a:rPr lang="en-US" altLang="zh-CN" sz="2000" b="1" dirty="0" smtClean="0">
                <a:latin typeface="微软雅黑" panose="020B0503020204020204" pitchFamily="34" charset="-122"/>
                <a:ea typeface="微软雅黑" panose="020B0503020204020204" pitchFamily="34" charset="-122"/>
              </a:rPr>
              <a:t>1</a:t>
            </a:r>
            <a:r>
              <a:rPr lang="zh-CN" altLang="en-US" sz="2000" b="1" dirty="0">
                <a:latin typeface="微软雅黑" panose="020B0503020204020204" pitchFamily="34" charset="-122"/>
                <a:ea typeface="微软雅黑" panose="020B0503020204020204" pitchFamily="34" charset="-122"/>
              </a:rPr>
              <a:t>）</a:t>
            </a:r>
            <a:r>
              <a:rPr lang="zh-CN" altLang="en-US" sz="2000" b="1" dirty="0">
                <a:solidFill>
                  <a:srgbClr val="FF0000"/>
                </a:solidFill>
                <a:latin typeface="微软雅黑" panose="020B0503020204020204" pitchFamily="34" charset="-122"/>
                <a:ea typeface="微软雅黑" panose="020B0503020204020204" pitchFamily="34" charset="-122"/>
              </a:rPr>
              <a:t>转变观念</a:t>
            </a:r>
            <a:r>
              <a:rPr lang="zh-CN" altLang="en-US" sz="2000" b="1" dirty="0">
                <a:latin typeface="微软雅黑" panose="020B0503020204020204" pitchFamily="34" charset="-122"/>
                <a:ea typeface="微软雅黑" panose="020B0503020204020204" pitchFamily="34" charset="-122"/>
              </a:rPr>
              <a:t>，真正视离职员工为企业的现实</a:t>
            </a:r>
            <a:r>
              <a:rPr lang="zh-CN" altLang="en-US" sz="2000" b="1" dirty="0" smtClean="0">
                <a:latin typeface="微软雅黑" panose="020B0503020204020204" pitchFamily="34" charset="-122"/>
                <a:ea typeface="微软雅黑" panose="020B0503020204020204" pitchFamily="34" charset="-122"/>
              </a:rPr>
              <a:t>财富</a:t>
            </a:r>
            <a:endParaRPr lang="en-US" altLang="zh-CN" sz="2000" b="1" dirty="0" smtClean="0">
              <a:latin typeface="微软雅黑" panose="020B0503020204020204" pitchFamily="34" charset="-122"/>
              <a:ea typeface="微软雅黑" panose="020B0503020204020204" pitchFamily="34" charset="-122"/>
            </a:endParaRPr>
          </a:p>
          <a:p>
            <a:pPr>
              <a:lnSpc>
                <a:spcPct val="120000"/>
              </a:lnSpc>
              <a:spcBef>
                <a:spcPct val="50000"/>
              </a:spcBef>
              <a:buFontTx/>
              <a:buNone/>
            </a:pPr>
            <a:r>
              <a:rPr lang="zh-CN" altLang="en-US" sz="2000" b="1" dirty="0">
                <a:latin typeface="微软雅黑" panose="020B0503020204020204" pitchFamily="34" charset="-122"/>
                <a:ea typeface="微软雅黑" panose="020B0503020204020204" pitchFamily="34" charset="-122"/>
              </a:rPr>
              <a:t>（</a:t>
            </a:r>
            <a:r>
              <a:rPr lang="en-US" altLang="zh-CN" sz="2000" b="1" dirty="0">
                <a:latin typeface="微软雅黑" panose="020B0503020204020204" pitchFamily="34" charset="-122"/>
                <a:ea typeface="微软雅黑" panose="020B0503020204020204" pitchFamily="34" charset="-122"/>
              </a:rPr>
              <a:t>2</a:t>
            </a:r>
            <a:r>
              <a:rPr lang="zh-CN" altLang="en-US" sz="2000" b="1" dirty="0">
                <a:latin typeface="微软雅黑" panose="020B0503020204020204" pitchFamily="34" charset="-122"/>
                <a:ea typeface="微软雅黑" panose="020B0503020204020204" pitchFamily="34" charset="-122"/>
              </a:rPr>
              <a:t>）建立离职员工</a:t>
            </a:r>
            <a:r>
              <a:rPr lang="zh-CN" altLang="en-US" sz="2000" b="1" dirty="0">
                <a:solidFill>
                  <a:srgbClr val="FF0000"/>
                </a:solidFill>
                <a:latin typeface="微软雅黑" panose="020B0503020204020204" pitchFamily="34" charset="-122"/>
                <a:ea typeface="微软雅黑" panose="020B0503020204020204" pitchFamily="34" charset="-122"/>
              </a:rPr>
              <a:t>定期面谈</a:t>
            </a:r>
            <a:r>
              <a:rPr lang="zh-CN" altLang="en-US" sz="2000" b="1" dirty="0">
                <a:latin typeface="微软雅黑" panose="020B0503020204020204" pitchFamily="34" charset="-122"/>
                <a:ea typeface="微软雅黑" panose="020B0503020204020204" pitchFamily="34" charset="-122"/>
              </a:rPr>
              <a:t>制度</a:t>
            </a:r>
          </a:p>
          <a:p>
            <a:pPr>
              <a:lnSpc>
                <a:spcPct val="120000"/>
              </a:lnSpc>
              <a:spcBef>
                <a:spcPct val="50000"/>
              </a:spcBef>
              <a:buFontTx/>
              <a:buNone/>
            </a:pPr>
            <a:r>
              <a:rPr lang="zh-CN" altLang="en-US" sz="2000" b="1" dirty="0">
                <a:latin typeface="微软雅黑" panose="020B0503020204020204" pitchFamily="34" charset="-122"/>
                <a:ea typeface="微软雅黑" panose="020B0503020204020204" pitchFamily="34" charset="-122"/>
              </a:rPr>
              <a:t>（</a:t>
            </a:r>
            <a:r>
              <a:rPr lang="en-US" altLang="zh-CN" sz="2000" b="1" dirty="0">
                <a:latin typeface="微软雅黑" panose="020B0503020204020204" pitchFamily="34" charset="-122"/>
                <a:ea typeface="微软雅黑" panose="020B0503020204020204" pitchFamily="34" charset="-122"/>
              </a:rPr>
              <a:t>3</a:t>
            </a:r>
            <a:r>
              <a:rPr lang="zh-CN" altLang="en-US" sz="2000" b="1" dirty="0">
                <a:latin typeface="微软雅黑" panose="020B0503020204020204" pitchFamily="34" charset="-122"/>
                <a:ea typeface="微软雅黑" panose="020B0503020204020204" pitchFamily="34" charset="-122"/>
              </a:rPr>
              <a:t>）与离职员工保持长期</a:t>
            </a:r>
            <a:r>
              <a:rPr lang="zh-CN" altLang="en-US" sz="2000" b="1" dirty="0">
                <a:solidFill>
                  <a:srgbClr val="FF0000"/>
                </a:solidFill>
                <a:latin typeface="微软雅黑" panose="020B0503020204020204" pitchFamily="34" charset="-122"/>
                <a:ea typeface="微软雅黑" panose="020B0503020204020204" pitchFamily="34" charset="-122"/>
              </a:rPr>
              <a:t>稳定的联系</a:t>
            </a:r>
            <a:r>
              <a:rPr lang="zh-CN" altLang="en-US" sz="2000" b="1" dirty="0">
                <a:latin typeface="微软雅黑" panose="020B0503020204020204" pitchFamily="34" charset="-122"/>
                <a:ea typeface="微软雅黑" panose="020B0503020204020204" pitchFamily="34" charset="-122"/>
              </a:rPr>
              <a:t>，掌握其相关情况</a:t>
            </a:r>
          </a:p>
          <a:p>
            <a:pPr>
              <a:lnSpc>
                <a:spcPct val="120000"/>
              </a:lnSpc>
              <a:spcBef>
                <a:spcPct val="50000"/>
              </a:spcBef>
              <a:buFontTx/>
              <a:buNone/>
            </a:pPr>
            <a:r>
              <a:rPr lang="zh-CN" altLang="en-US" sz="2000" b="1" dirty="0">
                <a:latin typeface="微软雅黑" panose="020B0503020204020204" pitchFamily="34" charset="-122"/>
                <a:ea typeface="微软雅黑" panose="020B0503020204020204" pitchFamily="34" charset="-122"/>
              </a:rPr>
              <a:t>（</a:t>
            </a:r>
            <a:r>
              <a:rPr lang="en-US" altLang="zh-CN" sz="2000" b="1" dirty="0">
                <a:latin typeface="微软雅黑" panose="020B0503020204020204" pitchFamily="34" charset="-122"/>
                <a:ea typeface="微软雅黑" panose="020B0503020204020204" pitchFamily="34" charset="-122"/>
              </a:rPr>
              <a:t>4</a:t>
            </a:r>
            <a:r>
              <a:rPr lang="zh-CN" altLang="en-US" sz="2000" b="1" dirty="0">
                <a:latin typeface="微软雅黑" panose="020B0503020204020204" pitchFamily="34" charset="-122"/>
                <a:ea typeface="微软雅黑" panose="020B0503020204020204" pitchFamily="34" charset="-122"/>
              </a:rPr>
              <a:t>）实施</a:t>
            </a:r>
            <a:r>
              <a:rPr lang="zh-CN" altLang="en-US" sz="2000" b="1" dirty="0">
                <a:solidFill>
                  <a:srgbClr val="FF0000"/>
                </a:solidFill>
                <a:latin typeface="微软雅黑" panose="020B0503020204020204" pitchFamily="34" charset="-122"/>
                <a:ea typeface="微软雅黑" panose="020B0503020204020204" pitchFamily="34" charset="-122"/>
              </a:rPr>
              <a:t>双向</a:t>
            </a:r>
            <a:r>
              <a:rPr lang="zh-CN" altLang="en-US" sz="2000" b="1" dirty="0">
                <a:latin typeface="微软雅黑" panose="020B0503020204020204" pitchFamily="34" charset="-122"/>
                <a:ea typeface="微软雅黑" panose="020B0503020204020204" pitchFamily="34" charset="-122"/>
              </a:rPr>
              <a:t>的价值交换和个性化</a:t>
            </a:r>
            <a:r>
              <a:rPr lang="zh-CN" altLang="en-US" sz="2000" b="1" dirty="0" smtClean="0">
                <a:latin typeface="微软雅黑" panose="020B0503020204020204" pitchFamily="34" charset="-122"/>
                <a:ea typeface="微软雅黑" panose="020B0503020204020204" pitchFamily="34" charset="-122"/>
              </a:rPr>
              <a:t>沟通</a:t>
            </a:r>
            <a:endParaRPr lang="zh-CN" altLang="en-US" sz="2000" b="1" dirty="0">
              <a:latin typeface="微软雅黑" panose="020B0503020204020204" pitchFamily="34" charset="-122"/>
              <a:ea typeface="微软雅黑" panose="020B0503020204020204" pitchFamily="34" charset="-122"/>
            </a:endParaRPr>
          </a:p>
        </p:txBody>
      </p:sp>
      <p:sp>
        <p:nvSpPr>
          <p:cNvPr id="13" name="文本框 12">
            <a:extLst/>
          </p:cNvPr>
          <p:cNvSpPr txBox="1"/>
          <p:nvPr/>
        </p:nvSpPr>
        <p:spPr>
          <a:xfrm>
            <a:off x="5262493" y="919620"/>
            <a:ext cx="1107996" cy="461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a:spAutoFit/>
          </a:bodyPr>
          <a:lstStyle/>
          <a:p>
            <a:pPr>
              <a:defRPr/>
            </a:pPr>
            <a:r>
              <a:rPr lang="zh-CN" altLang="en-US" sz="2400" b="1" dirty="0" smtClean="0">
                <a:latin typeface="微软雅黑" panose="020B0503020204020204" pitchFamily="34" charset="-122"/>
                <a:ea typeface="微软雅黑" panose="020B0503020204020204" pitchFamily="34" charset="-122"/>
              </a:rPr>
              <a:t>简答题</a:t>
            </a:r>
            <a:endParaRPr lang="en-US" altLang="zh-CN" sz="2400" b="1" dirty="0">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3"/>
          <a:stretch>
            <a:fillRect/>
          </a:stretch>
        </p:blipFill>
        <p:spPr>
          <a:xfrm>
            <a:off x="6299134" y="47605"/>
            <a:ext cx="3060931" cy="1847190"/>
          </a:xfrm>
          <a:prstGeom prst="rect">
            <a:avLst/>
          </a:prstGeom>
        </p:spPr>
      </p:pic>
      <p:sp>
        <p:nvSpPr>
          <p:cNvPr id="14" name="文本框 13"/>
          <p:cNvSpPr txBox="1"/>
          <p:nvPr/>
        </p:nvSpPr>
        <p:spPr>
          <a:xfrm>
            <a:off x="155574" y="52070"/>
            <a:ext cx="3912369" cy="307777"/>
          </a:xfrm>
          <a:prstGeom prst="rect">
            <a:avLst/>
          </a:prstGeom>
          <a:noFill/>
        </p:spPr>
        <p:txBody>
          <a:bodyPr wrap="square" rtlCol="0" anchor="t">
            <a:spAutoFit/>
          </a:bodyPr>
          <a:lstStyle/>
          <a:p>
            <a:r>
              <a:rPr lang="en-US" altLang="zh-CN" sz="1400" dirty="0">
                <a:solidFill>
                  <a:schemeClr val="bg1">
                    <a:lumMod val="75000"/>
                  </a:schemeClr>
                </a:solidFill>
              </a:rPr>
              <a:t>12.3.3.3</a:t>
            </a:r>
            <a:r>
              <a:rPr lang="zh-CN" altLang="en-US" sz="1400" dirty="0">
                <a:solidFill>
                  <a:schemeClr val="bg1">
                    <a:lumMod val="75000"/>
                  </a:schemeClr>
                </a:solidFill>
              </a:rPr>
              <a:t>对雇员流出进行管理</a:t>
            </a:r>
          </a:p>
        </p:txBody>
      </p:sp>
      <p:pic>
        <p:nvPicPr>
          <p:cNvPr id="6" name="图片 5"/>
          <p:cNvPicPr>
            <a:picLocks noChangeAspect="1"/>
          </p:cNvPicPr>
          <p:nvPr/>
        </p:nvPicPr>
        <p:blipFill>
          <a:blip r:embed="rId4"/>
          <a:stretch>
            <a:fillRect/>
          </a:stretch>
        </p:blipFill>
        <p:spPr>
          <a:xfrm>
            <a:off x="6576189" y="3230240"/>
            <a:ext cx="2506819" cy="1828674"/>
          </a:xfrm>
          <a:prstGeom prst="rect">
            <a:avLst/>
          </a:prstGeom>
        </p:spPr>
      </p:pic>
    </p:spTree>
    <p:extLst>
      <p:ext uri="{BB962C8B-B14F-4D97-AF65-F5344CB8AC3E}">
        <p14:creationId xmlns:p14="http://schemas.microsoft.com/office/powerpoint/2010/main" val="3233892510"/>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8"/>
          <p:cNvSpPr txBox="1">
            <a:spLocks noChangeArrowheads="1"/>
          </p:cNvSpPr>
          <p:nvPr/>
        </p:nvSpPr>
        <p:spPr bwMode="auto">
          <a:xfrm>
            <a:off x="572695" y="401413"/>
            <a:ext cx="6159545" cy="500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9" tIns="34289" rIns="68579" bIns="34289">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defTabSz="685800" fontAlgn="base">
              <a:spcBef>
                <a:spcPct val="0"/>
              </a:spcBef>
              <a:spcAft>
                <a:spcPct val="0"/>
              </a:spcAft>
            </a:pPr>
            <a:r>
              <a:rPr lang="zh-CN" altLang="en-US" b="1" dirty="0">
                <a:solidFill>
                  <a:srgbClr val="404040"/>
                </a:solidFill>
                <a:latin typeface="微软雅黑" panose="020B0503020204020204" pitchFamily="34" charset="-122"/>
                <a:ea typeface="微软雅黑" panose="020B0503020204020204" pitchFamily="34" charset="-122"/>
              </a:rPr>
              <a:t>真题演练</a:t>
            </a:r>
          </a:p>
        </p:txBody>
      </p:sp>
      <p:sp>
        <p:nvSpPr>
          <p:cNvPr id="8" name="AutoShape 4" descr="http://img1.imgtn.bdimg.com/it/u=2079061164,3754236443&amp;fm=27&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9" name="AutoShape 6" descr="http://img1.imgtn.bdimg.com/it/u=2079061164,3754236443&amp;fm=27&amp;gp=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AutoShape 8" descr="http://img1.imgtn.bdimg.com/it/u=2079061164,3754236443&amp;fm=27&amp;gp=0.jp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1" name="AutoShape 11" descr="http://img1.imgtn.bdimg.com/it/u=611650003,4241959816&amp;fm=27&amp;gp=0.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3" name="矩形 2"/>
          <p:cNvSpPr/>
          <p:nvPr/>
        </p:nvSpPr>
        <p:spPr>
          <a:xfrm>
            <a:off x="498366" y="987574"/>
            <a:ext cx="8466122" cy="2862322"/>
          </a:xfrm>
          <a:prstGeom prst="rect">
            <a:avLst/>
          </a:prstGeom>
        </p:spPr>
        <p:txBody>
          <a:bodyPr wrap="square">
            <a:spAutoFit/>
          </a:bodyPr>
          <a:lstStyle/>
          <a:p>
            <a:pPr algn="just">
              <a:lnSpc>
                <a:spcPct val="150000"/>
              </a:lnSpc>
              <a:spcAft>
                <a:spcPts val="0"/>
              </a:spcAft>
              <a:defRPr/>
            </a:pPr>
            <a:r>
              <a:rPr lang="en-US" altLang="zh-CN" sz="2400" dirty="0" smtClean="0">
                <a:latin typeface="微软雅黑" panose="020B0503020204020204" pitchFamily="34" charset="-122"/>
                <a:ea typeface="微软雅黑" panose="020B0503020204020204" pitchFamily="34" charset="-122"/>
              </a:rPr>
              <a:t>【</a:t>
            </a:r>
            <a:r>
              <a:rPr lang="en-US" altLang="zh-CN" sz="2400" dirty="0" smtClean="0">
                <a:latin typeface="微软雅黑" panose="020B0503020204020204" pitchFamily="34" charset="-122"/>
                <a:ea typeface="微软雅黑" panose="020B0503020204020204" pitchFamily="34" charset="-122"/>
              </a:rPr>
              <a:t>1804】</a:t>
            </a:r>
            <a:r>
              <a:rPr lang="zh-CN" altLang="en-US" sz="2400" dirty="0">
                <a:latin typeface="微软雅黑" panose="020B0503020204020204" pitchFamily="34" charset="-122"/>
                <a:ea typeface="微软雅黑" panose="020B0503020204020204" pitchFamily="34" charset="-122"/>
              </a:rPr>
              <a:t>下列属于怠工成本的是</a:t>
            </a:r>
            <a:r>
              <a:rPr lang="zh-CN" altLang="en-US" sz="2400" kern="100" dirty="0" smtClean="0">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 </a:t>
            </a:r>
          </a:p>
          <a:p>
            <a:pPr algn="just">
              <a:lnSpc>
                <a:spcPct val="150000"/>
              </a:lnSpc>
              <a:spcAft>
                <a:spcPts val="0"/>
              </a:spcAft>
              <a:defRPr/>
            </a:pP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A</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、心理风险</a:t>
            </a:r>
          </a:p>
          <a:p>
            <a:pPr algn="just">
              <a:lnSpc>
                <a:spcPct val="150000"/>
              </a:lnSpc>
              <a:spcAft>
                <a:spcPts val="0"/>
              </a:spcAft>
              <a:defRPr/>
            </a:pPr>
            <a:r>
              <a:rPr lang="en-US" altLang="zh-CN" sz="2400" kern="100" dirty="0" smtClean="0">
                <a:latin typeface="微软雅黑" panose="020B0503020204020204" pitchFamily="34" charset="-122"/>
                <a:ea typeface="微软雅黑" panose="020B0503020204020204" pitchFamily="34" charset="-122"/>
                <a:cs typeface="Times New Roman" panose="02020603050405020304" pitchFamily="18" charset="0"/>
              </a:rPr>
              <a:t>B</a:t>
            </a:r>
            <a:r>
              <a:rPr lang="zh-CN" altLang="en-US" sz="2400" kern="100" dirty="0" smtClean="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招牌广告费用</a:t>
            </a:r>
          </a:p>
          <a:p>
            <a:pPr algn="just">
              <a:lnSpc>
                <a:spcPct val="150000"/>
              </a:lnSpc>
              <a:spcAft>
                <a:spcPts val="0"/>
              </a:spcAft>
              <a:defRPr/>
            </a:pPr>
            <a:r>
              <a:rPr lang="en-US" altLang="zh-CN" sz="2400" kern="100" dirty="0" smtClean="0">
                <a:latin typeface="微软雅黑" panose="020B0503020204020204" pitchFamily="34" charset="-122"/>
                <a:ea typeface="微软雅黑" panose="020B0503020204020204" pitchFamily="34" charset="-122"/>
                <a:cs typeface="Times New Roman" panose="02020603050405020304" pitchFamily="18" charset="0"/>
              </a:rPr>
              <a:t>C</a:t>
            </a:r>
            <a:r>
              <a:rPr lang="zh-CN" altLang="en-US" sz="2400" kern="100" dirty="0" smtClean="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业绩成本</a:t>
            </a:r>
          </a:p>
          <a:p>
            <a:pPr algn="just">
              <a:lnSpc>
                <a:spcPct val="150000"/>
              </a:lnSpc>
              <a:spcAft>
                <a:spcPts val="0"/>
              </a:spcAft>
              <a:defRPr/>
            </a:pPr>
            <a:r>
              <a:rPr lang="en-US" altLang="zh-CN" sz="2400" kern="100" dirty="0" smtClean="0">
                <a:latin typeface="微软雅黑" panose="020B0503020204020204" pitchFamily="34" charset="-122"/>
                <a:ea typeface="微软雅黑" panose="020B0503020204020204" pitchFamily="34" charset="-122"/>
                <a:cs typeface="Times New Roman" panose="02020603050405020304" pitchFamily="18" charset="0"/>
              </a:rPr>
              <a:t>D</a:t>
            </a:r>
            <a:r>
              <a:rPr lang="zh-CN" altLang="en-US" sz="2400" kern="100" dirty="0" smtClean="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心理成本</a:t>
            </a:r>
            <a:endPar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3280323205"/>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8"/>
          <p:cNvSpPr txBox="1">
            <a:spLocks noChangeArrowheads="1"/>
          </p:cNvSpPr>
          <p:nvPr/>
        </p:nvSpPr>
        <p:spPr bwMode="auto">
          <a:xfrm>
            <a:off x="572695" y="401413"/>
            <a:ext cx="6159545" cy="500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9" tIns="34289" rIns="68579" bIns="34289">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defTabSz="685800" fontAlgn="base">
              <a:spcBef>
                <a:spcPct val="0"/>
              </a:spcBef>
              <a:spcAft>
                <a:spcPct val="0"/>
              </a:spcAft>
            </a:pPr>
            <a:r>
              <a:rPr lang="zh-CN" altLang="en-US" b="1" dirty="0">
                <a:solidFill>
                  <a:srgbClr val="404040"/>
                </a:solidFill>
                <a:latin typeface="微软雅黑" panose="020B0503020204020204" pitchFamily="34" charset="-122"/>
                <a:ea typeface="微软雅黑" panose="020B0503020204020204" pitchFamily="34" charset="-122"/>
              </a:rPr>
              <a:t>真题演练</a:t>
            </a:r>
          </a:p>
        </p:txBody>
      </p:sp>
      <p:sp>
        <p:nvSpPr>
          <p:cNvPr id="8" name="AutoShape 4" descr="http://img1.imgtn.bdimg.com/it/u=2079061164,3754236443&amp;fm=27&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9" name="AutoShape 6" descr="http://img1.imgtn.bdimg.com/it/u=2079061164,3754236443&amp;fm=27&amp;gp=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AutoShape 8" descr="http://img1.imgtn.bdimg.com/it/u=2079061164,3754236443&amp;fm=27&amp;gp=0.jp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1" name="AutoShape 11" descr="http://img1.imgtn.bdimg.com/it/u=611650003,4241959816&amp;fm=27&amp;gp=0.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3" name="矩形 2"/>
          <p:cNvSpPr/>
          <p:nvPr/>
        </p:nvSpPr>
        <p:spPr>
          <a:xfrm>
            <a:off x="498366" y="987574"/>
            <a:ext cx="8466122" cy="2862322"/>
          </a:xfrm>
          <a:prstGeom prst="rect">
            <a:avLst/>
          </a:prstGeom>
        </p:spPr>
        <p:txBody>
          <a:bodyPr wrap="square">
            <a:spAutoFit/>
          </a:bodyPr>
          <a:lstStyle/>
          <a:p>
            <a:pPr algn="just">
              <a:lnSpc>
                <a:spcPct val="150000"/>
              </a:lnSpc>
              <a:spcAft>
                <a:spcPts val="0"/>
              </a:spcAft>
              <a:defRPr/>
            </a:pPr>
            <a:r>
              <a:rPr lang="en-US" altLang="zh-CN" sz="2400" dirty="0" smtClean="0">
                <a:latin typeface="微软雅黑" panose="020B0503020204020204" pitchFamily="34" charset="-122"/>
                <a:ea typeface="微软雅黑" panose="020B0503020204020204" pitchFamily="34" charset="-122"/>
              </a:rPr>
              <a:t>【</a:t>
            </a:r>
            <a:r>
              <a:rPr lang="en-US" altLang="zh-CN" sz="2400" dirty="0" smtClean="0">
                <a:latin typeface="微软雅黑" panose="020B0503020204020204" pitchFamily="34" charset="-122"/>
                <a:ea typeface="微软雅黑" panose="020B0503020204020204" pitchFamily="34" charset="-122"/>
              </a:rPr>
              <a:t>1804】</a:t>
            </a:r>
            <a:r>
              <a:rPr lang="zh-CN" altLang="en-US" sz="2400" dirty="0">
                <a:latin typeface="微软雅黑" panose="020B0503020204020204" pitchFamily="34" charset="-122"/>
                <a:ea typeface="微软雅黑" panose="020B0503020204020204" pitchFamily="34" charset="-122"/>
              </a:rPr>
              <a:t>下列属于怠工成本的是</a:t>
            </a:r>
            <a:r>
              <a:rPr lang="zh-CN" altLang="en-US" sz="2400" kern="100" dirty="0" smtClean="0">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 </a:t>
            </a:r>
          </a:p>
          <a:p>
            <a:pPr algn="just">
              <a:lnSpc>
                <a:spcPct val="150000"/>
              </a:lnSpc>
              <a:spcAft>
                <a:spcPts val="0"/>
              </a:spcAft>
              <a:defRPr/>
            </a:pP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A</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、心理风险</a:t>
            </a:r>
          </a:p>
          <a:p>
            <a:pPr algn="just">
              <a:lnSpc>
                <a:spcPct val="150000"/>
              </a:lnSpc>
              <a:spcAft>
                <a:spcPts val="0"/>
              </a:spcAft>
              <a:defRPr/>
            </a:pPr>
            <a:r>
              <a:rPr lang="en-US" altLang="zh-CN" sz="2400" kern="100" dirty="0" smtClean="0">
                <a:latin typeface="微软雅黑" panose="020B0503020204020204" pitchFamily="34" charset="-122"/>
                <a:ea typeface="微软雅黑" panose="020B0503020204020204" pitchFamily="34" charset="-122"/>
                <a:cs typeface="Times New Roman" panose="02020603050405020304" pitchFamily="18" charset="0"/>
              </a:rPr>
              <a:t>B</a:t>
            </a:r>
            <a:r>
              <a:rPr lang="zh-CN" altLang="en-US" sz="2400" kern="100" dirty="0" smtClean="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招牌广告费用</a:t>
            </a:r>
          </a:p>
          <a:p>
            <a:pPr algn="just">
              <a:lnSpc>
                <a:spcPct val="150000"/>
              </a:lnSpc>
              <a:spcAft>
                <a:spcPts val="0"/>
              </a:spcAft>
              <a:defRPr/>
            </a:pPr>
            <a:r>
              <a:rPr lang="en-US" altLang="zh-CN" sz="2400" kern="100" dirty="0" smtClean="0">
                <a:latin typeface="微软雅黑" panose="020B0503020204020204" pitchFamily="34" charset="-122"/>
                <a:ea typeface="微软雅黑" panose="020B0503020204020204" pitchFamily="34" charset="-122"/>
                <a:cs typeface="Times New Roman" panose="02020603050405020304" pitchFamily="18" charset="0"/>
              </a:rPr>
              <a:t>C</a:t>
            </a:r>
            <a:r>
              <a:rPr lang="zh-CN" altLang="en-US" sz="2400" kern="100" dirty="0" smtClean="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业绩成本</a:t>
            </a:r>
          </a:p>
          <a:p>
            <a:pPr algn="just">
              <a:lnSpc>
                <a:spcPct val="150000"/>
              </a:lnSpc>
              <a:spcAft>
                <a:spcPts val="0"/>
              </a:spcAft>
              <a:defRPr/>
            </a:pPr>
            <a:r>
              <a:rPr lang="en-US" altLang="zh-CN" sz="2400" b="1" kern="1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D</a:t>
            </a:r>
            <a:r>
              <a:rPr lang="zh-CN" altLang="en-US" sz="2400" b="1" kern="1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b="1"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心理成本</a:t>
            </a:r>
            <a:endParaRPr lang="zh-CN" altLang="en-US" sz="2400" b="1"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351973654"/>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5419991" y="2585387"/>
            <a:ext cx="1877312" cy="769379"/>
          </a:xfrm>
          <a:prstGeom prst="rect">
            <a:avLst/>
          </a:prstGeom>
        </p:spPr>
        <p:txBody>
          <a:bodyPr wrap="none" lIns="91378" tIns="45689" rIns="91378" bIns="45689">
            <a:spAutoFit/>
          </a:bodyPr>
          <a:lstStyle/>
          <a:p>
            <a:pPr lvl="0" algn="ctr"/>
            <a:r>
              <a:rPr lang="zh-CN" altLang="en-US" sz="4400" dirty="0">
                <a:solidFill>
                  <a:prstClr val="white"/>
                </a:solidFill>
                <a:latin typeface="微软雅黑" panose="020B0503020204020204" pitchFamily="34" charset="-122"/>
                <a:ea typeface="微软雅黑" panose="020B0503020204020204" pitchFamily="34" charset="-122"/>
              </a:rPr>
              <a:t>多题型</a:t>
            </a:r>
          </a:p>
        </p:txBody>
      </p:sp>
      <p:graphicFrame>
        <p:nvGraphicFramePr>
          <p:cNvPr id="10" name="图示 9">
            <a:extLst>
              <a:ext uri="{FF2B5EF4-FFF2-40B4-BE49-F238E27FC236}">
                <a16:creationId xmlns="" xmlns:a16="http://schemas.microsoft.com/office/drawing/2014/main" id="{57E5FE97-BD0F-47EB-B695-5F05229986B0}"/>
              </a:ext>
            </a:extLst>
          </p:cNvPr>
          <p:cNvGraphicFramePr/>
          <p:nvPr>
            <p:extLst/>
          </p:nvPr>
        </p:nvGraphicFramePr>
        <p:xfrm>
          <a:off x="35495" y="0"/>
          <a:ext cx="9073009" cy="51435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139987136"/>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539552" y="1995686"/>
            <a:ext cx="8136904" cy="666751"/>
            <a:chOff x="2320320" y="1987155"/>
            <a:chExt cx="6163702" cy="666751"/>
          </a:xfrm>
        </p:grpSpPr>
        <p:sp>
          <p:nvSpPr>
            <p:cNvPr id="3" name="矩形 2"/>
            <p:cNvSpPr/>
            <p:nvPr/>
          </p:nvSpPr>
          <p:spPr>
            <a:xfrm>
              <a:off x="2433776" y="1987155"/>
              <a:ext cx="1686744" cy="6667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68565" tIns="34289" rIns="68565" bIns="34289" anchor="ctr"/>
            <a:lstStyle/>
            <a:p>
              <a:pPr algn="ctr" defTabSz="685800" fontAlgn="base">
                <a:spcBef>
                  <a:spcPct val="0"/>
                </a:spcBef>
                <a:spcAft>
                  <a:spcPct val="0"/>
                </a:spcAft>
              </a:pPr>
              <a:r>
                <a:rPr kumimoji="1" lang="zh-CN" altLang="en-US" sz="3300" dirty="0" smtClean="0">
                  <a:solidFill>
                    <a:srgbClr val="FFFFFF"/>
                  </a:solidFill>
                  <a:latin typeface="微软雅黑" panose="020B0503020204020204" pitchFamily="34" charset="-122"/>
                  <a:ea typeface="微软雅黑" panose="020B0503020204020204" pitchFamily="34" charset="-122"/>
                </a:rPr>
                <a:t>第十三章</a:t>
              </a:r>
              <a:endParaRPr kumimoji="1" lang="zh-CN" altLang="en-US" sz="3300" dirty="0">
                <a:solidFill>
                  <a:srgbClr val="FFFFFF"/>
                </a:solidFill>
                <a:latin typeface="微软雅黑" panose="020B0503020204020204" pitchFamily="34" charset="-122"/>
                <a:ea typeface="微软雅黑" panose="020B0503020204020204" pitchFamily="34" charset="-122"/>
              </a:endParaRPr>
            </a:p>
          </p:txBody>
        </p:sp>
        <p:sp>
          <p:nvSpPr>
            <p:cNvPr id="4" name="矩形 3"/>
            <p:cNvSpPr/>
            <p:nvPr/>
          </p:nvSpPr>
          <p:spPr>
            <a:xfrm>
              <a:off x="2320320" y="1987155"/>
              <a:ext cx="50006" cy="6667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68565" tIns="34289" rIns="68565" bIns="34289" anchor="ctr"/>
            <a:lstStyle/>
            <a:p>
              <a:pPr algn="ctr" defTabSz="685800">
                <a:defRPr/>
              </a:pPr>
              <a:endParaRPr kumimoji="1" lang="zh-CN" altLang="en-US">
                <a:solidFill>
                  <a:prstClr val="white"/>
                </a:solidFill>
              </a:endParaRPr>
            </a:p>
          </p:txBody>
        </p:sp>
        <p:sp>
          <p:nvSpPr>
            <p:cNvPr id="5" name="矩形 4"/>
            <p:cNvSpPr/>
            <p:nvPr/>
          </p:nvSpPr>
          <p:spPr>
            <a:xfrm>
              <a:off x="4192524" y="1999062"/>
              <a:ext cx="4291498" cy="65484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68565" tIns="34289" rIns="68565" bIns="34289" anchor="ctr"/>
            <a:lstStyle/>
            <a:p>
              <a:pPr algn="ctr"/>
              <a:r>
                <a:rPr lang="zh-CN" altLang="en-US" sz="3200" b="1" dirty="0">
                  <a:latin typeface="微软雅黑" panose="020B0503020204020204" pitchFamily="34" charset="-122"/>
                  <a:ea typeface="微软雅黑" panose="020B0503020204020204" pitchFamily="34" charset="-122"/>
                </a:rPr>
                <a:t>人力资源管理效益与发展趋势</a:t>
              </a:r>
            </a:p>
          </p:txBody>
        </p:sp>
      </p:grpSp>
    </p:spTree>
    <p:extLst>
      <p:ext uri="{BB962C8B-B14F-4D97-AF65-F5344CB8AC3E}">
        <p14:creationId xmlns:p14="http://schemas.microsoft.com/office/powerpoint/2010/main" val="619612197"/>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8"/>
          <p:cNvSpPr txBox="1">
            <a:spLocks noChangeArrowheads="1"/>
          </p:cNvSpPr>
          <p:nvPr/>
        </p:nvSpPr>
        <p:spPr bwMode="auto">
          <a:xfrm>
            <a:off x="572695" y="401413"/>
            <a:ext cx="7959745" cy="500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9" tIns="34289" rIns="68579" bIns="34289">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defTabSz="685800" fontAlgn="base">
              <a:spcBef>
                <a:spcPct val="0"/>
              </a:spcBef>
              <a:spcAft>
                <a:spcPct val="0"/>
              </a:spcAft>
            </a:pPr>
            <a:r>
              <a:rPr lang="en-US" altLang="zh-CN" b="1" dirty="0" smtClean="0">
                <a:solidFill>
                  <a:srgbClr val="404040"/>
                </a:solidFill>
                <a:latin typeface="微软雅黑" panose="020B0503020204020204" pitchFamily="34" charset="-122"/>
                <a:ea typeface="微软雅黑" panose="020B0503020204020204" pitchFamily="34" charset="-122"/>
              </a:rPr>
              <a:t>13.1 13.2</a:t>
            </a:r>
            <a:r>
              <a:rPr lang="zh-CN" altLang="en-US" b="1" dirty="0" smtClean="0">
                <a:solidFill>
                  <a:srgbClr val="404040"/>
                </a:solidFill>
                <a:latin typeface="微软雅黑" panose="020B0503020204020204" pitchFamily="34" charset="-122"/>
                <a:ea typeface="微软雅黑" panose="020B0503020204020204" pitchFamily="34" charset="-122"/>
              </a:rPr>
              <a:t>效益</a:t>
            </a:r>
            <a:r>
              <a:rPr lang="zh-CN" altLang="en-US" b="1" dirty="0">
                <a:solidFill>
                  <a:srgbClr val="404040"/>
                </a:solidFill>
                <a:latin typeface="微软雅黑" panose="020B0503020204020204" pitchFamily="34" charset="-122"/>
                <a:ea typeface="微软雅黑" panose="020B0503020204020204" pitchFamily="34" charset="-122"/>
              </a:rPr>
              <a:t>衡量的主要</a:t>
            </a:r>
            <a:r>
              <a:rPr lang="zh-CN" altLang="en-US" b="1" dirty="0" smtClean="0">
                <a:solidFill>
                  <a:srgbClr val="404040"/>
                </a:solidFill>
                <a:latin typeface="微软雅黑" panose="020B0503020204020204" pitchFamily="34" charset="-122"/>
                <a:ea typeface="微软雅黑" panose="020B0503020204020204" pitchFamily="34" charset="-122"/>
              </a:rPr>
              <a:t>方法及组织的发展变化</a:t>
            </a:r>
            <a:endParaRPr lang="zh-CN" altLang="en-US" b="1" dirty="0">
              <a:solidFill>
                <a:srgbClr val="404040"/>
              </a:solidFill>
              <a:latin typeface="微软雅黑" panose="020B0503020204020204" pitchFamily="34" charset="-122"/>
              <a:ea typeface="微软雅黑" panose="020B0503020204020204" pitchFamily="34" charset="-122"/>
            </a:endParaRPr>
          </a:p>
        </p:txBody>
      </p:sp>
      <p:sp>
        <p:nvSpPr>
          <p:cNvPr id="9" name="AutoShape 6" descr="http://img1.imgtn.bdimg.com/it/u=2079061164,3754236443&amp;fm=27&amp;gp=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AutoShape 8" descr="http://img1.imgtn.bdimg.com/it/u=2079061164,3754236443&amp;fm=27&amp;gp=0.jp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1" name="AutoShape 11" descr="http://img1.imgtn.bdimg.com/it/u=611650003,4241959816&amp;fm=27&amp;gp=0.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3" name="矩形 2"/>
          <p:cNvSpPr/>
          <p:nvPr/>
        </p:nvSpPr>
        <p:spPr>
          <a:xfrm>
            <a:off x="460375" y="878205"/>
            <a:ext cx="8475529" cy="4185761"/>
          </a:xfrm>
          <a:prstGeom prst="rect">
            <a:avLst/>
          </a:prstGeom>
        </p:spPr>
        <p:txBody>
          <a:bodyPr wrap="square">
            <a:spAutoFit/>
          </a:bodyPr>
          <a:lstStyle/>
          <a:p>
            <a:pPr>
              <a:lnSpc>
                <a:spcPct val="120000"/>
              </a:lnSpc>
              <a:spcBef>
                <a:spcPct val="50000"/>
              </a:spcBef>
              <a:buFontTx/>
              <a:buNone/>
            </a:pPr>
            <a:r>
              <a:rPr lang="zh-CN" altLang="en-US" sz="2000" dirty="0">
                <a:latin typeface="微软雅黑" panose="020B0503020204020204" pitchFamily="34" charset="-122"/>
                <a:ea typeface="微软雅黑" panose="020B0503020204020204" pitchFamily="34" charset="-122"/>
              </a:rPr>
              <a:t>一、人力资源管理效益衡量的主要方法</a:t>
            </a:r>
            <a:r>
              <a:rPr lang="zh-CN" altLang="en-US" sz="2000" dirty="0" smtClean="0">
                <a:latin typeface="微软雅黑" panose="020B0503020204020204" pitchFamily="34" charset="-122"/>
                <a:ea typeface="微软雅黑" panose="020B0503020204020204" pitchFamily="34" charset="-122"/>
              </a:rPr>
              <a:t>：</a:t>
            </a:r>
            <a:r>
              <a:rPr lang="zh-CN" altLang="en-US" sz="2000" b="1" dirty="0" smtClean="0">
                <a:solidFill>
                  <a:srgbClr val="FF0000"/>
                </a:solidFill>
                <a:latin typeface="微软雅黑" panose="020B0503020204020204" pitchFamily="34" charset="-122"/>
                <a:ea typeface="微软雅黑" panose="020B0503020204020204" pitchFamily="34" charset="-122"/>
              </a:rPr>
              <a:t>审计法、分析</a:t>
            </a:r>
            <a:r>
              <a:rPr lang="zh-CN" altLang="en-US" sz="2000" b="1" dirty="0">
                <a:solidFill>
                  <a:srgbClr val="FF0000"/>
                </a:solidFill>
                <a:latin typeface="微软雅黑" panose="020B0503020204020204" pitchFamily="34" charset="-122"/>
                <a:ea typeface="微软雅黑" panose="020B0503020204020204" pitchFamily="34" charset="-122"/>
              </a:rPr>
              <a:t>法</a:t>
            </a:r>
          </a:p>
          <a:p>
            <a:pPr>
              <a:lnSpc>
                <a:spcPct val="120000"/>
              </a:lnSpc>
              <a:spcBef>
                <a:spcPct val="50000"/>
              </a:spcBef>
              <a:buFontTx/>
              <a:buNone/>
            </a:pPr>
            <a:r>
              <a:rPr lang="zh-CN" altLang="en-US" sz="2000" b="1" dirty="0">
                <a:latin typeface="微软雅黑" panose="020B0503020204020204" pitchFamily="34" charset="-122"/>
                <a:ea typeface="微软雅黑" panose="020B0503020204020204" pitchFamily="34" charset="-122"/>
              </a:rPr>
              <a:t>二、组织的发展变化</a:t>
            </a:r>
          </a:p>
          <a:p>
            <a:pPr>
              <a:lnSpc>
                <a:spcPct val="120000"/>
              </a:lnSpc>
              <a:spcBef>
                <a:spcPct val="50000"/>
              </a:spcBef>
            </a:pPr>
            <a:r>
              <a:rPr lang="zh-CN" altLang="en-US" sz="2000" b="1" dirty="0" smtClean="0">
                <a:latin typeface="微软雅黑" panose="020B0503020204020204" pitchFamily="34" charset="-122"/>
                <a:ea typeface="微软雅黑" panose="020B0503020204020204" pitchFamily="34" charset="-122"/>
              </a:rPr>
              <a:t>（</a:t>
            </a:r>
            <a:r>
              <a:rPr lang="en-US" altLang="zh-CN" sz="2000" b="1" dirty="0" smtClean="0">
                <a:latin typeface="微软雅黑" panose="020B0503020204020204" pitchFamily="34" charset="-122"/>
                <a:ea typeface="微软雅黑" panose="020B0503020204020204" pitchFamily="34" charset="-122"/>
              </a:rPr>
              <a:t>1</a:t>
            </a:r>
            <a:r>
              <a:rPr lang="zh-CN" altLang="en-US" sz="2000" b="1" dirty="0" smtClean="0">
                <a:latin typeface="微软雅黑" panose="020B0503020204020204" pitchFamily="34" charset="-122"/>
                <a:ea typeface="微软雅黑" panose="020B0503020204020204" pitchFamily="34" charset="-122"/>
              </a:rPr>
              <a:t>）</a:t>
            </a:r>
            <a:r>
              <a:rPr lang="zh-CN" altLang="en-US" sz="2000" b="1" dirty="0" smtClean="0">
                <a:solidFill>
                  <a:srgbClr val="FF0000"/>
                </a:solidFill>
                <a:latin typeface="微软雅黑" panose="020B0503020204020204" pitchFamily="34" charset="-122"/>
                <a:ea typeface="微软雅黑" panose="020B0503020204020204" pitchFamily="34" charset="-122"/>
              </a:rPr>
              <a:t>网络化</a:t>
            </a:r>
            <a:r>
              <a:rPr lang="zh-CN" altLang="en-US" sz="2000" dirty="0" smtClean="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以团队为职能单位，团队成员构成跨原有职能</a:t>
            </a:r>
            <a:r>
              <a:rPr lang="zh-CN" altLang="en-US" sz="2000" dirty="0" smtClean="0">
                <a:latin typeface="微软雅黑" panose="020B0503020204020204" pitchFamily="34" charset="-122"/>
                <a:ea typeface="微软雅黑" panose="020B0503020204020204" pitchFamily="34" charset="-122"/>
              </a:rPr>
              <a:t>单位）</a:t>
            </a:r>
            <a:endParaRPr lang="en-US" altLang="zh-CN" sz="2000" dirty="0" smtClean="0">
              <a:latin typeface="微软雅黑" panose="020B0503020204020204" pitchFamily="34" charset="-122"/>
              <a:ea typeface="微软雅黑" panose="020B0503020204020204" pitchFamily="34" charset="-122"/>
            </a:endParaRPr>
          </a:p>
          <a:p>
            <a:pPr>
              <a:lnSpc>
                <a:spcPct val="120000"/>
              </a:lnSpc>
              <a:spcBef>
                <a:spcPct val="50000"/>
              </a:spcBef>
            </a:pPr>
            <a:r>
              <a:rPr lang="zh-CN" altLang="en-US" sz="2000" b="1" dirty="0" smtClean="0">
                <a:latin typeface="微软雅黑" panose="020B0503020204020204" pitchFamily="34" charset="-122"/>
                <a:ea typeface="微软雅黑" panose="020B0503020204020204" pitchFamily="34" charset="-122"/>
              </a:rPr>
              <a:t>（</a:t>
            </a:r>
            <a:r>
              <a:rPr lang="en-US" altLang="zh-CN" sz="2000" b="1" dirty="0" smtClean="0">
                <a:latin typeface="微软雅黑" panose="020B0503020204020204" pitchFamily="34" charset="-122"/>
                <a:ea typeface="微软雅黑" panose="020B0503020204020204" pitchFamily="34" charset="-122"/>
              </a:rPr>
              <a:t>2</a:t>
            </a:r>
            <a:r>
              <a:rPr lang="zh-CN" altLang="en-US" sz="2000" b="1" dirty="0">
                <a:latin typeface="微软雅黑" panose="020B0503020204020204" pitchFamily="34" charset="-122"/>
                <a:ea typeface="微软雅黑" panose="020B0503020204020204" pitchFamily="34" charset="-122"/>
              </a:rPr>
              <a:t>）</a:t>
            </a:r>
            <a:r>
              <a:rPr lang="zh-CN" altLang="en-US" sz="2000" b="1" dirty="0">
                <a:solidFill>
                  <a:srgbClr val="FF0000"/>
                </a:solidFill>
                <a:latin typeface="微软雅黑" panose="020B0503020204020204" pitchFamily="34" charset="-122"/>
                <a:ea typeface="微软雅黑" panose="020B0503020204020204" pitchFamily="34" charset="-122"/>
              </a:rPr>
              <a:t>扁平化</a:t>
            </a:r>
            <a:r>
              <a:rPr lang="zh-CN" altLang="en-US" sz="2000" b="1" dirty="0" smtClean="0">
                <a:latin typeface="微软雅黑" panose="020B0503020204020204" pitchFamily="34" charset="-122"/>
                <a:ea typeface="微软雅黑" panose="020B0503020204020204" pitchFamily="34" charset="-122"/>
              </a:rPr>
              <a:t>（原因</a:t>
            </a:r>
            <a:r>
              <a:rPr lang="zh-CN" altLang="en-US" sz="2000" b="1" dirty="0">
                <a:latin typeface="微软雅黑" panose="020B0503020204020204" pitchFamily="34" charset="-122"/>
                <a:ea typeface="微软雅黑" panose="020B0503020204020204" pitchFamily="34" charset="-122"/>
              </a:rPr>
              <a:t>：应对日趋复杂的环境</a:t>
            </a:r>
            <a:r>
              <a:rPr lang="zh-CN" altLang="en-US" sz="2000" b="1" dirty="0">
                <a:solidFill>
                  <a:srgbClr val="FF0000"/>
                </a:solidFill>
                <a:latin typeface="微软雅黑" panose="020B0503020204020204" pitchFamily="34" charset="-122"/>
                <a:ea typeface="微软雅黑" panose="020B0503020204020204" pitchFamily="34" charset="-122"/>
              </a:rPr>
              <a:t>变化</a:t>
            </a:r>
            <a:r>
              <a:rPr lang="zh-CN" altLang="en-US" sz="2000" b="1" dirty="0">
                <a:latin typeface="微软雅黑" panose="020B0503020204020204" pitchFamily="34" charset="-122"/>
                <a:ea typeface="微软雅黑" panose="020B0503020204020204" pitchFamily="34" charset="-122"/>
              </a:rPr>
              <a:t>、信息技术的快速</a:t>
            </a:r>
            <a:r>
              <a:rPr lang="zh-CN" altLang="en-US" sz="2000" b="1" dirty="0">
                <a:solidFill>
                  <a:srgbClr val="FF0000"/>
                </a:solidFill>
                <a:latin typeface="微软雅黑" panose="020B0503020204020204" pitchFamily="34" charset="-122"/>
                <a:ea typeface="微软雅黑" panose="020B0503020204020204" pitchFamily="34" charset="-122"/>
              </a:rPr>
              <a:t>发展</a:t>
            </a:r>
            <a:r>
              <a:rPr lang="zh-CN" altLang="en-US" sz="2000" b="1" dirty="0">
                <a:latin typeface="微软雅黑" panose="020B0503020204020204" pitchFamily="34" charset="-122"/>
                <a:ea typeface="微软雅黑" panose="020B0503020204020204" pitchFamily="34" charset="-122"/>
              </a:rPr>
              <a:t>、人力资源成本的</a:t>
            </a:r>
            <a:r>
              <a:rPr lang="zh-CN" altLang="en-US" sz="2000" b="1" dirty="0">
                <a:solidFill>
                  <a:srgbClr val="FF0000"/>
                </a:solidFill>
                <a:latin typeface="微软雅黑" panose="020B0503020204020204" pitchFamily="34" charset="-122"/>
                <a:ea typeface="微软雅黑" panose="020B0503020204020204" pitchFamily="34" charset="-122"/>
              </a:rPr>
              <a:t>上升</a:t>
            </a:r>
            <a:r>
              <a:rPr lang="zh-CN" altLang="en-US" sz="2000" b="1" dirty="0">
                <a:latin typeface="微软雅黑" panose="020B0503020204020204" pitchFamily="34" charset="-122"/>
                <a:ea typeface="微软雅黑" panose="020B0503020204020204" pitchFamily="34" charset="-122"/>
              </a:rPr>
              <a:t>）</a:t>
            </a:r>
          </a:p>
          <a:p>
            <a:pPr>
              <a:lnSpc>
                <a:spcPct val="120000"/>
              </a:lnSpc>
              <a:spcBef>
                <a:spcPct val="50000"/>
              </a:spcBef>
              <a:buFontTx/>
              <a:buNone/>
            </a:pPr>
            <a:r>
              <a:rPr lang="zh-CN" altLang="en-US" sz="2000" b="1" dirty="0" smtClean="0">
                <a:latin typeface="微软雅黑" panose="020B0503020204020204" pitchFamily="34" charset="-122"/>
                <a:ea typeface="微软雅黑" panose="020B0503020204020204" pitchFamily="34" charset="-122"/>
              </a:rPr>
              <a:t>（</a:t>
            </a:r>
            <a:r>
              <a:rPr lang="en-US" altLang="zh-CN" sz="2000" b="1" dirty="0" smtClean="0">
                <a:latin typeface="微软雅黑" panose="020B0503020204020204" pitchFamily="34" charset="-122"/>
                <a:ea typeface="微软雅黑" panose="020B0503020204020204" pitchFamily="34" charset="-122"/>
              </a:rPr>
              <a:t>3</a:t>
            </a:r>
            <a:r>
              <a:rPr lang="zh-CN" altLang="en-US" sz="2000" b="1" dirty="0">
                <a:latin typeface="微软雅黑" panose="020B0503020204020204" pitchFamily="34" charset="-122"/>
                <a:ea typeface="微软雅黑" panose="020B0503020204020204" pitchFamily="34" charset="-122"/>
              </a:rPr>
              <a:t>）</a:t>
            </a:r>
            <a:r>
              <a:rPr lang="zh-CN" altLang="en-US" sz="2000" b="1" dirty="0">
                <a:solidFill>
                  <a:srgbClr val="FF0000"/>
                </a:solidFill>
                <a:latin typeface="微软雅黑" panose="020B0503020204020204" pitchFamily="34" charset="-122"/>
                <a:ea typeface="微软雅黑" panose="020B0503020204020204" pitchFamily="34" charset="-122"/>
              </a:rPr>
              <a:t>灵活化</a:t>
            </a:r>
            <a:r>
              <a:rPr lang="zh-CN" altLang="en-US" sz="2000" b="1" dirty="0" smtClean="0">
                <a:latin typeface="微软雅黑" panose="020B0503020204020204" pitchFamily="34" charset="-122"/>
                <a:ea typeface="微软雅黑" panose="020B0503020204020204" pitchFamily="34" charset="-122"/>
              </a:rPr>
              <a:t>（动力</a:t>
            </a:r>
            <a:r>
              <a:rPr lang="zh-CN" altLang="en-US" sz="2000" b="1" dirty="0">
                <a:latin typeface="微软雅黑" panose="020B0503020204020204" pitchFamily="34" charset="-122"/>
                <a:ea typeface="微软雅黑" panose="020B0503020204020204" pitchFamily="34" charset="-122"/>
              </a:rPr>
              <a:t>：严酷的</a:t>
            </a:r>
            <a:r>
              <a:rPr lang="zh-CN" altLang="en-US" sz="2000" b="1" dirty="0">
                <a:solidFill>
                  <a:srgbClr val="FF0000"/>
                </a:solidFill>
                <a:latin typeface="微软雅黑" panose="020B0503020204020204" pitchFamily="34" charset="-122"/>
                <a:ea typeface="微软雅黑" panose="020B0503020204020204" pitchFamily="34" charset="-122"/>
              </a:rPr>
              <a:t>竞争</a:t>
            </a:r>
            <a:r>
              <a:rPr lang="zh-CN" altLang="en-US" sz="2000" b="1" dirty="0">
                <a:latin typeface="微软雅黑" panose="020B0503020204020204" pitchFamily="34" charset="-122"/>
                <a:ea typeface="微软雅黑" panose="020B0503020204020204" pitchFamily="34" charset="-122"/>
              </a:rPr>
              <a:t>、</a:t>
            </a:r>
            <a:r>
              <a:rPr lang="zh-CN" altLang="en-US" sz="2000" b="1" dirty="0">
                <a:solidFill>
                  <a:srgbClr val="FF0000"/>
                </a:solidFill>
                <a:latin typeface="微软雅黑" panose="020B0503020204020204" pitchFamily="34" charset="-122"/>
                <a:ea typeface="微软雅黑" panose="020B0503020204020204" pitchFamily="34" charset="-122"/>
              </a:rPr>
              <a:t>多元化的员工</a:t>
            </a:r>
            <a:r>
              <a:rPr lang="zh-CN" altLang="en-US" sz="2000" b="1" dirty="0">
                <a:latin typeface="微软雅黑" panose="020B0503020204020204" pitchFamily="34" charset="-122"/>
                <a:ea typeface="微软雅黑" panose="020B0503020204020204" pitchFamily="34" charset="-122"/>
              </a:rPr>
              <a:t>、</a:t>
            </a:r>
            <a:r>
              <a:rPr lang="zh-CN" altLang="en-US" sz="2000" b="1" dirty="0">
                <a:solidFill>
                  <a:srgbClr val="FF0000"/>
                </a:solidFill>
                <a:latin typeface="微软雅黑" panose="020B0503020204020204" pitchFamily="34" charset="-122"/>
                <a:ea typeface="微软雅黑" panose="020B0503020204020204" pitchFamily="34" charset="-122"/>
              </a:rPr>
              <a:t>环境</a:t>
            </a:r>
            <a:r>
              <a:rPr lang="zh-CN" altLang="en-US" sz="2000" b="1" dirty="0">
                <a:latin typeface="微软雅黑" panose="020B0503020204020204" pitchFamily="34" charset="-122"/>
                <a:ea typeface="微软雅黑" panose="020B0503020204020204" pitchFamily="34" charset="-122"/>
              </a:rPr>
              <a:t>的复杂性与不可测性）</a:t>
            </a:r>
          </a:p>
          <a:p>
            <a:pPr>
              <a:lnSpc>
                <a:spcPct val="120000"/>
              </a:lnSpc>
              <a:spcBef>
                <a:spcPct val="50000"/>
              </a:spcBef>
              <a:buFontTx/>
              <a:buNone/>
            </a:pPr>
            <a:r>
              <a:rPr lang="zh-CN" altLang="en-US" sz="2000" b="1" dirty="0" smtClean="0">
                <a:latin typeface="微软雅黑" panose="020B0503020204020204" pitchFamily="34" charset="-122"/>
                <a:ea typeface="微软雅黑" panose="020B0503020204020204" pitchFamily="34" charset="-122"/>
              </a:rPr>
              <a:t>（</a:t>
            </a:r>
            <a:r>
              <a:rPr lang="en-US" altLang="zh-CN" sz="2000" b="1" dirty="0" smtClean="0">
                <a:latin typeface="微软雅黑" panose="020B0503020204020204" pitchFamily="34" charset="-122"/>
                <a:ea typeface="微软雅黑" panose="020B0503020204020204" pitchFamily="34" charset="-122"/>
              </a:rPr>
              <a:t>4</a:t>
            </a:r>
            <a:r>
              <a:rPr lang="zh-CN" altLang="en-US" sz="2000" b="1" dirty="0">
                <a:latin typeface="微软雅黑" panose="020B0503020204020204" pitchFamily="34" charset="-122"/>
                <a:ea typeface="微软雅黑" panose="020B0503020204020204" pitchFamily="34" charset="-122"/>
              </a:rPr>
              <a:t>）</a:t>
            </a:r>
            <a:r>
              <a:rPr lang="zh-CN" altLang="en-US" sz="2000" b="1" dirty="0">
                <a:solidFill>
                  <a:srgbClr val="FF0000"/>
                </a:solidFill>
                <a:latin typeface="微软雅黑" panose="020B0503020204020204" pitchFamily="34" charset="-122"/>
                <a:ea typeface="微软雅黑" panose="020B0503020204020204" pitchFamily="34" charset="-122"/>
              </a:rPr>
              <a:t>多元化</a:t>
            </a:r>
            <a:r>
              <a:rPr lang="zh-CN" altLang="en-US" sz="2000" b="1" dirty="0" smtClean="0">
                <a:latin typeface="微软雅黑" panose="020B0503020204020204" pitchFamily="34" charset="-122"/>
                <a:ea typeface="微软雅黑" panose="020B0503020204020204" pitchFamily="34" charset="-122"/>
              </a:rPr>
              <a:t>（动力</a:t>
            </a:r>
            <a:r>
              <a:rPr lang="zh-CN" altLang="en-US" sz="2000" b="1" dirty="0">
                <a:latin typeface="微软雅黑" panose="020B0503020204020204" pitchFamily="34" charset="-122"/>
                <a:ea typeface="微软雅黑" panose="020B0503020204020204" pitchFamily="34" charset="-122"/>
              </a:rPr>
              <a:t>：多元化员工、需要更多的创造性、企业的网络化、扁平化和灵活化都与企业的多元化紧密相联</a:t>
            </a:r>
            <a:r>
              <a:rPr lang="zh-CN" altLang="en-US" sz="2000" b="1" dirty="0" smtClean="0">
                <a:latin typeface="微软雅黑" panose="020B0503020204020204" pitchFamily="34" charset="-122"/>
                <a:ea typeface="微软雅黑" panose="020B0503020204020204" pitchFamily="34" charset="-122"/>
              </a:rPr>
              <a:t>）</a:t>
            </a:r>
            <a:endParaRPr lang="zh-CN" altLang="en-US" sz="2000" b="1" dirty="0">
              <a:latin typeface="微软雅黑" panose="020B0503020204020204" pitchFamily="34" charset="-122"/>
              <a:ea typeface="微软雅黑" panose="020B0503020204020204" pitchFamily="34" charset="-122"/>
            </a:endParaRPr>
          </a:p>
        </p:txBody>
      </p:sp>
      <p:sp>
        <p:nvSpPr>
          <p:cNvPr id="13" name="文本框 12">
            <a:extLst/>
          </p:cNvPr>
          <p:cNvSpPr txBox="1"/>
          <p:nvPr/>
        </p:nvSpPr>
        <p:spPr>
          <a:xfrm>
            <a:off x="7308304" y="901548"/>
            <a:ext cx="1107996" cy="461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a:spAutoFit/>
          </a:bodyPr>
          <a:lstStyle/>
          <a:p>
            <a:pPr>
              <a:defRPr/>
            </a:pPr>
            <a:r>
              <a:rPr lang="zh-CN" altLang="en-US" sz="2400" b="1" dirty="0" smtClean="0">
                <a:latin typeface="微软雅黑" panose="020B0503020204020204" pitchFamily="34" charset="-122"/>
                <a:ea typeface="微软雅黑" panose="020B0503020204020204" pitchFamily="34" charset="-122"/>
              </a:rPr>
              <a:t>选择题</a:t>
            </a:r>
            <a:endParaRPr lang="en-US" altLang="zh-CN" sz="2400" b="1" dirty="0">
              <a:latin typeface="微软雅黑" panose="020B0503020204020204" pitchFamily="34" charset="-122"/>
              <a:ea typeface="微软雅黑" panose="020B0503020204020204" pitchFamily="34" charset="-122"/>
            </a:endParaRPr>
          </a:p>
        </p:txBody>
      </p:sp>
      <p:sp>
        <p:nvSpPr>
          <p:cNvPr id="16" name="文本框 15"/>
          <p:cNvSpPr txBox="1"/>
          <p:nvPr/>
        </p:nvSpPr>
        <p:spPr>
          <a:xfrm>
            <a:off x="155574" y="52070"/>
            <a:ext cx="3912369" cy="307777"/>
          </a:xfrm>
          <a:prstGeom prst="rect">
            <a:avLst/>
          </a:prstGeom>
          <a:noFill/>
        </p:spPr>
        <p:txBody>
          <a:bodyPr wrap="square" rtlCol="0" anchor="t">
            <a:spAutoFit/>
          </a:bodyPr>
          <a:lstStyle/>
          <a:p>
            <a:r>
              <a:rPr lang="en-US" altLang="zh-CN" sz="1400" dirty="0">
                <a:solidFill>
                  <a:schemeClr val="bg1">
                    <a:lumMod val="75000"/>
                  </a:schemeClr>
                </a:solidFill>
              </a:rPr>
              <a:t>13.1.2</a:t>
            </a:r>
            <a:r>
              <a:rPr lang="zh-CN" altLang="en-US" sz="1400" dirty="0">
                <a:solidFill>
                  <a:schemeClr val="bg1">
                    <a:lumMod val="75000"/>
                  </a:schemeClr>
                </a:solidFill>
              </a:rPr>
              <a:t>二、人力资源管理效益衡量的主要方法</a:t>
            </a:r>
          </a:p>
        </p:txBody>
      </p:sp>
    </p:spTree>
    <p:extLst>
      <p:ext uri="{BB962C8B-B14F-4D97-AF65-F5344CB8AC3E}">
        <p14:creationId xmlns:p14="http://schemas.microsoft.com/office/powerpoint/2010/main" val="3076683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内容占位符 2"/>
          <p:cNvSpPr>
            <a:spLocks noGrp="1"/>
          </p:cNvSpPr>
          <p:nvPr>
            <p:ph idx="4294967295"/>
          </p:nvPr>
        </p:nvSpPr>
        <p:spPr bwMode="auto">
          <a:xfrm>
            <a:off x="436837" y="1314449"/>
            <a:ext cx="3962722" cy="311467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Autofit/>
          </a:bodyPr>
          <a:lstStyle/>
          <a:p>
            <a:pPr marL="0" indent="0">
              <a:lnSpc>
                <a:spcPct val="150000"/>
              </a:lnSpc>
              <a:buNone/>
            </a:pPr>
            <a:r>
              <a:rPr lang="en-US" altLang="zh-CN" sz="1600" dirty="0">
                <a:latin typeface="微软雅黑" panose="020B0503020204020204" pitchFamily="34" charset="-122"/>
                <a:ea typeface="微软雅黑" panose="020B0503020204020204" pitchFamily="34" charset="-122"/>
              </a:rPr>
              <a:t>1. </a:t>
            </a:r>
            <a:r>
              <a:rPr lang="zh-CN" altLang="en-US" sz="1600" dirty="0">
                <a:solidFill>
                  <a:srgbClr val="FF0000"/>
                </a:solidFill>
                <a:latin typeface="微软雅黑" panose="020B0503020204020204" pitchFamily="34" charset="-122"/>
                <a:ea typeface="微软雅黑" panose="020B0503020204020204" pitchFamily="34" charset="-122"/>
              </a:rPr>
              <a:t>美国企业人力资源管理模式的特点</a:t>
            </a:r>
            <a:endParaRPr lang="en-US" altLang="zh-CN" sz="1600" dirty="0">
              <a:solidFill>
                <a:srgbClr val="FF0000"/>
              </a:solidFill>
              <a:latin typeface="微软雅黑" panose="020B0503020204020204" pitchFamily="34" charset="-122"/>
              <a:ea typeface="微软雅黑" panose="020B0503020204020204" pitchFamily="34" charset="-122"/>
            </a:endParaRPr>
          </a:p>
          <a:p>
            <a:pPr marL="0" indent="0">
              <a:lnSpc>
                <a:spcPct val="150000"/>
              </a:lnSpc>
              <a:buNone/>
            </a:pPr>
            <a:r>
              <a:rPr lang="en-US" altLang="zh-CN" sz="1600" dirty="0">
                <a:latin typeface="微软雅黑" panose="020B0503020204020204" pitchFamily="34" charset="-122"/>
                <a:ea typeface="微软雅黑" panose="020B0503020204020204" pitchFamily="34" charset="-122"/>
              </a:rPr>
              <a:t>1</a:t>
            </a:r>
            <a:r>
              <a:rPr lang="zh-CN" altLang="en-US" sz="1600" dirty="0">
                <a:latin typeface="微软雅黑" panose="020B0503020204020204" pitchFamily="34" charset="-122"/>
                <a:ea typeface="微软雅黑" panose="020B0503020204020204" pitchFamily="34" charset="-122"/>
              </a:rPr>
              <a:t>）人力资源的市场化配置</a:t>
            </a:r>
            <a:endParaRPr lang="en-US" altLang="zh-CN" sz="1600" dirty="0">
              <a:latin typeface="微软雅黑" panose="020B0503020204020204" pitchFamily="34" charset="-122"/>
              <a:ea typeface="微软雅黑" panose="020B0503020204020204" pitchFamily="34" charset="-122"/>
            </a:endParaRPr>
          </a:p>
          <a:p>
            <a:pPr marL="0" indent="0">
              <a:lnSpc>
                <a:spcPct val="150000"/>
              </a:lnSpc>
              <a:buNone/>
            </a:pPr>
            <a:r>
              <a:rPr lang="en-US" altLang="zh-CN" sz="1600" dirty="0">
                <a:latin typeface="微软雅黑" panose="020B0503020204020204" pitchFamily="34" charset="-122"/>
                <a:ea typeface="微软雅黑" panose="020B0503020204020204" pitchFamily="34" charset="-122"/>
              </a:rPr>
              <a:t>2</a:t>
            </a:r>
            <a:r>
              <a:rPr lang="zh-CN" altLang="en-US" sz="1600" dirty="0">
                <a:latin typeface="微软雅黑" panose="020B0503020204020204" pitchFamily="34" charset="-122"/>
                <a:ea typeface="微软雅黑" panose="020B0503020204020204" pitchFamily="34" charset="-122"/>
              </a:rPr>
              <a:t>）以详细职业分工为基础的制度化管理</a:t>
            </a:r>
            <a:endParaRPr lang="en-US" altLang="zh-CN" sz="1600" dirty="0">
              <a:latin typeface="微软雅黑" panose="020B0503020204020204" pitchFamily="34" charset="-122"/>
              <a:ea typeface="微软雅黑" panose="020B0503020204020204" pitchFamily="34" charset="-122"/>
            </a:endParaRPr>
          </a:p>
          <a:p>
            <a:pPr marL="0" indent="0">
              <a:lnSpc>
                <a:spcPct val="150000"/>
              </a:lnSpc>
              <a:buNone/>
            </a:pPr>
            <a:r>
              <a:rPr lang="en-US" altLang="zh-CN" sz="1600" dirty="0">
                <a:latin typeface="微软雅黑" panose="020B0503020204020204" pitchFamily="34" charset="-122"/>
                <a:ea typeface="微软雅黑" panose="020B0503020204020204" pitchFamily="34" charset="-122"/>
              </a:rPr>
              <a:t>3</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刚性工资制度</a:t>
            </a:r>
            <a:endParaRPr lang="en-US" altLang="zh-CN" sz="1600" dirty="0">
              <a:latin typeface="微软雅黑" panose="020B0503020204020204" pitchFamily="34" charset="-122"/>
              <a:ea typeface="微软雅黑" panose="020B0503020204020204" pitchFamily="34" charset="-122"/>
            </a:endParaRPr>
          </a:p>
          <a:p>
            <a:pPr marL="0" indent="0">
              <a:lnSpc>
                <a:spcPct val="150000"/>
              </a:lnSpc>
              <a:buNone/>
            </a:pPr>
            <a:r>
              <a:rPr lang="en-US" altLang="zh-CN" sz="1600" dirty="0">
                <a:latin typeface="微软雅黑" panose="020B0503020204020204" pitchFamily="34" charset="-122"/>
                <a:ea typeface="微软雅黑" panose="020B0503020204020204" pitchFamily="34" charset="-122"/>
              </a:rPr>
              <a:t>4</a:t>
            </a:r>
            <a:r>
              <a:rPr lang="zh-CN" altLang="en-US" sz="1600" dirty="0">
                <a:latin typeface="微软雅黑" panose="020B0503020204020204" pitchFamily="34" charset="-122"/>
                <a:ea typeface="微软雅黑" panose="020B0503020204020204" pitchFamily="34" charset="-122"/>
              </a:rPr>
              <a:t>）注重物质刺激和人才提升的跳跃性</a:t>
            </a:r>
            <a:endParaRPr lang="en-US" altLang="zh-CN" sz="1600" dirty="0">
              <a:latin typeface="微软雅黑" panose="020B0503020204020204" pitchFamily="34" charset="-122"/>
              <a:ea typeface="微软雅黑" panose="020B0503020204020204" pitchFamily="34" charset="-122"/>
            </a:endParaRPr>
          </a:p>
          <a:p>
            <a:pPr marL="0" indent="0">
              <a:lnSpc>
                <a:spcPct val="150000"/>
              </a:lnSpc>
              <a:buNone/>
            </a:pPr>
            <a:r>
              <a:rPr lang="en-US" altLang="zh-CN" sz="1600" dirty="0">
                <a:latin typeface="微软雅黑" panose="020B0503020204020204" pitchFamily="34" charset="-122"/>
                <a:ea typeface="微软雅黑" panose="020B0503020204020204" pitchFamily="34" charset="-122"/>
              </a:rPr>
              <a:t>5</a:t>
            </a:r>
            <a:r>
              <a:rPr lang="zh-CN" altLang="en-US" sz="1600" dirty="0">
                <a:latin typeface="微软雅黑" panose="020B0503020204020204" pitchFamily="34" charset="-122"/>
                <a:ea typeface="微软雅黑" panose="020B0503020204020204" pitchFamily="34" charset="-122"/>
              </a:rPr>
              <a:t>）对抗性的劳资关系</a:t>
            </a:r>
            <a:endParaRPr lang="en-US" altLang="zh-CN" sz="1600" dirty="0">
              <a:latin typeface="微软雅黑" panose="020B0503020204020204" pitchFamily="34" charset="-122"/>
              <a:ea typeface="微软雅黑" panose="020B0503020204020204" pitchFamily="34" charset="-122"/>
            </a:endParaRPr>
          </a:p>
          <a:p>
            <a:pPr marL="0" indent="0">
              <a:lnSpc>
                <a:spcPct val="150000"/>
              </a:lnSpc>
              <a:buNone/>
            </a:pPr>
            <a:r>
              <a:rPr lang="en-US" altLang="zh-CN" sz="1600" dirty="0">
                <a:latin typeface="微软雅黑" panose="020B0503020204020204" pitchFamily="34" charset="-122"/>
                <a:ea typeface="微软雅黑" panose="020B0503020204020204" pitchFamily="34" charset="-122"/>
              </a:rPr>
              <a:t>6</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人力资源的全球化引进</a:t>
            </a:r>
            <a:endParaRPr lang="en-US" altLang="zh-CN" sz="1600" dirty="0">
              <a:latin typeface="微软雅黑" panose="020B0503020204020204" pitchFamily="34" charset="-122"/>
              <a:ea typeface="微软雅黑" panose="020B0503020204020204" pitchFamily="34" charset="-122"/>
            </a:endParaRPr>
          </a:p>
          <a:p>
            <a:pPr marL="0" indent="0">
              <a:lnSpc>
                <a:spcPct val="150000"/>
              </a:lnSpc>
              <a:buNone/>
            </a:pPr>
            <a:r>
              <a:rPr lang="en-US" altLang="zh-CN" sz="1600" dirty="0">
                <a:latin typeface="微软雅黑" panose="020B0503020204020204" pitchFamily="34" charset="-122"/>
                <a:ea typeface="微软雅黑" panose="020B0503020204020204" pitchFamily="34" charset="-122"/>
              </a:rPr>
              <a:t>7</a:t>
            </a:r>
            <a:r>
              <a:rPr lang="zh-CN" altLang="en-US" sz="1600" dirty="0">
                <a:latin typeface="微软雅黑" panose="020B0503020204020204" pitchFamily="34" charset="-122"/>
                <a:ea typeface="微软雅黑" panose="020B0503020204020204" pitchFamily="34" charset="-122"/>
              </a:rPr>
              <a:t>）</a:t>
            </a:r>
            <a:r>
              <a:rPr lang="zh-CN" altLang="en-US" sz="1600" b="1" dirty="0">
                <a:solidFill>
                  <a:srgbClr val="FF0000"/>
                </a:solidFill>
                <a:latin typeface="微软雅黑" panose="020B0503020204020204" pitchFamily="34" charset="-122"/>
                <a:ea typeface="微软雅黑" panose="020B0503020204020204" pitchFamily="34" charset="-122"/>
              </a:rPr>
              <a:t>硬性的管理模式</a:t>
            </a:r>
            <a:endParaRPr lang="en-US" altLang="zh-CN" sz="1600" b="1" dirty="0">
              <a:solidFill>
                <a:srgbClr val="FF0000"/>
              </a:solidFill>
              <a:latin typeface="微软雅黑" panose="020B0503020204020204" pitchFamily="34" charset="-122"/>
              <a:ea typeface="微软雅黑" panose="020B0503020204020204" pitchFamily="34" charset="-122"/>
            </a:endParaRPr>
          </a:p>
        </p:txBody>
      </p:sp>
      <p:sp>
        <p:nvSpPr>
          <p:cNvPr id="5" name="内容占位符 2"/>
          <p:cNvSpPr txBox="1">
            <a:spLocks/>
          </p:cNvSpPr>
          <p:nvPr/>
        </p:nvSpPr>
        <p:spPr bwMode="auto">
          <a:xfrm>
            <a:off x="4686300" y="1314450"/>
            <a:ext cx="3739754" cy="311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989013" indent="-379413">
              <a:defRPr>
                <a:solidFill>
                  <a:schemeClr val="tx1"/>
                </a:solidFill>
                <a:latin typeface="Arial" panose="020B0604020202020204" pitchFamily="34" charset="0"/>
                <a:ea typeface="宋体" panose="02010600030101010101" pitchFamily="2" charset="-122"/>
              </a:defRPr>
            </a:lvl2pPr>
            <a:lvl3pPr marL="1522413" indent="-303213">
              <a:defRPr>
                <a:solidFill>
                  <a:schemeClr val="tx1"/>
                </a:solidFill>
                <a:latin typeface="Arial" panose="020B0604020202020204" pitchFamily="34" charset="0"/>
                <a:ea typeface="宋体" panose="02010600030101010101" pitchFamily="2" charset="-122"/>
              </a:defRPr>
            </a:lvl3pPr>
            <a:lvl4pPr marL="2132013" indent="-303213">
              <a:defRPr>
                <a:solidFill>
                  <a:schemeClr val="tx1"/>
                </a:solidFill>
                <a:latin typeface="Arial" panose="020B0604020202020204" pitchFamily="34" charset="0"/>
                <a:ea typeface="宋体" panose="02010600030101010101" pitchFamily="2" charset="-122"/>
              </a:defRPr>
            </a:lvl4pPr>
            <a:lvl5pPr marL="2741613" indent="-303213">
              <a:defRPr>
                <a:solidFill>
                  <a:schemeClr val="tx1"/>
                </a:solidFill>
                <a:latin typeface="Arial" panose="020B0604020202020204" pitchFamily="34" charset="0"/>
                <a:ea typeface="宋体" panose="02010600030101010101" pitchFamily="2" charset="-122"/>
              </a:defRPr>
            </a:lvl5pPr>
            <a:lvl6pPr marL="3198813" indent="-30321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3656013" indent="-30321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4113213" indent="-30321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4570413" indent="-30321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50000"/>
              </a:lnSpc>
              <a:spcAft>
                <a:spcPts val="450"/>
              </a:spcAft>
            </a:pPr>
            <a:r>
              <a:rPr lang="en-US" altLang="zh-CN" sz="1600" dirty="0">
                <a:latin typeface="微软雅黑" panose="020B0503020204020204" pitchFamily="34" charset="-122"/>
                <a:ea typeface="微软雅黑" panose="020B0503020204020204" pitchFamily="34" charset="-122"/>
              </a:rPr>
              <a:t>2. </a:t>
            </a:r>
            <a:r>
              <a:rPr lang="zh-CN" altLang="en-US" sz="1600" dirty="0">
                <a:solidFill>
                  <a:srgbClr val="FF0000"/>
                </a:solidFill>
                <a:latin typeface="微软雅黑" panose="020B0503020204020204" pitchFamily="34" charset="-122"/>
                <a:ea typeface="微软雅黑" panose="020B0503020204020204" pitchFamily="34" charset="-122"/>
              </a:rPr>
              <a:t>日本企业人力资源管理模式的特点</a:t>
            </a:r>
            <a:endParaRPr lang="en-US" altLang="zh-CN" sz="1600" dirty="0">
              <a:solidFill>
                <a:srgbClr val="FF0000"/>
              </a:solidFill>
              <a:latin typeface="微软雅黑" panose="020B0503020204020204" pitchFamily="34" charset="-122"/>
              <a:ea typeface="微软雅黑" panose="020B0503020204020204" pitchFamily="34" charset="-122"/>
            </a:endParaRPr>
          </a:p>
          <a:p>
            <a:pPr eaLnBrk="1" hangingPunct="1">
              <a:lnSpc>
                <a:spcPct val="150000"/>
              </a:lnSpc>
              <a:buFont typeface="Arial" panose="020B0604020202020204" pitchFamily="34" charset="0"/>
              <a:buNone/>
            </a:pPr>
            <a:r>
              <a:rPr lang="en-US" altLang="zh-CN" sz="1600" dirty="0">
                <a:latin typeface="微软雅黑" panose="020B0503020204020204" pitchFamily="34" charset="-122"/>
                <a:ea typeface="微软雅黑" panose="020B0503020204020204" pitchFamily="34" charset="-122"/>
              </a:rPr>
              <a:t>1</a:t>
            </a:r>
            <a:r>
              <a:rPr lang="zh-CN" altLang="en-US" sz="1600" dirty="0">
                <a:latin typeface="微软雅黑" panose="020B0503020204020204" pitchFamily="34" charset="-122"/>
                <a:ea typeface="微软雅黑" panose="020B0503020204020204" pitchFamily="34" charset="-122"/>
              </a:rPr>
              <a:t>）</a:t>
            </a:r>
            <a:r>
              <a:rPr lang="zh-CN" altLang="en-US" sz="1600" b="1" dirty="0">
                <a:solidFill>
                  <a:srgbClr val="FF0000"/>
                </a:solidFill>
                <a:latin typeface="微软雅黑" panose="020B0503020204020204" pitchFamily="34" charset="-122"/>
                <a:ea typeface="微软雅黑" panose="020B0503020204020204" pitchFamily="34" charset="-122"/>
              </a:rPr>
              <a:t>终身雇佣制</a:t>
            </a:r>
            <a:r>
              <a:rPr lang="zh-CN" altLang="en-US" sz="1600" dirty="0">
                <a:latin typeface="微软雅黑" panose="020B0503020204020204" pitchFamily="34" charset="-122"/>
                <a:ea typeface="微软雅黑" panose="020B0503020204020204" pitchFamily="34" charset="-122"/>
              </a:rPr>
              <a:t>：最具争议</a:t>
            </a:r>
            <a:endParaRPr lang="en-US" altLang="zh-CN" sz="1600" dirty="0">
              <a:latin typeface="微软雅黑" panose="020B0503020204020204" pitchFamily="34" charset="-122"/>
              <a:ea typeface="微软雅黑" panose="020B0503020204020204" pitchFamily="34" charset="-122"/>
            </a:endParaRPr>
          </a:p>
          <a:p>
            <a:pPr eaLnBrk="1" hangingPunct="1">
              <a:lnSpc>
                <a:spcPct val="150000"/>
              </a:lnSpc>
              <a:buFont typeface="Arial" panose="020B0604020202020204" pitchFamily="34" charset="0"/>
              <a:buNone/>
            </a:pPr>
            <a:r>
              <a:rPr lang="en-US" altLang="zh-CN" sz="1600" dirty="0">
                <a:latin typeface="微软雅黑" panose="020B0503020204020204" pitchFamily="34" charset="-122"/>
                <a:ea typeface="微软雅黑" panose="020B0503020204020204" pitchFamily="34" charset="-122"/>
              </a:rPr>
              <a:t>2</a:t>
            </a:r>
            <a:r>
              <a:rPr lang="zh-CN" altLang="en-US" sz="1600" dirty="0">
                <a:latin typeface="微软雅黑" panose="020B0503020204020204" pitchFamily="34" charset="-122"/>
                <a:ea typeface="微软雅黑" panose="020B0503020204020204" pitchFamily="34" charset="-122"/>
              </a:rPr>
              <a:t>）年功序列工资制</a:t>
            </a:r>
            <a:endParaRPr lang="en-US" altLang="zh-CN" sz="1600" dirty="0">
              <a:latin typeface="微软雅黑" panose="020B0503020204020204" pitchFamily="34" charset="-122"/>
              <a:ea typeface="微软雅黑" panose="020B0503020204020204" pitchFamily="34" charset="-122"/>
            </a:endParaRPr>
          </a:p>
          <a:p>
            <a:pPr eaLnBrk="1" hangingPunct="1">
              <a:lnSpc>
                <a:spcPct val="150000"/>
              </a:lnSpc>
              <a:buFont typeface="Arial" panose="020B0604020202020204" pitchFamily="34" charset="0"/>
              <a:buNone/>
            </a:pPr>
            <a:r>
              <a:rPr lang="en-US" altLang="zh-CN" sz="1600" dirty="0">
                <a:latin typeface="微软雅黑" panose="020B0503020204020204" pitchFamily="34" charset="-122"/>
                <a:ea typeface="微软雅黑" panose="020B0503020204020204" pitchFamily="34" charset="-122"/>
              </a:rPr>
              <a:t>3</a:t>
            </a:r>
            <a:r>
              <a:rPr lang="zh-CN" altLang="en-US" sz="1600" dirty="0">
                <a:latin typeface="微软雅黑" panose="020B0503020204020204" pitchFamily="34" charset="-122"/>
                <a:ea typeface="微软雅黑" panose="020B0503020204020204" pitchFamily="34" charset="-122"/>
              </a:rPr>
              <a:t>）企业内工会和合作性劳资关系</a:t>
            </a:r>
            <a:endParaRPr lang="en-US" altLang="zh-CN" sz="1600" dirty="0">
              <a:latin typeface="微软雅黑" panose="020B0503020204020204" pitchFamily="34" charset="-122"/>
              <a:ea typeface="微软雅黑" panose="020B0503020204020204" pitchFamily="34" charset="-122"/>
            </a:endParaRPr>
          </a:p>
          <a:p>
            <a:pPr eaLnBrk="1" hangingPunct="1">
              <a:lnSpc>
                <a:spcPct val="150000"/>
              </a:lnSpc>
              <a:buFont typeface="Arial" panose="020B0604020202020204" pitchFamily="34" charset="0"/>
              <a:buNone/>
            </a:pPr>
            <a:r>
              <a:rPr lang="en-US" altLang="zh-CN" sz="1600" dirty="0">
                <a:latin typeface="微软雅黑" panose="020B0503020204020204" pitchFamily="34" charset="-122"/>
                <a:ea typeface="微软雅黑" panose="020B0503020204020204" pitchFamily="34" charset="-122"/>
              </a:rPr>
              <a:t>4</a:t>
            </a:r>
            <a:r>
              <a:rPr lang="zh-CN" altLang="en-US" sz="1600" dirty="0">
                <a:latin typeface="微软雅黑" panose="020B0503020204020204" pitchFamily="34" charset="-122"/>
                <a:ea typeface="微软雅黑" panose="020B0503020204020204" pitchFamily="34" charset="-122"/>
              </a:rPr>
              <a:t>）</a:t>
            </a:r>
            <a:r>
              <a:rPr lang="zh-CN" altLang="en-US" sz="1600" b="1" dirty="0">
                <a:solidFill>
                  <a:srgbClr val="FF0000"/>
                </a:solidFill>
                <a:latin typeface="微软雅黑" panose="020B0503020204020204" pitchFamily="34" charset="-122"/>
                <a:ea typeface="微软雅黑" panose="020B0503020204020204" pitchFamily="34" charset="-122"/>
              </a:rPr>
              <a:t>重通才，轻专家</a:t>
            </a:r>
            <a:endParaRPr lang="en-US" altLang="zh-CN" sz="1600" b="1" dirty="0">
              <a:solidFill>
                <a:srgbClr val="FF0000"/>
              </a:solidFill>
              <a:latin typeface="微软雅黑" panose="020B0503020204020204" pitchFamily="34" charset="-122"/>
              <a:ea typeface="微软雅黑" panose="020B0503020204020204" pitchFamily="34" charset="-122"/>
            </a:endParaRPr>
          </a:p>
          <a:p>
            <a:pPr eaLnBrk="1" hangingPunct="1">
              <a:lnSpc>
                <a:spcPct val="150000"/>
              </a:lnSpc>
              <a:buFont typeface="Arial" panose="020B0604020202020204" pitchFamily="34" charset="0"/>
              <a:buNone/>
            </a:pPr>
            <a:r>
              <a:rPr lang="en-US" altLang="zh-CN" sz="1600" dirty="0">
                <a:latin typeface="微软雅黑" panose="020B0503020204020204" pitchFamily="34" charset="-122"/>
                <a:ea typeface="微软雅黑" panose="020B0503020204020204" pitchFamily="34" charset="-122"/>
              </a:rPr>
              <a:t>5</a:t>
            </a:r>
            <a:r>
              <a:rPr lang="zh-CN" altLang="en-US" sz="1600" dirty="0">
                <a:latin typeface="微软雅黑" panose="020B0503020204020204" pitchFamily="34" charset="-122"/>
                <a:ea typeface="微软雅黑" panose="020B0503020204020204" pitchFamily="34" charset="-122"/>
              </a:rPr>
              <a:t>）注重在职培训</a:t>
            </a:r>
            <a:endParaRPr lang="en-US" altLang="zh-CN" sz="1600" dirty="0">
              <a:latin typeface="微软雅黑" panose="020B0503020204020204" pitchFamily="34" charset="-122"/>
              <a:ea typeface="微软雅黑" panose="020B0503020204020204" pitchFamily="34" charset="-122"/>
            </a:endParaRPr>
          </a:p>
          <a:p>
            <a:pPr eaLnBrk="1" hangingPunct="1">
              <a:lnSpc>
                <a:spcPct val="150000"/>
              </a:lnSpc>
              <a:buFont typeface="Arial" panose="020B0604020202020204" pitchFamily="34" charset="0"/>
              <a:buNone/>
            </a:pPr>
            <a:r>
              <a:rPr lang="en-US" altLang="zh-CN" sz="1600" dirty="0">
                <a:latin typeface="微软雅黑" panose="020B0503020204020204" pitchFamily="34" charset="-122"/>
                <a:ea typeface="微软雅黑" panose="020B0503020204020204" pitchFamily="34" charset="-122"/>
              </a:rPr>
              <a:t>6</a:t>
            </a:r>
            <a:r>
              <a:rPr lang="zh-CN" altLang="en-US" sz="1600" dirty="0">
                <a:latin typeface="微软雅黑" panose="020B0503020204020204" pitchFamily="34" charset="-122"/>
                <a:ea typeface="微软雅黑" panose="020B0503020204020204" pitchFamily="34" charset="-122"/>
              </a:rPr>
              <a:t>）注重精神激励的工资福利政策</a:t>
            </a:r>
            <a:endParaRPr lang="en-US" altLang="zh-CN" sz="1600" dirty="0">
              <a:latin typeface="微软雅黑" panose="020B0503020204020204" pitchFamily="34" charset="-122"/>
              <a:ea typeface="微软雅黑" panose="020B0503020204020204" pitchFamily="34" charset="-122"/>
            </a:endParaRPr>
          </a:p>
          <a:p>
            <a:pPr eaLnBrk="1" hangingPunct="1">
              <a:lnSpc>
                <a:spcPct val="150000"/>
              </a:lnSpc>
              <a:buFont typeface="Arial" panose="020B0604020202020204" pitchFamily="34" charset="0"/>
              <a:buNone/>
            </a:pPr>
            <a:r>
              <a:rPr lang="en-US" altLang="zh-CN" sz="1600" dirty="0">
                <a:latin typeface="微软雅黑" panose="020B0503020204020204" pitchFamily="34" charset="-122"/>
                <a:ea typeface="微软雅黑" panose="020B0503020204020204" pitchFamily="34" charset="-122"/>
              </a:rPr>
              <a:t>7</a:t>
            </a:r>
            <a:r>
              <a:rPr lang="zh-CN" altLang="en-US" sz="1600" dirty="0">
                <a:latin typeface="微软雅黑" panose="020B0503020204020204" pitchFamily="34" charset="-122"/>
                <a:ea typeface="微软雅黑" panose="020B0503020204020204" pitchFamily="34" charset="-122"/>
              </a:rPr>
              <a:t>）温情主义的管理方式</a:t>
            </a:r>
            <a:endParaRPr lang="en-US" altLang="zh-CN" sz="1600" dirty="0">
              <a:latin typeface="微软雅黑" panose="020B0503020204020204" pitchFamily="34" charset="-122"/>
              <a:ea typeface="微软雅黑" panose="020B0503020204020204" pitchFamily="34" charset="-122"/>
            </a:endParaRPr>
          </a:p>
        </p:txBody>
      </p:sp>
      <p:cxnSp>
        <p:nvCxnSpPr>
          <p:cNvPr id="3" name="直接连接符 2">
            <a:extLst/>
          </p:cNvPr>
          <p:cNvCxnSpPr/>
          <p:nvPr/>
        </p:nvCxnSpPr>
        <p:spPr>
          <a:xfrm>
            <a:off x="4400550" y="1314450"/>
            <a:ext cx="0" cy="3143250"/>
          </a:xfrm>
          <a:prstGeom prst="line">
            <a:avLst/>
          </a:prstGeom>
          <a:ln w="38100">
            <a:solidFill>
              <a:schemeClr val="tx1"/>
            </a:solidFill>
          </a:ln>
        </p:spPr>
        <p:style>
          <a:lnRef idx="1">
            <a:schemeClr val="dk1"/>
          </a:lnRef>
          <a:fillRef idx="0">
            <a:schemeClr val="dk1"/>
          </a:fillRef>
          <a:effectRef idx="0">
            <a:schemeClr val="dk1"/>
          </a:effectRef>
          <a:fontRef idx="minor">
            <a:schemeClr val="tx1"/>
          </a:fontRef>
        </p:style>
      </p:cxnSp>
      <p:sp>
        <p:nvSpPr>
          <p:cNvPr id="9" name="文本框 8"/>
          <p:cNvSpPr txBox="1">
            <a:spLocks noChangeArrowheads="1"/>
          </p:cNvSpPr>
          <p:nvPr/>
        </p:nvSpPr>
        <p:spPr bwMode="auto">
          <a:xfrm>
            <a:off x="572695" y="401413"/>
            <a:ext cx="7959745" cy="500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9" tIns="34289" rIns="68579" bIns="34289">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defTabSz="685800" fontAlgn="base">
              <a:spcBef>
                <a:spcPct val="0"/>
              </a:spcBef>
              <a:spcAft>
                <a:spcPct val="0"/>
              </a:spcAft>
            </a:pPr>
            <a:r>
              <a:rPr lang="en-US" altLang="zh-CN" b="1" dirty="0" smtClean="0">
                <a:solidFill>
                  <a:srgbClr val="404040"/>
                </a:solidFill>
                <a:latin typeface="微软雅黑" panose="020B0503020204020204" pitchFamily="34" charset="-122"/>
                <a:ea typeface="微软雅黑" panose="020B0503020204020204" pitchFamily="34" charset="-122"/>
              </a:rPr>
              <a:t>13.3</a:t>
            </a:r>
            <a:r>
              <a:rPr lang="zh-CN" altLang="en-US" b="1" dirty="0">
                <a:solidFill>
                  <a:srgbClr val="404040"/>
                </a:solidFill>
                <a:latin typeface="微软雅黑" panose="020B0503020204020204" pitchFamily="34" charset="-122"/>
                <a:ea typeface="微软雅黑" panose="020B0503020204020204" pitchFamily="34" charset="-122"/>
              </a:rPr>
              <a:t>美、日人力资源管理模式比较</a:t>
            </a:r>
          </a:p>
        </p:txBody>
      </p:sp>
      <p:sp>
        <p:nvSpPr>
          <p:cNvPr id="10" name="文本框 9"/>
          <p:cNvSpPr txBox="1"/>
          <p:nvPr/>
        </p:nvSpPr>
        <p:spPr>
          <a:xfrm>
            <a:off x="155574" y="52070"/>
            <a:ext cx="3912369" cy="307777"/>
          </a:xfrm>
          <a:prstGeom prst="rect">
            <a:avLst/>
          </a:prstGeom>
          <a:noFill/>
        </p:spPr>
        <p:txBody>
          <a:bodyPr wrap="square" rtlCol="0" anchor="t">
            <a:spAutoFit/>
          </a:bodyPr>
          <a:lstStyle/>
          <a:p>
            <a:r>
              <a:rPr lang="en-US" altLang="zh-CN" sz="1400" dirty="0">
                <a:solidFill>
                  <a:schemeClr val="bg1">
                    <a:lumMod val="75000"/>
                  </a:schemeClr>
                </a:solidFill>
              </a:rPr>
              <a:t>13.3.1</a:t>
            </a:r>
            <a:r>
              <a:rPr lang="zh-CN" altLang="en-US" sz="1400" dirty="0">
                <a:solidFill>
                  <a:schemeClr val="bg1">
                    <a:lumMod val="75000"/>
                  </a:schemeClr>
                </a:solidFill>
              </a:rPr>
              <a:t>一、美、日人力资源管理模式的特点</a:t>
            </a:r>
          </a:p>
        </p:txBody>
      </p:sp>
      <p:sp>
        <p:nvSpPr>
          <p:cNvPr id="11" name="文本框 10">
            <a:extLst/>
          </p:cNvPr>
          <p:cNvSpPr txBox="1"/>
          <p:nvPr/>
        </p:nvSpPr>
        <p:spPr>
          <a:xfrm>
            <a:off x="6156176" y="439883"/>
            <a:ext cx="1107996" cy="461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a:spAutoFit/>
          </a:bodyPr>
          <a:lstStyle/>
          <a:p>
            <a:pPr>
              <a:defRPr/>
            </a:pPr>
            <a:r>
              <a:rPr lang="zh-CN" altLang="en-US" sz="2400" b="1" dirty="0" smtClean="0">
                <a:latin typeface="微软雅黑" panose="020B0503020204020204" pitchFamily="34" charset="-122"/>
                <a:ea typeface="微软雅黑" panose="020B0503020204020204" pitchFamily="34" charset="-122"/>
              </a:rPr>
              <a:t>选择题</a:t>
            </a:r>
            <a:endParaRPr lang="en-US" altLang="zh-CN" sz="24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48096641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246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466" grpId="0"/>
      <p:bldP spid="5"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8"/>
          <p:cNvSpPr txBox="1">
            <a:spLocks noChangeArrowheads="1"/>
          </p:cNvSpPr>
          <p:nvPr/>
        </p:nvSpPr>
        <p:spPr bwMode="auto">
          <a:xfrm>
            <a:off x="572695" y="401413"/>
            <a:ext cx="6159545" cy="500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9" tIns="34289" rIns="68579" bIns="34289">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defTabSz="685800" fontAlgn="base">
              <a:spcBef>
                <a:spcPct val="0"/>
              </a:spcBef>
              <a:spcAft>
                <a:spcPct val="0"/>
              </a:spcAft>
            </a:pPr>
            <a:r>
              <a:rPr lang="zh-CN" altLang="en-US" b="1" dirty="0">
                <a:solidFill>
                  <a:srgbClr val="404040"/>
                </a:solidFill>
                <a:latin typeface="微软雅黑" panose="020B0503020204020204" pitchFamily="34" charset="-122"/>
                <a:ea typeface="微软雅黑" panose="020B0503020204020204" pitchFamily="34" charset="-122"/>
              </a:rPr>
              <a:t>真题演练</a:t>
            </a:r>
          </a:p>
        </p:txBody>
      </p:sp>
      <p:sp>
        <p:nvSpPr>
          <p:cNvPr id="8" name="AutoShape 4" descr="http://img1.imgtn.bdimg.com/it/u=2079061164,3754236443&amp;fm=27&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9" name="AutoShape 6" descr="http://img1.imgtn.bdimg.com/it/u=2079061164,3754236443&amp;fm=27&amp;gp=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AutoShape 8" descr="http://img1.imgtn.bdimg.com/it/u=2079061164,3754236443&amp;fm=27&amp;gp=0.jp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1" name="AutoShape 11" descr="http://img1.imgtn.bdimg.com/it/u=611650003,4241959816&amp;fm=27&amp;gp=0.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3" name="矩形 2"/>
          <p:cNvSpPr/>
          <p:nvPr/>
        </p:nvSpPr>
        <p:spPr>
          <a:xfrm>
            <a:off x="498366" y="987574"/>
            <a:ext cx="8466122" cy="2862322"/>
          </a:xfrm>
          <a:prstGeom prst="rect">
            <a:avLst/>
          </a:prstGeom>
        </p:spPr>
        <p:txBody>
          <a:bodyPr wrap="square">
            <a:spAutoFit/>
          </a:bodyPr>
          <a:lstStyle/>
          <a:p>
            <a:pPr algn="just">
              <a:lnSpc>
                <a:spcPct val="150000"/>
              </a:lnSpc>
              <a:spcAft>
                <a:spcPts val="0"/>
              </a:spcAft>
              <a:defRPr/>
            </a:pPr>
            <a:r>
              <a:rPr lang="en-US" altLang="zh-CN" sz="2400" dirty="0" smtClean="0">
                <a:latin typeface="微软雅黑" panose="020B0503020204020204" pitchFamily="34" charset="-122"/>
                <a:ea typeface="微软雅黑" panose="020B0503020204020204" pitchFamily="34" charset="-122"/>
              </a:rPr>
              <a:t>【</a:t>
            </a:r>
            <a:r>
              <a:rPr lang="en-US" altLang="zh-CN" sz="2400" dirty="0" smtClean="0">
                <a:latin typeface="微软雅黑" panose="020B0503020204020204" pitchFamily="34" charset="-122"/>
                <a:ea typeface="微软雅黑" panose="020B0503020204020204" pitchFamily="34" charset="-122"/>
              </a:rPr>
              <a:t>1904】</a:t>
            </a:r>
            <a:r>
              <a:rPr lang="zh-CN" altLang="en-US" sz="2400" dirty="0">
                <a:latin typeface="微软雅黑" panose="020B0503020204020204" pitchFamily="34" charset="-122"/>
                <a:ea typeface="微软雅黑" panose="020B0503020204020204" pitchFamily="34" charset="-122"/>
              </a:rPr>
              <a:t>日本企业管理中最突出，也最有争议的是</a:t>
            </a:r>
            <a:r>
              <a:rPr lang="zh-CN" altLang="en-US" sz="2400" kern="100" dirty="0" smtClean="0">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 </a:t>
            </a:r>
          </a:p>
          <a:p>
            <a:pPr algn="just">
              <a:lnSpc>
                <a:spcPct val="150000"/>
              </a:lnSpc>
              <a:spcAft>
                <a:spcPts val="0"/>
              </a:spcAft>
              <a:defRPr/>
            </a:pP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A</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、年功序列工资制</a:t>
            </a:r>
          </a:p>
          <a:p>
            <a:pPr algn="just">
              <a:lnSpc>
                <a:spcPct val="150000"/>
              </a:lnSpc>
              <a:spcAft>
                <a:spcPts val="0"/>
              </a:spcAft>
              <a:defRPr/>
            </a:pPr>
            <a:r>
              <a:rPr lang="en-US" altLang="zh-CN" sz="2400" kern="100" dirty="0" smtClean="0">
                <a:latin typeface="微软雅黑" panose="020B0503020204020204" pitchFamily="34" charset="-122"/>
                <a:ea typeface="微软雅黑" panose="020B0503020204020204" pitchFamily="34" charset="-122"/>
                <a:cs typeface="Times New Roman" panose="02020603050405020304" pitchFamily="18" charset="0"/>
              </a:rPr>
              <a:t>B</a:t>
            </a:r>
            <a:r>
              <a:rPr lang="zh-CN" altLang="en-US" sz="2400" kern="100" dirty="0" smtClean="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终身雇佣</a:t>
            </a:r>
            <a:r>
              <a:rPr lang="zh-CN" altLang="en-US" sz="2400" kern="100" dirty="0" smtClean="0">
                <a:latin typeface="微软雅黑" panose="020B0503020204020204" pitchFamily="34" charset="-122"/>
                <a:ea typeface="微软雅黑" panose="020B0503020204020204" pitchFamily="34" charset="-122"/>
                <a:cs typeface="Times New Roman" panose="02020603050405020304" pitchFamily="18" charset="0"/>
              </a:rPr>
              <a:t>制</a:t>
            </a:r>
            <a:endPar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endParaRPr>
          </a:p>
          <a:p>
            <a:pPr algn="just">
              <a:lnSpc>
                <a:spcPct val="150000"/>
              </a:lnSpc>
              <a:spcAft>
                <a:spcPts val="0"/>
              </a:spcAft>
              <a:defRPr/>
            </a:pPr>
            <a:r>
              <a:rPr lang="en-US" altLang="zh-CN" sz="2400" kern="100" dirty="0" smtClean="0">
                <a:latin typeface="微软雅黑" panose="020B0503020204020204" pitchFamily="34" charset="-122"/>
                <a:ea typeface="微软雅黑" panose="020B0503020204020204" pitchFamily="34" charset="-122"/>
                <a:cs typeface="Times New Roman" panose="02020603050405020304" pitchFamily="18" charset="0"/>
              </a:rPr>
              <a:t>C</a:t>
            </a:r>
            <a:r>
              <a:rPr lang="zh-CN" altLang="en-US" sz="2400" kern="100" dirty="0" smtClean="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企业内工会</a:t>
            </a:r>
          </a:p>
          <a:p>
            <a:pPr algn="just">
              <a:lnSpc>
                <a:spcPct val="150000"/>
              </a:lnSpc>
              <a:spcAft>
                <a:spcPts val="0"/>
              </a:spcAft>
              <a:defRPr/>
            </a:pPr>
            <a:r>
              <a:rPr lang="en-US" altLang="zh-CN" sz="2400" kern="100" dirty="0" smtClean="0">
                <a:latin typeface="微软雅黑" panose="020B0503020204020204" pitchFamily="34" charset="-122"/>
                <a:ea typeface="微软雅黑" panose="020B0503020204020204" pitchFamily="34" charset="-122"/>
                <a:cs typeface="Times New Roman" panose="02020603050405020304" pitchFamily="18" charset="0"/>
              </a:rPr>
              <a:t>D</a:t>
            </a:r>
            <a:r>
              <a:rPr lang="zh-CN" altLang="en-US" sz="2400" kern="100" dirty="0" smtClean="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温情主义的管理</a:t>
            </a:r>
            <a:r>
              <a:rPr lang="zh-CN" altLang="en-US" sz="2400" kern="100" dirty="0" smtClean="0">
                <a:latin typeface="微软雅黑" panose="020B0503020204020204" pitchFamily="34" charset="-122"/>
                <a:ea typeface="微软雅黑" panose="020B0503020204020204" pitchFamily="34" charset="-122"/>
                <a:cs typeface="Times New Roman" panose="02020603050405020304" pitchFamily="18" charset="0"/>
              </a:rPr>
              <a:t>方式</a:t>
            </a:r>
            <a:endPar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2087902517"/>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8"/>
          <p:cNvSpPr txBox="1">
            <a:spLocks noChangeArrowheads="1"/>
          </p:cNvSpPr>
          <p:nvPr/>
        </p:nvSpPr>
        <p:spPr bwMode="auto">
          <a:xfrm>
            <a:off x="572695" y="401413"/>
            <a:ext cx="6159545" cy="500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9" tIns="34289" rIns="68579" bIns="34289">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defTabSz="685800" fontAlgn="base">
              <a:spcBef>
                <a:spcPct val="0"/>
              </a:spcBef>
              <a:spcAft>
                <a:spcPct val="0"/>
              </a:spcAft>
            </a:pPr>
            <a:r>
              <a:rPr lang="zh-CN" altLang="en-US" b="1" dirty="0">
                <a:solidFill>
                  <a:srgbClr val="404040"/>
                </a:solidFill>
                <a:latin typeface="微软雅黑" panose="020B0503020204020204" pitchFamily="34" charset="-122"/>
                <a:ea typeface="微软雅黑" panose="020B0503020204020204" pitchFamily="34" charset="-122"/>
              </a:rPr>
              <a:t>真题演练</a:t>
            </a:r>
          </a:p>
        </p:txBody>
      </p:sp>
      <p:sp>
        <p:nvSpPr>
          <p:cNvPr id="8" name="AutoShape 4" descr="http://img1.imgtn.bdimg.com/it/u=2079061164,3754236443&amp;fm=27&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9" name="AutoShape 6" descr="http://img1.imgtn.bdimg.com/it/u=2079061164,3754236443&amp;fm=27&amp;gp=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AutoShape 8" descr="http://img1.imgtn.bdimg.com/it/u=2079061164,3754236443&amp;fm=27&amp;gp=0.jp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1" name="AutoShape 11" descr="http://img1.imgtn.bdimg.com/it/u=611650003,4241959816&amp;fm=27&amp;gp=0.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3" name="矩形 2"/>
          <p:cNvSpPr/>
          <p:nvPr/>
        </p:nvSpPr>
        <p:spPr>
          <a:xfrm>
            <a:off x="498366" y="987574"/>
            <a:ext cx="8466122" cy="2862322"/>
          </a:xfrm>
          <a:prstGeom prst="rect">
            <a:avLst/>
          </a:prstGeom>
        </p:spPr>
        <p:txBody>
          <a:bodyPr wrap="square">
            <a:spAutoFit/>
          </a:bodyPr>
          <a:lstStyle/>
          <a:p>
            <a:pPr algn="just">
              <a:lnSpc>
                <a:spcPct val="150000"/>
              </a:lnSpc>
              <a:spcAft>
                <a:spcPts val="0"/>
              </a:spcAft>
              <a:defRPr/>
            </a:pPr>
            <a:r>
              <a:rPr lang="en-US" altLang="zh-CN" sz="2400" dirty="0" smtClean="0">
                <a:latin typeface="微软雅黑" panose="020B0503020204020204" pitchFamily="34" charset="-122"/>
                <a:ea typeface="微软雅黑" panose="020B0503020204020204" pitchFamily="34" charset="-122"/>
              </a:rPr>
              <a:t>【</a:t>
            </a:r>
            <a:r>
              <a:rPr lang="en-US" altLang="zh-CN" sz="2400" dirty="0" smtClean="0">
                <a:latin typeface="微软雅黑" panose="020B0503020204020204" pitchFamily="34" charset="-122"/>
                <a:ea typeface="微软雅黑" panose="020B0503020204020204" pitchFamily="34" charset="-122"/>
              </a:rPr>
              <a:t>1904】</a:t>
            </a:r>
            <a:r>
              <a:rPr lang="zh-CN" altLang="en-US" sz="2400" dirty="0">
                <a:latin typeface="微软雅黑" panose="020B0503020204020204" pitchFamily="34" charset="-122"/>
                <a:ea typeface="微软雅黑" panose="020B0503020204020204" pitchFamily="34" charset="-122"/>
              </a:rPr>
              <a:t>日本企业管理中最突出，也最有争议的是</a:t>
            </a:r>
            <a:r>
              <a:rPr lang="zh-CN" altLang="en-US" sz="2400" kern="100" dirty="0" smtClean="0">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 </a:t>
            </a:r>
          </a:p>
          <a:p>
            <a:pPr algn="just">
              <a:lnSpc>
                <a:spcPct val="150000"/>
              </a:lnSpc>
              <a:spcAft>
                <a:spcPts val="0"/>
              </a:spcAft>
              <a:defRPr/>
            </a:pP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A</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、年功序列工资制</a:t>
            </a:r>
          </a:p>
          <a:p>
            <a:pPr algn="just">
              <a:lnSpc>
                <a:spcPct val="150000"/>
              </a:lnSpc>
              <a:spcAft>
                <a:spcPts val="0"/>
              </a:spcAft>
              <a:defRPr/>
            </a:pPr>
            <a:r>
              <a:rPr lang="en-US" altLang="zh-CN" sz="2400" b="1" kern="1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B</a:t>
            </a:r>
            <a:r>
              <a:rPr lang="zh-CN" altLang="en-US" sz="2400" b="1" kern="1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b="1"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终身雇佣</a:t>
            </a:r>
            <a:r>
              <a:rPr lang="zh-CN" altLang="en-US" sz="2400" b="1" kern="1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制</a:t>
            </a:r>
            <a:endParaRPr lang="zh-CN" altLang="en-US" sz="2400" b="1"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a:p>
            <a:pPr algn="just">
              <a:lnSpc>
                <a:spcPct val="150000"/>
              </a:lnSpc>
              <a:spcAft>
                <a:spcPts val="0"/>
              </a:spcAft>
              <a:defRPr/>
            </a:pPr>
            <a:r>
              <a:rPr lang="en-US" altLang="zh-CN" sz="2400" kern="100" dirty="0" smtClean="0">
                <a:latin typeface="微软雅黑" panose="020B0503020204020204" pitchFamily="34" charset="-122"/>
                <a:ea typeface="微软雅黑" panose="020B0503020204020204" pitchFamily="34" charset="-122"/>
                <a:cs typeface="Times New Roman" panose="02020603050405020304" pitchFamily="18" charset="0"/>
              </a:rPr>
              <a:t>C</a:t>
            </a:r>
            <a:r>
              <a:rPr lang="zh-CN" altLang="en-US" sz="2400" kern="100" dirty="0" smtClean="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企业内工会</a:t>
            </a:r>
          </a:p>
          <a:p>
            <a:pPr algn="just">
              <a:lnSpc>
                <a:spcPct val="150000"/>
              </a:lnSpc>
              <a:spcAft>
                <a:spcPts val="0"/>
              </a:spcAft>
              <a:defRPr/>
            </a:pPr>
            <a:r>
              <a:rPr lang="en-US" altLang="zh-CN" sz="2400" kern="100" dirty="0" smtClean="0">
                <a:latin typeface="微软雅黑" panose="020B0503020204020204" pitchFamily="34" charset="-122"/>
                <a:ea typeface="微软雅黑" panose="020B0503020204020204" pitchFamily="34" charset="-122"/>
                <a:cs typeface="Times New Roman" panose="02020603050405020304" pitchFamily="18" charset="0"/>
              </a:rPr>
              <a:t>D</a:t>
            </a:r>
            <a:r>
              <a:rPr lang="zh-CN" altLang="en-US" sz="2400" kern="100" dirty="0" smtClean="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温情主义的管理</a:t>
            </a:r>
            <a:r>
              <a:rPr lang="zh-CN" altLang="en-US" sz="2400" kern="100" dirty="0" smtClean="0">
                <a:latin typeface="微软雅黑" panose="020B0503020204020204" pitchFamily="34" charset="-122"/>
                <a:ea typeface="微软雅黑" panose="020B0503020204020204" pitchFamily="34" charset="-122"/>
                <a:cs typeface="Times New Roman" panose="02020603050405020304" pitchFamily="18" charset="0"/>
              </a:rPr>
              <a:t>方式</a:t>
            </a:r>
            <a:endPar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3342443878"/>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8"/>
          <p:cNvSpPr txBox="1">
            <a:spLocks noChangeArrowheads="1"/>
          </p:cNvSpPr>
          <p:nvPr/>
        </p:nvSpPr>
        <p:spPr bwMode="auto">
          <a:xfrm>
            <a:off x="572695" y="401413"/>
            <a:ext cx="6159545" cy="500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9" tIns="34289" rIns="68579" bIns="34289">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defTabSz="685800" fontAlgn="base">
              <a:spcBef>
                <a:spcPct val="0"/>
              </a:spcBef>
              <a:spcAft>
                <a:spcPct val="0"/>
              </a:spcAft>
            </a:pPr>
            <a:r>
              <a:rPr lang="zh-CN" altLang="en-US" b="1" dirty="0">
                <a:solidFill>
                  <a:srgbClr val="404040"/>
                </a:solidFill>
                <a:latin typeface="微软雅黑" panose="020B0503020204020204" pitchFamily="34" charset="-122"/>
                <a:ea typeface="微软雅黑" panose="020B0503020204020204" pitchFamily="34" charset="-122"/>
              </a:rPr>
              <a:t>真题演练</a:t>
            </a:r>
          </a:p>
        </p:txBody>
      </p:sp>
      <p:sp>
        <p:nvSpPr>
          <p:cNvPr id="8" name="AutoShape 4" descr="http://img1.imgtn.bdimg.com/it/u=2079061164,3754236443&amp;fm=27&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9" name="AutoShape 6" descr="http://img1.imgtn.bdimg.com/it/u=2079061164,3754236443&amp;fm=27&amp;gp=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AutoShape 8" descr="http://img1.imgtn.bdimg.com/it/u=2079061164,3754236443&amp;fm=27&amp;gp=0.jp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1" name="AutoShape 11" descr="http://img1.imgtn.bdimg.com/it/u=611650003,4241959816&amp;fm=27&amp;gp=0.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3" name="矩形 2"/>
          <p:cNvSpPr/>
          <p:nvPr/>
        </p:nvSpPr>
        <p:spPr>
          <a:xfrm>
            <a:off x="498366" y="987574"/>
            <a:ext cx="8466122" cy="3416320"/>
          </a:xfrm>
          <a:prstGeom prst="rect">
            <a:avLst/>
          </a:prstGeom>
        </p:spPr>
        <p:txBody>
          <a:bodyPr wrap="square">
            <a:spAutoFit/>
          </a:bodyPr>
          <a:lstStyle/>
          <a:p>
            <a:pPr algn="just">
              <a:lnSpc>
                <a:spcPct val="150000"/>
              </a:lnSpc>
              <a:spcAft>
                <a:spcPts val="0"/>
              </a:spcAft>
              <a:defRPr/>
            </a:pPr>
            <a:r>
              <a:rPr lang="en-US" altLang="zh-CN" sz="2400" dirty="0" smtClean="0">
                <a:latin typeface="微软雅黑" panose="020B0503020204020204" pitchFamily="34" charset="-122"/>
                <a:ea typeface="微软雅黑" panose="020B0503020204020204" pitchFamily="34" charset="-122"/>
              </a:rPr>
              <a:t>【</a:t>
            </a:r>
            <a:r>
              <a:rPr lang="en-US" altLang="zh-CN" sz="2400" dirty="0" smtClean="0">
                <a:latin typeface="微软雅黑" panose="020B0503020204020204" pitchFamily="34" charset="-122"/>
                <a:ea typeface="微软雅黑" panose="020B0503020204020204" pitchFamily="34" charset="-122"/>
              </a:rPr>
              <a:t>1801】</a:t>
            </a:r>
            <a:r>
              <a:rPr lang="zh-CN" altLang="en-US" sz="2400" dirty="0">
                <a:latin typeface="微软雅黑" panose="020B0503020204020204" pitchFamily="34" charset="-122"/>
                <a:ea typeface="微软雅黑" panose="020B0503020204020204" pitchFamily="34" charset="-122"/>
              </a:rPr>
              <a:t>衡量人力资源管理效益的主要方法通常包括</a:t>
            </a:r>
            <a:r>
              <a:rPr lang="zh-CN" altLang="en-US" sz="2400" kern="100" dirty="0" smtClean="0">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 </a:t>
            </a:r>
          </a:p>
          <a:p>
            <a:pPr algn="just">
              <a:lnSpc>
                <a:spcPct val="150000"/>
              </a:lnSpc>
              <a:spcAft>
                <a:spcPts val="0"/>
              </a:spcAft>
              <a:defRPr/>
            </a:pP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A</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、经验法</a:t>
            </a:r>
          </a:p>
          <a:p>
            <a:pPr algn="just">
              <a:lnSpc>
                <a:spcPct val="150000"/>
              </a:lnSpc>
              <a:spcAft>
                <a:spcPts val="0"/>
              </a:spcAft>
              <a:defRPr/>
            </a:pPr>
            <a:r>
              <a:rPr lang="en-US" altLang="zh-CN" sz="2400" kern="100" dirty="0" smtClean="0">
                <a:latin typeface="微软雅黑" panose="020B0503020204020204" pitchFamily="34" charset="-122"/>
                <a:ea typeface="微软雅黑" panose="020B0503020204020204" pitchFamily="34" charset="-122"/>
                <a:cs typeface="Times New Roman" panose="02020603050405020304" pitchFamily="18" charset="0"/>
              </a:rPr>
              <a:t>B</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、会计法</a:t>
            </a:r>
          </a:p>
          <a:p>
            <a:pPr algn="just">
              <a:lnSpc>
                <a:spcPct val="150000"/>
              </a:lnSpc>
              <a:spcAft>
                <a:spcPts val="0"/>
              </a:spcAft>
              <a:defRPr/>
            </a:pPr>
            <a:r>
              <a:rPr lang="en-US" altLang="zh-CN" sz="2400" kern="100" dirty="0" smtClean="0">
                <a:latin typeface="微软雅黑" panose="020B0503020204020204" pitchFamily="34" charset="-122"/>
                <a:ea typeface="微软雅黑" panose="020B0503020204020204" pitchFamily="34" charset="-122"/>
                <a:cs typeface="Times New Roman" panose="02020603050405020304" pitchFamily="18" charset="0"/>
              </a:rPr>
              <a:t>C</a:t>
            </a:r>
            <a:r>
              <a:rPr lang="zh-CN" altLang="en-US" sz="2400" kern="100" dirty="0" smtClean="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审计法</a:t>
            </a:r>
          </a:p>
          <a:p>
            <a:pPr algn="just">
              <a:lnSpc>
                <a:spcPct val="150000"/>
              </a:lnSpc>
              <a:spcAft>
                <a:spcPts val="0"/>
              </a:spcAft>
              <a:defRPr/>
            </a:pPr>
            <a:r>
              <a:rPr lang="en-US" altLang="zh-CN" sz="2400" kern="100" dirty="0" smtClean="0">
                <a:latin typeface="微软雅黑" panose="020B0503020204020204" pitchFamily="34" charset="-122"/>
                <a:ea typeface="微软雅黑" panose="020B0503020204020204" pitchFamily="34" charset="-122"/>
                <a:cs typeface="Times New Roman" panose="02020603050405020304" pitchFamily="18" charset="0"/>
              </a:rPr>
              <a:t>D</a:t>
            </a:r>
            <a:r>
              <a:rPr lang="zh-CN" altLang="en-US" sz="2400" kern="100" dirty="0" smtClean="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访谈法</a:t>
            </a:r>
          </a:p>
          <a:p>
            <a:pPr algn="just">
              <a:lnSpc>
                <a:spcPct val="150000"/>
              </a:lnSpc>
              <a:spcAft>
                <a:spcPts val="0"/>
              </a:spcAft>
              <a:defRPr/>
            </a:pPr>
            <a:r>
              <a:rPr lang="en-US" altLang="zh-CN" sz="2400" kern="100" dirty="0" smtClean="0">
                <a:latin typeface="微软雅黑" panose="020B0503020204020204" pitchFamily="34" charset="-122"/>
                <a:ea typeface="微软雅黑" panose="020B0503020204020204" pitchFamily="34" charset="-122"/>
                <a:cs typeface="Times New Roman" panose="02020603050405020304" pitchFamily="18" charset="0"/>
              </a:rPr>
              <a:t>E</a:t>
            </a:r>
            <a:r>
              <a:rPr lang="zh-CN" altLang="en-US" sz="2400" kern="100" dirty="0" smtClean="0">
                <a:latin typeface="微软雅黑" panose="020B0503020204020204" pitchFamily="34" charset="-122"/>
                <a:ea typeface="微软雅黑" panose="020B0503020204020204" pitchFamily="34" charset="-122"/>
                <a:cs typeface="Times New Roman" panose="02020603050405020304" pitchFamily="18" charset="0"/>
              </a:rPr>
              <a:t>、分析</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法</a:t>
            </a:r>
            <a:endPar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268638802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8"/>
          <p:cNvSpPr txBox="1">
            <a:spLocks noChangeArrowheads="1"/>
          </p:cNvSpPr>
          <p:nvPr/>
        </p:nvSpPr>
        <p:spPr bwMode="auto">
          <a:xfrm>
            <a:off x="572695" y="401413"/>
            <a:ext cx="6159545" cy="500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9" tIns="34289" rIns="68579" bIns="34289">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defTabSz="685800" fontAlgn="base">
              <a:spcBef>
                <a:spcPct val="0"/>
              </a:spcBef>
              <a:spcAft>
                <a:spcPct val="0"/>
              </a:spcAft>
            </a:pPr>
            <a:r>
              <a:rPr lang="en-US" altLang="zh-CN" b="1" dirty="0" smtClean="0">
                <a:solidFill>
                  <a:srgbClr val="404040"/>
                </a:solidFill>
                <a:latin typeface="微软雅黑" panose="020B0503020204020204" pitchFamily="34" charset="-122"/>
                <a:ea typeface="微软雅黑" panose="020B0503020204020204" pitchFamily="34" charset="-122"/>
              </a:rPr>
              <a:t>11.2</a:t>
            </a:r>
            <a:r>
              <a:rPr lang="zh-CN" altLang="en-US" b="1" dirty="0">
                <a:solidFill>
                  <a:srgbClr val="404040"/>
                </a:solidFill>
                <a:latin typeface="微软雅黑" panose="020B0503020204020204" pitchFamily="34" charset="-122"/>
                <a:ea typeface="微软雅黑" panose="020B0503020204020204" pitchFamily="34" charset="-122"/>
              </a:rPr>
              <a:t>战略薪酬管理</a:t>
            </a:r>
          </a:p>
        </p:txBody>
      </p:sp>
      <p:sp>
        <p:nvSpPr>
          <p:cNvPr id="9" name="AutoShape 6" descr="http://img1.imgtn.bdimg.com/it/u=2079061164,3754236443&amp;fm=27&amp;gp=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AutoShape 8" descr="http://img1.imgtn.bdimg.com/it/u=2079061164,3754236443&amp;fm=27&amp;gp=0.jp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1" name="AutoShape 11" descr="http://img1.imgtn.bdimg.com/it/u=611650003,4241959816&amp;fm=27&amp;gp=0.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2" name="文本框 12"/>
          <p:cNvSpPr txBox="1">
            <a:spLocks noChangeArrowheads="1"/>
          </p:cNvSpPr>
          <p:nvPr/>
        </p:nvSpPr>
        <p:spPr bwMode="auto">
          <a:xfrm>
            <a:off x="498365" y="915566"/>
            <a:ext cx="6233875" cy="461665"/>
          </a:xfrm>
          <a:prstGeom prst="rect">
            <a:avLst/>
          </a:prstGeom>
          <a:solidFill>
            <a:sysClr val="window" lastClr="FFFFFF">
              <a:lumMod val="95000"/>
            </a:sysClr>
          </a:solidFill>
        </p:spPr>
        <p:txBody>
          <a:bodyPr wrap="square">
            <a:spAutoFit/>
          </a:bodyPr>
          <a:lstStyle>
            <a:defPPr>
              <a:defRPr lang="zh-CN"/>
            </a:defPPr>
            <a:lvl1pPr>
              <a:defRPr sz="2400">
                <a:latin typeface="微软雅黑" panose="020B0503020204020204" pitchFamily="34" charset="-122"/>
                <a:ea typeface="微软雅黑" panose="020B0503020204020204" pitchFamily="34" charset="-122"/>
              </a:defRPr>
            </a:lvl1pPr>
          </a:lstStyle>
          <a:p>
            <a:pPr lvl="0" defTabSz="914400">
              <a:defRPr/>
            </a:pPr>
            <a:r>
              <a:rPr lang="en-US" altLang="zh-CN" kern="0" dirty="0" smtClean="0">
                <a:solidFill>
                  <a:sysClr val="windowText" lastClr="000000"/>
                </a:solidFill>
              </a:rPr>
              <a:t>11.2.2</a:t>
            </a:r>
            <a:r>
              <a:rPr lang="zh-CN" altLang="en-US" kern="0" dirty="0">
                <a:solidFill>
                  <a:sysClr val="windowText" lastClr="000000"/>
                </a:solidFill>
              </a:rPr>
              <a:t>战略薪酬对提升企业竞争优势的作用</a:t>
            </a:r>
          </a:p>
        </p:txBody>
      </p:sp>
      <p:pic>
        <p:nvPicPr>
          <p:cNvPr id="5" name="图片 4"/>
          <p:cNvPicPr>
            <a:picLocks noChangeAspect="1"/>
          </p:cNvPicPr>
          <p:nvPr/>
        </p:nvPicPr>
        <p:blipFill>
          <a:blip r:embed="rId3"/>
          <a:stretch>
            <a:fillRect/>
          </a:stretch>
        </p:blipFill>
        <p:spPr>
          <a:xfrm>
            <a:off x="6256099" y="92530"/>
            <a:ext cx="2760681" cy="1253643"/>
          </a:xfrm>
          <a:prstGeom prst="rect">
            <a:avLst/>
          </a:prstGeom>
        </p:spPr>
      </p:pic>
      <p:sp>
        <p:nvSpPr>
          <p:cNvPr id="3" name="矩形 2"/>
          <p:cNvSpPr/>
          <p:nvPr/>
        </p:nvSpPr>
        <p:spPr>
          <a:xfrm>
            <a:off x="488959" y="1477261"/>
            <a:ext cx="8475529" cy="3016210"/>
          </a:xfrm>
          <a:prstGeom prst="rect">
            <a:avLst/>
          </a:prstGeom>
        </p:spPr>
        <p:txBody>
          <a:bodyPr wrap="square">
            <a:spAutoFit/>
          </a:bodyPr>
          <a:lstStyle/>
          <a:p>
            <a:pPr>
              <a:lnSpc>
                <a:spcPct val="150000"/>
              </a:lnSpc>
              <a:spcBef>
                <a:spcPct val="50000"/>
              </a:spcBef>
              <a:buFontTx/>
              <a:buNone/>
            </a:pPr>
            <a:r>
              <a:rPr lang="zh-CN" altLang="en-US" sz="2000" b="1" dirty="0">
                <a:latin typeface="微软雅黑" panose="020B0503020204020204" pitchFamily="34" charset="-122"/>
                <a:ea typeface="微软雅黑" panose="020B0503020204020204" pitchFamily="34" charset="-122"/>
              </a:rPr>
              <a:t>战略薪酬对提升企业竞争优势的</a:t>
            </a:r>
            <a:r>
              <a:rPr lang="zh-CN" altLang="en-US" sz="2000" b="1" dirty="0" smtClean="0">
                <a:latin typeface="微软雅黑" panose="020B0503020204020204" pitchFamily="34" charset="-122"/>
                <a:ea typeface="微软雅黑" panose="020B0503020204020204" pitchFamily="34" charset="-122"/>
              </a:rPr>
              <a:t>作用：</a:t>
            </a:r>
            <a:endParaRPr lang="en-US" altLang="zh-CN" sz="2000" b="1" dirty="0" smtClean="0">
              <a:latin typeface="微软雅黑" panose="020B0503020204020204" pitchFamily="34" charset="-122"/>
              <a:ea typeface="微软雅黑" panose="020B0503020204020204" pitchFamily="34" charset="-122"/>
            </a:endParaRPr>
          </a:p>
          <a:p>
            <a:pPr>
              <a:lnSpc>
                <a:spcPct val="150000"/>
              </a:lnSpc>
              <a:spcBef>
                <a:spcPct val="50000"/>
              </a:spcBef>
              <a:buFontTx/>
              <a:buNone/>
            </a:pPr>
            <a:r>
              <a:rPr lang="zh-CN" altLang="en-US" sz="2000" b="1" dirty="0" smtClean="0">
                <a:latin typeface="微软雅黑" panose="020B0503020204020204" pitchFamily="34" charset="-122"/>
                <a:ea typeface="微软雅黑" panose="020B0503020204020204" pitchFamily="34" charset="-122"/>
              </a:rPr>
              <a:t>（</a:t>
            </a:r>
            <a:r>
              <a:rPr lang="en-US" altLang="zh-CN" sz="2000" b="1" dirty="0" smtClean="0">
                <a:latin typeface="微软雅黑" panose="020B0503020204020204" pitchFamily="34" charset="-122"/>
                <a:ea typeface="微软雅黑" panose="020B0503020204020204" pitchFamily="34" charset="-122"/>
              </a:rPr>
              <a:t>1</a:t>
            </a:r>
            <a:r>
              <a:rPr lang="zh-CN" altLang="en-US" sz="2000" b="1" dirty="0" smtClean="0">
                <a:latin typeface="微软雅黑" panose="020B0503020204020204" pitchFamily="34" charset="-122"/>
                <a:ea typeface="微软雅黑" panose="020B0503020204020204" pitchFamily="34" charset="-122"/>
              </a:rPr>
              <a:t>）</a:t>
            </a:r>
            <a:r>
              <a:rPr lang="zh-CN" altLang="en-US" sz="2000" b="1" dirty="0" smtClean="0">
                <a:solidFill>
                  <a:srgbClr val="FF0000"/>
                </a:solidFill>
                <a:latin typeface="微软雅黑" panose="020B0503020204020204" pitchFamily="34" charset="-122"/>
                <a:ea typeface="微软雅黑" panose="020B0503020204020204" pitchFamily="34" charset="-122"/>
              </a:rPr>
              <a:t>激励</a:t>
            </a:r>
            <a:r>
              <a:rPr lang="zh-CN" altLang="en-US" sz="2000" b="1" dirty="0" smtClean="0">
                <a:latin typeface="微软雅黑" panose="020B0503020204020204" pitchFamily="34" charset="-122"/>
                <a:ea typeface="微软雅黑" panose="020B0503020204020204" pitchFamily="34" charset="-122"/>
              </a:rPr>
              <a:t>功能</a:t>
            </a:r>
          </a:p>
          <a:p>
            <a:pPr>
              <a:lnSpc>
                <a:spcPct val="150000"/>
              </a:lnSpc>
              <a:spcBef>
                <a:spcPct val="50000"/>
              </a:spcBef>
              <a:buFontTx/>
              <a:buNone/>
            </a:pPr>
            <a:r>
              <a:rPr lang="zh-CN" altLang="en-US" sz="2000" b="1" dirty="0" smtClean="0">
                <a:latin typeface="微软雅黑" panose="020B0503020204020204" pitchFamily="34" charset="-122"/>
                <a:ea typeface="微软雅黑" panose="020B0503020204020204" pitchFamily="34" charset="-122"/>
              </a:rPr>
              <a:t>（</a:t>
            </a:r>
            <a:r>
              <a:rPr lang="en-US" altLang="zh-CN" sz="2000" b="1" dirty="0" smtClean="0">
                <a:latin typeface="微软雅黑" panose="020B0503020204020204" pitchFamily="34" charset="-122"/>
                <a:ea typeface="微软雅黑" panose="020B0503020204020204" pitchFamily="34" charset="-122"/>
              </a:rPr>
              <a:t>2</a:t>
            </a:r>
            <a:r>
              <a:rPr lang="zh-CN" altLang="en-US" sz="2000" b="1" dirty="0" smtClean="0">
                <a:latin typeface="微软雅黑" panose="020B0503020204020204" pitchFamily="34" charset="-122"/>
                <a:ea typeface="微软雅黑" panose="020B0503020204020204" pitchFamily="34" charset="-122"/>
              </a:rPr>
              <a:t>）</a:t>
            </a:r>
            <a:r>
              <a:rPr lang="zh-CN" altLang="en-US" sz="2000" b="1" dirty="0" smtClean="0">
                <a:solidFill>
                  <a:srgbClr val="FF0000"/>
                </a:solidFill>
                <a:latin typeface="微软雅黑" panose="020B0503020204020204" pitchFamily="34" charset="-122"/>
                <a:ea typeface="微软雅黑" panose="020B0503020204020204" pitchFamily="34" charset="-122"/>
              </a:rPr>
              <a:t>增值</a:t>
            </a:r>
            <a:r>
              <a:rPr lang="zh-CN" altLang="en-US" sz="2000" b="1" dirty="0" smtClean="0">
                <a:latin typeface="微软雅黑" panose="020B0503020204020204" pitchFamily="34" charset="-122"/>
                <a:ea typeface="微软雅黑" panose="020B0503020204020204" pitchFamily="34" charset="-122"/>
              </a:rPr>
              <a:t>功能</a:t>
            </a:r>
            <a:endParaRPr lang="zh-CN" altLang="en-US" sz="2000" b="1" dirty="0">
              <a:latin typeface="微软雅黑" panose="020B0503020204020204" pitchFamily="34" charset="-122"/>
              <a:ea typeface="微软雅黑" panose="020B0503020204020204" pitchFamily="34" charset="-122"/>
            </a:endParaRPr>
          </a:p>
          <a:p>
            <a:pPr>
              <a:lnSpc>
                <a:spcPct val="150000"/>
              </a:lnSpc>
              <a:spcBef>
                <a:spcPct val="50000"/>
              </a:spcBef>
              <a:buFontTx/>
              <a:buNone/>
            </a:pPr>
            <a:r>
              <a:rPr lang="zh-CN" altLang="en-US" sz="2000" b="1" dirty="0" smtClean="0">
                <a:latin typeface="微软雅黑" panose="020B0503020204020204" pitchFamily="34" charset="-122"/>
                <a:ea typeface="微软雅黑" panose="020B0503020204020204" pitchFamily="34" charset="-122"/>
              </a:rPr>
              <a:t>（</a:t>
            </a:r>
            <a:r>
              <a:rPr lang="en-US" altLang="zh-CN" sz="2000" b="1" dirty="0" smtClean="0">
                <a:latin typeface="微软雅黑" panose="020B0503020204020204" pitchFamily="34" charset="-122"/>
                <a:ea typeface="微软雅黑" panose="020B0503020204020204" pitchFamily="34" charset="-122"/>
              </a:rPr>
              <a:t>3</a:t>
            </a:r>
            <a:r>
              <a:rPr lang="zh-CN" altLang="en-US" sz="2000" b="1" dirty="0" smtClean="0">
                <a:latin typeface="微软雅黑" panose="020B0503020204020204" pitchFamily="34" charset="-122"/>
                <a:ea typeface="微软雅黑" panose="020B0503020204020204" pitchFamily="34" charset="-122"/>
              </a:rPr>
              <a:t>）</a:t>
            </a:r>
            <a:r>
              <a:rPr lang="zh-CN" altLang="en-US" sz="2000" b="1" dirty="0" smtClean="0">
                <a:solidFill>
                  <a:srgbClr val="FF0000"/>
                </a:solidFill>
                <a:latin typeface="微软雅黑" panose="020B0503020204020204" pitchFamily="34" charset="-122"/>
                <a:ea typeface="微软雅黑" panose="020B0503020204020204" pitchFamily="34" charset="-122"/>
              </a:rPr>
              <a:t>配置</a:t>
            </a:r>
            <a:r>
              <a:rPr lang="zh-CN" altLang="en-US" sz="2000" b="1" dirty="0">
                <a:latin typeface="微软雅黑" panose="020B0503020204020204" pitchFamily="34" charset="-122"/>
                <a:ea typeface="微软雅黑" panose="020B0503020204020204" pitchFamily="34" charset="-122"/>
              </a:rPr>
              <a:t>和协调</a:t>
            </a:r>
            <a:r>
              <a:rPr lang="zh-CN" altLang="en-US" sz="2000" b="1" dirty="0" smtClean="0">
                <a:latin typeface="微软雅黑" panose="020B0503020204020204" pitchFamily="34" charset="-122"/>
                <a:ea typeface="微软雅黑" panose="020B0503020204020204" pitchFamily="34" charset="-122"/>
              </a:rPr>
              <a:t>功能</a:t>
            </a:r>
            <a:endParaRPr lang="zh-CN" altLang="en-US" sz="2000" b="1" dirty="0">
              <a:latin typeface="微软雅黑" panose="020B0503020204020204" pitchFamily="34" charset="-122"/>
              <a:ea typeface="微软雅黑" panose="020B0503020204020204" pitchFamily="34" charset="-122"/>
            </a:endParaRPr>
          </a:p>
          <a:p>
            <a:pPr>
              <a:lnSpc>
                <a:spcPct val="150000"/>
              </a:lnSpc>
              <a:spcBef>
                <a:spcPct val="50000"/>
              </a:spcBef>
              <a:buFontTx/>
              <a:buNone/>
            </a:pPr>
            <a:r>
              <a:rPr lang="zh-CN" altLang="en-US" sz="2000" b="1" dirty="0" smtClean="0">
                <a:latin typeface="微软雅黑" panose="020B0503020204020204" pitchFamily="34" charset="-122"/>
                <a:ea typeface="微软雅黑" panose="020B0503020204020204" pitchFamily="34" charset="-122"/>
              </a:rPr>
              <a:t>（</a:t>
            </a:r>
            <a:r>
              <a:rPr lang="en-US" altLang="zh-CN" sz="2000" b="1" dirty="0" smtClean="0">
                <a:latin typeface="微软雅黑" panose="020B0503020204020204" pitchFamily="34" charset="-122"/>
                <a:ea typeface="微软雅黑" panose="020B0503020204020204" pitchFamily="34" charset="-122"/>
              </a:rPr>
              <a:t>4</a:t>
            </a:r>
            <a:r>
              <a:rPr lang="zh-CN" altLang="en-US" sz="2000" b="1" dirty="0" smtClean="0">
                <a:latin typeface="微软雅黑" panose="020B0503020204020204" pitchFamily="34" charset="-122"/>
                <a:ea typeface="微软雅黑" panose="020B0503020204020204" pitchFamily="34" charset="-122"/>
              </a:rPr>
              <a:t>）帮助</a:t>
            </a:r>
            <a:r>
              <a:rPr lang="zh-CN" altLang="en-US" sz="2000" b="1" dirty="0">
                <a:latin typeface="微软雅黑" panose="020B0503020204020204" pitchFamily="34" charset="-122"/>
                <a:ea typeface="微软雅黑" panose="020B0503020204020204" pitchFamily="34" charset="-122"/>
              </a:rPr>
              <a:t>员工实现</a:t>
            </a:r>
            <a:r>
              <a:rPr lang="zh-CN" altLang="en-US" sz="2000" b="1" dirty="0">
                <a:solidFill>
                  <a:srgbClr val="FF0000"/>
                </a:solidFill>
                <a:latin typeface="微软雅黑" panose="020B0503020204020204" pitchFamily="34" charset="-122"/>
                <a:ea typeface="微软雅黑" panose="020B0503020204020204" pitchFamily="34" charset="-122"/>
              </a:rPr>
              <a:t>自我价值</a:t>
            </a:r>
            <a:r>
              <a:rPr lang="zh-CN" altLang="en-US" sz="2000" b="1" dirty="0">
                <a:latin typeface="微软雅黑" panose="020B0503020204020204" pitchFamily="34" charset="-122"/>
                <a:ea typeface="微软雅黑" panose="020B0503020204020204" pitchFamily="34" charset="-122"/>
              </a:rPr>
              <a:t>的</a:t>
            </a:r>
            <a:r>
              <a:rPr lang="zh-CN" altLang="en-US" sz="2000" b="1" dirty="0" smtClean="0">
                <a:latin typeface="微软雅黑" panose="020B0503020204020204" pitchFamily="34" charset="-122"/>
                <a:ea typeface="微软雅黑" panose="020B0503020204020204" pitchFamily="34" charset="-122"/>
              </a:rPr>
              <a:t>功能</a:t>
            </a:r>
            <a:endParaRPr lang="zh-CN" altLang="en-US" sz="2000" b="1" dirty="0">
              <a:latin typeface="微软雅黑" panose="020B0503020204020204" pitchFamily="34" charset="-122"/>
              <a:ea typeface="微软雅黑" panose="020B0503020204020204" pitchFamily="34" charset="-122"/>
            </a:endParaRPr>
          </a:p>
        </p:txBody>
      </p:sp>
      <p:sp>
        <p:nvSpPr>
          <p:cNvPr id="13" name="文本框 12">
            <a:extLst/>
          </p:cNvPr>
          <p:cNvSpPr txBox="1"/>
          <p:nvPr/>
        </p:nvSpPr>
        <p:spPr>
          <a:xfrm>
            <a:off x="6444208" y="884508"/>
            <a:ext cx="1869423" cy="461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a:spAutoFit/>
          </a:bodyPr>
          <a:lstStyle/>
          <a:p>
            <a:pPr>
              <a:defRPr/>
            </a:pPr>
            <a:r>
              <a:rPr lang="zh-CN" altLang="en-US" sz="2400" b="1" dirty="0" smtClean="0">
                <a:latin typeface="微软雅黑" panose="020B0503020204020204" pitchFamily="34" charset="-122"/>
                <a:ea typeface="微软雅黑" panose="020B0503020204020204" pitchFamily="34" charset="-122"/>
              </a:rPr>
              <a:t>选择</a:t>
            </a:r>
            <a:r>
              <a:rPr lang="en-US" altLang="zh-CN" sz="2400" b="1" dirty="0" smtClean="0">
                <a:latin typeface="微软雅黑" panose="020B0503020204020204" pitchFamily="34" charset="-122"/>
                <a:ea typeface="微软雅黑" panose="020B0503020204020204" pitchFamily="34" charset="-122"/>
              </a:rPr>
              <a:t>/</a:t>
            </a:r>
            <a:r>
              <a:rPr lang="zh-CN" altLang="en-US" sz="2400" b="1" dirty="0" smtClean="0">
                <a:latin typeface="微软雅黑" panose="020B0503020204020204" pitchFamily="34" charset="-122"/>
                <a:ea typeface="微软雅黑" panose="020B0503020204020204" pitchFamily="34" charset="-122"/>
              </a:rPr>
              <a:t>简答题</a:t>
            </a:r>
            <a:endParaRPr lang="en-US" altLang="zh-CN" sz="2400" b="1" dirty="0">
              <a:latin typeface="微软雅黑" panose="020B0503020204020204" pitchFamily="34" charset="-122"/>
              <a:ea typeface="微软雅黑" panose="020B0503020204020204" pitchFamily="34" charset="-122"/>
            </a:endParaRPr>
          </a:p>
        </p:txBody>
      </p:sp>
      <p:sp>
        <p:nvSpPr>
          <p:cNvPr id="14" name="文本框 13"/>
          <p:cNvSpPr txBox="1"/>
          <p:nvPr/>
        </p:nvSpPr>
        <p:spPr>
          <a:xfrm>
            <a:off x="155574" y="52070"/>
            <a:ext cx="3912369" cy="307777"/>
          </a:xfrm>
          <a:prstGeom prst="rect">
            <a:avLst/>
          </a:prstGeom>
          <a:noFill/>
        </p:spPr>
        <p:txBody>
          <a:bodyPr wrap="square" rtlCol="0" anchor="t">
            <a:spAutoFit/>
          </a:bodyPr>
          <a:lstStyle/>
          <a:p>
            <a:r>
              <a:rPr lang="en-US" altLang="zh-CN" sz="1400" dirty="0">
                <a:solidFill>
                  <a:schemeClr val="bg1">
                    <a:lumMod val="75000"/>
                  </a:schemeClr>
                </a:solidFill>
              </a:rPr>
              <a:t>11.2.2</a:t>
            </a:r>
            <a:r>
              <a:rPr lang="zh-CN" altLang="en-US" sz="1400" dirty="0">
                <a:solidFill>
                  <a:schemeClr val="bg1">
                    <a:lumMod val="75000"/>
                  </a:schemeClr>
                </a:solidFill>
              </a:rPr>
              <a:t>二、战略薪酬对提升企业竞争优势的作用</a:t>
            </a:r>
          </a:p>
        </p:txBody>
      </p:sp>
    </p:spTree>
    <p:extLst>
      <p:ext uri="{BB962C8B-B14F-4D97-AF65-F5344CB8AC3E}">
        <p14:creationId xmlns:p14="http://schemas.microsoft.com/office/powerpoint/2010/main" val="1473526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8"/>
          <p:cNvSpPr txBox="1">
            <a:spLocks noChangeArrowheads="1"/>
          </p:cNvSpPr>
          <p:nvPr/>
        </p:nvSpPr>
        <p:spPr bwMode="auto">
          <a:xfrm>
            <a:off x="572695" y="401413"/>
            <a:ext cx="6159545" cy="500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9" tIns="34289" rIns="68579" bIns="34289">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defTabSz="685800" fontAlgn="base">
              <a:spcBef>
                <a:spcPct val="0"/>
              </a:spcBef>
              <a:spcAft>
                <a:spcPct val="0"/>
              </a:spcAft>
            </a:pPr>
            <a:r>
              <a:rPr lang="zh-CN" altLang="en-US" b="1" dirty="0">
                <a:solidFill>
                  <a:srgbClr val="404040"/>
                </a:solidFill>
                <a:latin typeface="微软雅黑" panose="020B0503020204020204" pitchFamily="34" charset="-122"/>
                <a:ea typeface="微软雅黑" panose="020B0503020204020204" pitchFamily="34" charset="-122"/>
              </a:rPr>
              <a:t>真题演练</a:t>
            </a:r>
          </a:p>
        </p:txBody>
      </p:sp>
      <p:sp>
        <p:nvSpPr>
          <p:cNvPr id="8" name="AutoShape 4" descr="http://img1.imgtn.bdimg.com/it/u=2079061164,3754236443&amp;fm=27&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9" name="AutoShape 6" descr="http://img1.imgtn.bdimg.com/it/u=2079061164,3754236443&amp;fm=27&amp;gp=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AutoShape 8" descr="http://img1.imgtn.bdimg.com/it/u=2079061164,3754236443&amp;fm=27&amp;gp=0.jp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1" name="AutoShape 11" descr="http://img1.imgtn.bdimg.com/it/u=611650003,4241959816&amp;fm=27&amp;gp=0.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3" name="矩形 2"/>
          <p:cNvSpPr/>
          <p:nvPr/>
        </p:nvSpPr>
        <p:spPr>
          <a:xfrm>
            <a:off x="498366" y="987574"/>
            <a:ext cx="8466122" cy="3416320"/>
          </a:xfrm>
          <a:prstGeom prst="rect">
            <a:avLst/>
          </a:prstGeom>
        </p:spPr>
        <p:txBody>
          <a:bodyPr wrap="square">
            <a:spAutoFit/>
          </a:bodyPr>
          <a:lstStyle/>
          <a:p>
            <a:pPr algn="just">
              <a:lnSpc>
                <a:spcPct val="150000"/>
              </a:lnSpc>
              <a:spcAft>
                <a:spcPts val="0"/>
              </a:spcAft>
              <a:defRPr/>
            </a:pPr>
            <a:r>
              <a:rPr lang="en-US" altLang="zh-CN" sz="2400" dirty="0" smtClean="0">
                <a:latin typeface="微软雅黑" panose="020B0503020204020204" pitchFamily="34" charset="-122"/>
                <a:ea typeface="微软雅黑" panose="020B0503020204020204" pitchFamily="34" charset="-122"/>
              </a:rPr>
              <a:t>【</a:t>
            </a:r>
            <a:r>
              <a:rPr lang="en-US" altLang="zh-CN" sz="2400" dirty="0" smtClean="0">
                <a:latin typeface="微软雅黑" panose="020B0503020204020204" pitchFamily="34" charset="-122"/>
                <a:ea typeface="微软雅黑" panose="020B0503020204020204" pitchFamily="34" charset="-122"/>
              </a:rPr>
              <a:t>1801】</a:t>
            </a:r>
            <a:r>
              <a:rPr lang="zh-CN" altLang="en-US" sz="2400" dirty="0">
                <a:latin typeface="微软雅黑" panose="020B0503020204020204" pitchFamily="34" charset="-122"/>
                <a:ea typeface="微软雅黑" panose="020B0503020204020204" pitchFamily="34" charset="-122"/>
              </a:rPr>
              <a:t>衡量人力资源管理效益的主要方法通常包括</a:t>
            </a:r>
            <a:r>
              <a:rPr lang="zh-CN" altLang="en-US" sz="2400" kern="100" dirty="0" smtClean="0">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 </a:t>
            </a:r>
          </a:p>
          <a:p>
            <a:pPr algn="just">
              <a:lnSpc>
                <a:spcPct val="150000"/>
              </a:lnSpc>
              <a:spcAft>
                <a:spcPts val="0"/>
              </a:spcAft>
              <a:defRPr/>
            </a:pP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A</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、经验法</a:t>
            </a:r>
          </a:p>
          <a:p>
            <a:pPr algn="just">
              <a:lnSpc>
                <a:spcPct val="150000"/>
              </a:lnSpc>
              <a:spcAft>
                <a:spcPts val="0"/>
              </a:spcAft>
              <a:defRPr/>
            </a:pPr>
            <a:r>
              <a:rPr lang="en-US" altLang="zh-CN" sz="2400" kern="100" dirty="0" smtClean="0">
                <a:latin typeface="微软雅黑" panose="020B0503020204020204" pitchFamily="34" charset="-122"/>
                <a:ea typeface="微软雅黑" panose="020B0503020204020204" pitchFamily="34" charset="-122"/>
                <a:cs typeface="Times New Roman" panose="02020603050405020304" pitchFamily="18" charset="0"/>
              </a:rPr>
              <a:t>B</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、会计法</a:t>
            </a:r>
          </a:p>
          <a:p>
            <a:pPr algn="just">
              <a:lnSpc>
                <a:spcPct val="150000"/>
              </a:lnSpc>
              <a:spcAft>
                <a:spcPts val="0"/>
              </a:spcAft>
              <a:defRPr/>
            </a:pPr>
            <a:r>
              <a:rPr lang="en-US" altLang="zh-CN" sz="2400" b="1" kern="1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C</a:t>
            </a:r>
            <a:r>
              <a:rPr lang="zh-CN" altLang="en-US" sz="2400" b="1" kern="1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b="1"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审计法</a:t>
            </a:r>
          </a:p>
          <a:p>
            <a:pPr algn="just">
              <a:lnSpc>
                <a:spcPct val="150000"/>
              </a:lnSpc>
              <a:spcAft>
                <a:spcPts val="0"/>
              </a:spcAft>
              <a:defRPr/>
            </a:pPr>
            <a:r>
              <a:rPr lang="en-US" altLang="zh-CN" sz="2400" kern="100" dirty="0" smtClean="0">
                <a:latin typeface="微软雅黑" panose="020B0503020204020204" pitchFamily="34" charset="-122"/>
                <a:ea typeface="微软雅黑" panose="020B0503020204020204" pitchFamily="34" charset="-122"/>
                <a:cs typeface="Times New Roman" panose="02020603050405020304" pitchFamily="18" charset="0"/>
              </a:rPr>
              <a:t>D</a:t>
            </a:r>
            <a:r>
              <a:rPr lang="zh-CN" altLang="en-US" sz="2400" kern="100" dirty="0" smtClean="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访谈法</a:t>
            </a:r>
          </a:p>
          <a:p>
            <a:pPr algn="just">
              <a:lnSpc>
                <a:spcPct val="150000"/>
              </a:lnSpc>
              <a:spcAft>
                <a:spcPts val="0"/>
              </a:spcAft>
              <a:defRPr/>
            </a:pPr>
            <a:r>
              <a:rPr lang="en-US" altLang="zh-CN" sz="2400" b="1" kern="1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E</a:t>
            </a:r>
            <a:r>
              <a:rPr lang="zh-CN" altLang="en-US" sz="2400" b="1" kern="1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、分析</a:t>
            </a:r>
            <a:r>
              <a:rPr lang="zh-CN" altLang="en-US" sz="2400" b="1"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法</a:t>
            </a:r>
            <a:endParaRPr lang="zh-CN" altLang="en-US" sz="2400" b="1"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3879531566"/>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5419991" y="2585387"/>
            <a:ext cx="1877312" cy="769379"/>
          </a:xfrm>
          <a:prstGeom prst="rect">
            <a:avLst/>
          </a:prstGeom>
        </p:spPr>
        <p:txBody>
          <a:bodyPr wrap="none" lIns="91378" tIns="45689" rIns="91378" bIns="45689">
            <a:spAutoFit/>
          </a:bodyPr>
          <a:lstStyle/>
          <a:p>
            <a:pPr lvl="0" algn="ctr"/>
            <a:r>
              <a:rPr lang="zh-CN" altLang="en-US" sz="4400" dirty="0">
                <a:solidFill>
                  <a:prstClr val="white"/>
                </a:solidFill>
                <a:latin typeface="微软雅黑" panose="020B0503020204020204" pitchFamily="34" charset="-122"/>
                <a:ea typeface="微软雅黑" panose="020B0503020204020204" pitchFamily="34" charset="-122"/>
              </a:rPr>
              <a:t>多题型</a:t>
            </a:r>
          </a:p>
        </p:txBody>
      </p:sp>
      <p:graphicFrame>
        <p:nvGraphicFramePr>
          <p:cNvPr id="10" name="图示 9">
            <a:extLst>
              <a:ext uri="{FF2B5EF4-FFF2-40B4-BE49-F238E27FC236}">
                <a16:creationId xmlns="" xmlns:a16="http://schemas.microsoft.com/office/drawing/2014/main" id="{57E5FE97-BD0F-47EB-B695-5F05229986B0}"/>
              </a:ext>
            </a:extLst>
          </p:cNvPr>
          <p:cNvGraphicFramePr/>
          <p:nvPr>
            <p:extLst/>
          </p:nvPr>
        </p:nvGraphicFramePr>
        <p:xfrm>
          <a:off x="35495" y="0"/>
          <a:ext cx="9073009" cy="51435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文本框 3"/>
          <p:cNvSpPr txBox="1"/>
          <p:nvPr/>
        </p:nvSpPr>
        <p:spPr>
          <a:xfrm>
            <a:off x="155574" y="52070"/>
            <a:ext cx="3912369" cy="307777"/>
          </a:xfrm>
          <a:prstGeom prst="rect">
            <a:avLst/>
          </a:prstGeom>
          <a:noFill/>
        </p:spPr>
        <p:txBody>
          <a:bodyPr wrap="square" rtlCol="0" anchor="t">
            <a:spAutoFit/>
          </a:bodyPr>
          <a:lstStyle/>
          <a:p>
            <a:r>
              <a:rPr lang="en-US" altLang="zh-CN" sz="1400" dirty="0">
                <a:solidFill>
                  <a:schemeClr val="bg1">
                    <a:lumMod val="75000"/>
                  </a:schemeClr>
                </a:solidFill>
              </a:rPr>
              <a:t>13.2.3</a:t>
            </a:r>
            <a:r>
              <a:rPr lang="zh-CN" altLang="en-US" sz="1400" dirty="0">
                <a:solidFill>
                  <a:schemeClr val="bg1">
                    <a:lumMod val="75000"/>
                  </a:schemeClr>
                </a:solidFill>
              </a:rPr>
              <a:t>三、组织的发展变化</a:t>
            </a:r>
          </a:p>
        </p:txBody>
      </p:sp>
    </p:spTree>
    <p:extLst>
      <p:ext uri="{BB962C8B-B14F-4D97-AF65-F5344CB8AC3E}">
        <p14:creationId xmlns:p14="http://schemas.microsoft.com/office/powerpoint/2010/main" val="271579212"/>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887036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8"/>
          <p:cNvSpPr txBox="1">
            <a:spLocks noChangeArrowheads="1"/>
          </p:cNvSpPr>
          <p:nvPr/>
        </p:nvSpPr>
        <p:spPr bwMode="auto">
          <a:xfrm>
            <a:off x="572695" y="401413"/>
            <a:ext cx="6159545" cy="500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9" tIns="34289" rIns="68579" bIns="34289">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defTabSz="685800" fontAlgn="base">
              <a:spcBef>
                <a:spcPct val="0"/>
              </a:spcBef>
              <a:spcAft>
                <a:spcPct val="0"/>
              </a:spcAft>
            </a:pPr>
            <a:r>
              <a:rPr lang="zh-CN" altLang="en-US" b="1" dirty="0">
                <a:solidFill>
                  <a:srgbClr val="404040"/>
                </a:solidFill>
                <a:latin typeface="微软雅黑" panose="020B0503020204020204" pitchFamily="34" charset="-122"/>
                <a:ea typeface="微软雅黑" panose="020B0503020204020204" pitchFamily="34" charset="-122"/>
              </a:rPr>
              <a:t>真题演练</a:t>
            </a:r>
          </a:p>
        </p:txBody>
      </p:sp>
      <p:sp>
        <p:nvSpPr>
          <p:cNvPr id="8" name="AutoShape 4" descr="http://img1.imgtn.bdimg.com/it/u=2079061164,3754236443&amp;fm=27&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9" name="AutoShape 6" descr="http://img1.imgtn.bdimg.com/it/u=2079061164,3754236443&amp;fm=27&amp;gp=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AutoShape 8" descr="http://img1.imgtn.bdimg.com/it/u=2079061164,3754236443&amp;fm=27&amp;gp=0.jp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1" name="AutoShape 11" descr="http://img1.imgtn.bdimg.com/it/u=611650003,4241959816&amp;fm=27&amp;gp=0.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3" name="矩形 2"/>
          <p:cNvSpPr/>
          <p:nvPr/>
        </p:nvSpPr>
        <p:spPr>
          <a:xfrm>
            <a:off x="498366" y="987574"/>
            <a:ext cx="8466122" cy="2862322"/>
          </a:xfrm>
          <a:prstGeom prst="rect">
            <a:avLst/>
          </a:prstGeom>
        </p:spPr>
        <p:txBody>
          <a:bodyPr wrap="square">
            <a:spAutoFit/>
          </a:bodyPr>
          <a:lstStyle/>
          <a:p>
            <a:pPr algn="just">
              <a:lnSpc>
                <a:spcPct val="150000"/>
              </a:lnSpc>
              <a:spcAft>
                <a:spcPts val="0"/>
              </a:spcAft>
              <a:defRPr/>
            </a:pPr>
            <a:r>
              <a:rPr lang="en-US" altLang="zh-CN" sz="2400" dirty="0" smtClean="0">
                <a:latin typeface="微软雅黑" panose="020B0503020204020204" pitchFamily="34" charset="-122"/>
                <a:ea typeface="微软雅黑" panose="020B0503020204020204" pitchFamily="34" charset="-122"/>
              </a:rPr>
              <a:t>【1201】</a:t>
            </a:r>
            <a:r>
              <a:rPr lang="zh-CN" altLang="en-US" sz="2400" dirty="0">
                <a:latin typeface="微软雅黑" panose="020B0503020204020204" pitchFamily="34" charset="-122"/>
                <a:ea typeface="微软雅黑" panose="020B0503020204020204" pitchFamily="34" charset="-122"/>
              </a:rPr>
              <a:t> “金降落伞”与“银降落伞”的薪酬策略属于</a:t>
            </a:r>
            <a:r>
              <a:rPr lang="zh-CN" altLang="en-US" sz="2400" kern="100" dirty="0" smtClean="0">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 </a:t>
            </a:r>
          </a:p>
          <a:p>
            <a:pPr algn="just">
              <a:lnSpc>
                <a:spcPct val="150000"/>
              </a:lnSpc>
              <a:spcAft>
                <a:spcPts val="0"/>
              </a:spcAft>
              <a:defRPr/>
            </a:pP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A</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、差异化薪酬战略</a:t>
            </a:r>
          </a:p>
          <a:p>
            <a:pPr algn="just">
              <a:lnSpc>
                <a:spcPct val="150000"/>
              </a:lnSpc>
              <a:spcAft>
                <a:spcPts val="0"/>
              </a:spcAft>
              <a:defRPr/>
            </a:pPr>
            <a:r>
              <a:rPr lang="en-US" altLang="zh-CN" sz="2400" kern="100" dirty="0" smtClean="0">
                <a:latin typeface="微软雅黑" panose="020B0503020204020204" pitchFamily="34" charset="-122"/>
                <a:ea typeface="微软雅黑" panose="020B0503020204020204" pitchFamily="34" charset="-122"/>
                <a:cs typeface="Times New Roman" panose="02020603050405020304" pitchFamily="18" charset="0"/>
              </a:rPr>
              <a:t>B</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、快速发展薪酬战略</a:t>
            </a:r>
          </a:p>
          <a:p>
            <a:pPr algn="just">
              <a:lnSpc>
                <a:spcPct val="150000"/>
              </a:lnSpc>
              <a:spcAft>
                <a:spcPts val="0"/>
              </a:spcAft>
              <a:defRPr/>
            </a:pPr>
            <a:r>
              <a:rPr lang="en-US" altLang="zh-CN" sz="2400" kern="100" dirty="0" smtClean="0">
                <a:latin typeface="微软雅黑" panose="020B0503020204020204" pitchFamily="34" charset="-122"/>
                <a:ea typeface="微软雅黑" panose="020B0503020204020204" pitchFamily="34" charset="-122"/>
                <a:cs typeface="Times New Roman" panose="02020603050405020304" pitchFamily="18" charset="0"/>
              </a:rPr>
              <a:t>C</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、收缩薪酬战略</a:t>
            </a:r>
          </a:p>
          <a:p>
            <a:pPr algn="just">
              <a:lnSpc>
                <a:spcPct val="150000"/>
              </a:lnSpc>
              <a:spcAft>
                <a:spcPts val="0"/>
              </a:spcAft>
              <a:defRPr/>
            </a:pPr>
            <a:r>
              <a:rPr lang="en-US" altLang="zh-CN" sz="2400" kern="100" dirty="0" smtClean="0">
                <a:latin typeface="微软雅黑" panose="020B0503020204020204" pitchFamily="34" charset="-122"/>
                <a:ea typeface="微软雅黑" panose="020B0503020204020204" pitchFamily="34" charset="-122"/>
                <a:cs typeface="Times New Roman" panose="02020603050405020304" pitchFamily="18" charset="0"/>
              </a:rPr>
              <a:t>D</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、稳定薪酬战略</a:t>
            </a:r>
          </a:p>
        </p:txBody>
      </p:sp>
    </p:spTree>
    <p:extLst>
      <p:ext uri="{BB962C8B-B14F-4D97-AF65-F5344CB8AC3E}">
        <p14:creationId xmlns:p14="http://schemas.microsoft.com/office/powerpoint/2010/main" val="167970968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6008</TotalTime>
  <Words>9180</Words>
  <Application>Microsoft Office PowerPoint</Application>
  <PresentationFormat>全屏显示(16:9)</PresentationFormat>
  <Paragraphs>932</Paragraphs>
  <Slides>82</Slides>
  <Notes>81</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82</vt:i4>
      </vt:variant>
    </vt:vector>
  </HeadingPairs>
  <TitlesOfParts>
    <vt:vector size="91" baseType="lpstr">
      <vt:lpstr>宋体</vt:lpstr>
      <vt:lpstr>微软雅黑</vt:lpstr>
      <vt:lpstr>Arial</vt:lpstr>
      <vt:lpstr>Brush Script MT</vt:lpstr>
      <vt:lpstr>Calibri</vt:lpstr>
      <vt:lpstr>Helvetica</vt:lpstr>
      <vt:lpstr>Times New Roman</vt:lpstr>
      <vt:lpstr>Wingdings</vt:lpstr>
      <vt:lpstr>Office 主题​​</vt:lpstr>
      <vt:lpstr>现代企业人力资源管理概论</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Microsoft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c:creator>
  <cp:lastModifiedBy>Microsoft 帐户</cp:lastModifiedBy>
  <cp:revision>1867</cp:revision>
  <dcterms:created xsi:type="dcterms:W3CDTF">2016-05-18T07:05:00Z</dcterms:created>
  <dcterms:modified xsi:type="dcterms:W3CDTF">2020-11-28T10:10:46Z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2052-11.1.0.9828</vt:lpwstr>
  </property>
</Properties>
</file>